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Libre Franklin"/>
      <p:regular r:id="rId75"/>
      <p:bold r:id="rId76"/>
      <p:italic r:id="rId77"/>
      <p:boldItalic r:id="rId78"/>
    </p:embeddedFont>
    <p:embeddedFont>
      <p:font typeface="Roboto"/>
      <p:regular r:id="rId79"/>
      <p:bold r:id="rId80"/>
      <p:italic r:id="rId81"/>
      <p:boldItalic r:id="rId82"/>
    </p:embeddedFont>
    <p:embeddedFont>
      <p:font typeface="Garamond"/>
      <p:regular r:id="rId83"/>
      <p:bold r:id="rId84"/>
      <p:italic r:id="rId85"/>
      <p:boldItalic r:id="rId86"/>
    </p:embeddedFont>
    <p:embeddedFont>
      <p:font typeface="Palatino Linotype"/>
      <p:regular r:id="rId87"/>
      <p:bold r:id="rId88"/>
      <p:italic r:id="rId89"/>
      <p:boldItalic r:id="rId90"/>
    </p:embeddedFont>
    <p:embeddedFont>
      <p:font typeface="Libre Baskerville"/>
      <p:regular r:id="rId91"/>
      <p:bold r:id="rId92"/>
      <p:italic r:id="rId93"/>
    </p:embeddedFont>
    <p:embeddedFont>
      <p:font typeface="Libre Franklin Medium"/>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ibreFranklinMedium-bold.fntdata"/><Relationship Id="rId94" Type="http://schemas.openxmlformats.org/officeDocument/2006/relationships/font" Target="fonts/LibreFranklinMedium-regular.fntdata"/><Relationship Id="rId97" Type="http://schemas.openxmlformats.org/officeDocument/2006/relationships/font" Target="fonts/LibreFranklinMedium-boldItalic.fntdata"/><Relationship Id="rId96" Type="http://schemas.openxmlformats.org/officeDocument/2006/relationships/font" Target="fonts/LibreFranklinMedium-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ibreBaskerville-regular.fntdata"/><Relationship Id="rId90" Type="http://schemas.openxmlformats.org/officeDocument/2006/relationships/font" Target="fonts/PalatinoLinotype-boldItalic.fntdata"/><Relationship Id="rId93" Type="http://schemas.openxmlformats.org/officeDocument/2006/relationships/font" Target="fonts/LibreBaskerville-italic.fntdata"/><Relationship Id="rId92" Type="http://schemas.openxmlformats.org/officeDocument/2006/relationships/font" Target="fonts/LibreBaskervill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Garamond-bold.fntdata"/><Relationship Id="rId83" Type="http://schemas.openxmlformats.org/officeDocument/2006/relationships/font" Target="fonts/Garamond-regular.fntdata"/><Relationship Id="rId86" Type="http://schemas.openxmlformats.org/officeDocument/2006/relationships/font" Target="fonts/Garamond-boldItalic.fntdata"/><Relationship Id="rId85" Type="http://schemas.openxmlformats.org/officeDocument/2006/relationships/font" Target="fonts/Garamond-italic.fntdata"/><Relationship Id="rId88" Type="http://schemas.openxmlformats.org/officeDocument/2006/relationships/font" Target="fonts/PalatinoLinotype-bold.fntdata"/><Relationship Id="rId87" Type="http://schemas.openxmlformats.org/officeDocument/2006/relationships/font" Target="fonts/PalatinoLinotype-regular.fntdata"/><Relationship Id="rId89" Type="http://schemas.openxmlformats.org/officeDocument/2006/relationships/font" Target="fonts/PalatinoLinotype-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font" Target="fonts/LibreFranklin-regular.fntdata"/><Relationship Id="rId74" Type="http://schemas.openxmlformats.org/officeDocument/2006/relationships/slide" Target="slides/slide68.xml"/><Relationship Id="rId77" Type="http://schemas.openxmlformats.org/officeDocument/2006/relationships/font" Target="fonts/LibreFranklin-italic.fntdata"/><Relationship Id="rId76" Type="http://schemas.openxmlformats.org/officeDocument/2006/relationships/font" Target="fonts/LibreFranklin-bold.fntdata"/><Relationship Id="rId79" Type="http://schemas.openxmlformats.org/officeDocument/2006/relationships/font" Target="fonts/Roboto-regular.fntdata"/><Relationship Id="rId78" Type="http://schemas.openxmlformats.org/officeDocument/2006/relationships/font" Target="fonts/LibreFranklin-boldItalic.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d269fae52_3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6d269fae52_3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6d269fae52_3_1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16d269fae52_3_1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6d269fae52_3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16d269fae52_3_15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6d269fae52_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6d269fae52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6d269fae52_3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g16d269fae52_3_15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6d269fae52_3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16d269fae52_3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6d269fae5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6d269fae5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6d269fae5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6d269fae5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6d269fae52_3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16d269fae52_3_15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6d269fae52_1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6d269fae52_1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6d269fae52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6d269fae52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d269fae52_3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6d269fae52_3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6d269fae52_1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6d269fae52_1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6d269fae52_1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6d269fae52_1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6d269fae52_1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16d269fae52_1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6d269fae52_1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6d269fae52_1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6d269fae52_3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g16d269fae52_3_15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16d269fae52_1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16d269fae52_1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6d269fae52_1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6d269fae52_1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16d269fae52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16d269fae52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6d269fae52_3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g16d269fae52_3_15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6d269fae52_3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6d269fae52_3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d269fae52_3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6d269fae52_3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6d269fae52_3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16d269fae52_3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6d269fae52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6d269fae52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6d269fae52_3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6d269fae52_3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6d269fae52_3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g16d269fae52_3_15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16d269fae52_2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16d269fae52_2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16d269fae52_2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16d269fae52_2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6d269fae52_2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6d269fae52_2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6d269fae52_3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g16d269fae52_3_15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6d269fae5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6d269fae5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6d269fae5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6d269fae5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6d269fae52_3_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6d269fae52_3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6d269fae52_3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g16d269fae52_3_15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6d269fae52_1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16d269fae52_1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6d269fae52_3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16d269fae52_3_15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6d269fae52_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6d269fae52_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6d269fae52_3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g16d269fae52_3_15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6d269fae52_17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6d269fae52_17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16d269fae5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16d269fae5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16d269fae5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16d269fae5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6d269fae52_3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g16d269fae52_3_15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6d269fae52_1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6d269fae52_1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6d269fae52_3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6d269fae52_3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6d269fae52_1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6d269fae52_1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6d269fae52_3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16d269fae52_3_15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6d269fae52_1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16d269fae52_1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16d269fae52_3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g16d269fae52_3_15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16d269fae52_1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16d269fae52_1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16d269fae52_3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g16d269fae52_3_15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16d269fae52_3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16d269fae52_3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16d269fae52_3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g16d269fae52_3_15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6d269fae52_2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6d269fae52_2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6d269fae52_2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6d269fae52_2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6d269fae52_3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16d269fae52_3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6d269fae52_2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6d269fae52_2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6d269fae52_3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g16d269fae52_3_15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6d269fae5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6d269fae5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6d269fae5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6d269fae5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6d269fae52_3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g16d269fae52_3_15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6d269fae52_2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6d269fae52_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6d269fae52_3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16d269fae52_3_15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6d269fae52_3_1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5" name="Google Shape;1905;g16d269fae52_3_1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6d269fae52_3_1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g16d269fae52_3_1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6d269fae52_3_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6d269fae52_3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6d269fae52_3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6d269fae52_3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6d269fae52_3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6d269fae52_3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flipH="1" rot="10800000">
            <a:off x="0" y="-75"/>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rot="10800000">
            <a:off x="6420400" y="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txBox="1"/>
          <p:nvPr>
            <p:ph idx="1" type="subTitle"/>
          </p:nvPr>
        </p:nvSpPr>
        <p:spPr>
          <a:xfrm>
            <a:off x="616200" y="3913200"/>
            <a:ext cx="2122200" cy="64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type="ctrTitle"/>
          </p:nvPr>
        </p:nvSpPr>
        <p:spPr>
          <a:xfrm>
            <a:off x="590600" y="491400"/>
            <a:ext cx="3666900" cy="306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p:nvPr/>
        </p:nvSpPr>
        <p:spPr>
          <a:xfrm rot="10800000">
            <a:off x="2334300" y="-8250"/>
            <a:ext cx="6809700" cy="3897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flipH="1">
            <a:off x="6953400" y="3889650"/>
            <a:ext cx="2190600" cy="1254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62" name="Google Shape;62;p15"/>
          <p:cNvSpPr txBox="1"/>
          <p:nvPr>
            <p:ph idx="1" type="body"/>
          </p:nvPr>
        </p:nvSpPr>
        <p:spPr>
          <a:xfrm>
            <a:off x="622000" y="1357200"/>
            <a:ext cx="7784700" cy="3495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100"/>
            </a:lvl1pPr>
            <a:lvl2pPr indent="-317500" lvl="1" marL="914400" algn="l">
              <a:lnSpc>
                <a:spcPct val="115000"/>
              </a:lnSpc>
              <a:spcBef>
                <a:spcPts val="1600"/>
              </a:spcBef>
              <a:spcAft>
                <a:spcPts val="0"/>
              </a:spcAft>
              <a:buSzPts val="1400"/>
              <a:buAutoNum type="alphaLcPeriod"/>
              <a:defRPr/>
            </a:lvl2pPr>
            <a:lvl3pPr indent="-317500" lvl="2" marL="1371600" algn="l">
              <a:lnSpc>
                <a:spcPct val="115000"/>
              </a:lnSpc>
              <a:spcBef>
                <a:spcPts val="1600"/>
              </a:spcBef>
              <a:spcAft>
                <a:spcPts val="0"/>
              </a:spcAft>
              <a:buSzPts val="1400"/>
              <a:buAutoNum type="romanLcPeriod"/>
              <a:defRPr/>
            </a:lvl3pPr>
            <a:lvl4pPr indent="-317500" lvl="3" marL="1828800" algn="l">
              <a:lnSpc>
                <a:spcPct val="115000"/>
              </a:lnSpc>
              <a:spcBef>
                <a:spcPts val="1600"/>
              </a:spcBef>
              <a:spcAft>
                <a:spcPts val="0"/>
              </a:spcAft>
              <a:buSzPts val="1400"/>
              <a:buAutoNum type="arabicPeriod"/>
              <a:defRPr/>
            </a:lvl4pPr>
            <a:lvl5pPr indent="-317500" lvl="4" marL="2286000" algn="l">
              <a:lnSpc>
                <a:spcPct val="115000"/>
              </a:lnSpc>
              <a:spcBef>
                <a:spcPts val="1600"/>
              </a:spcBef>
              <a:spcAft>
                <a:spcPts val="0"/>
              </a:spcAft>
              <a:buSzPts val="1400"/>
              <a:buAutoNum type="alphaLcPeriod"/>
              <a:defRPr/>
            </a:lvl5pPr>
            <a:lvl6pPr indent="-317500" lvl="5" marL="2743200" algn="l">
              <a:lnSpc>
                <a:spcPct val="115000"/>
              </a:lnSpc>
              <a:spcBef>
                <a:spcPts val="1600"/>
              </a:spcBef>
              <a:spcAft>
                <a:spcPts val="0"/>
              </a:spcAft>
              <a:buSzPts val="1400"/>
              <a:buAutoNum type="romanLcPeriod"/>
              <a:defRPr/>
            </a:lvl6pPr>
            <a:lvl7pPr indent="-317500" lvl="6" marL="3200400" algn="l">
              <a:lnSpc>
                <a:spcPct val="115000"/>
              </a:lnSpc>
              <a:spcBef>
                <a:spcPts val="1600"/>
              </a:spcBef>
              <a:spcAft>
                <a:spcPts val="0"/>
              </a:spcAft>
              <a:buSzPts val="1400"/>
              <a:buAutoNum type="arabicPeriod"/>
              <a:defRPr/>
            </a:lvl7pPr>
            <a:lvl8pPr indent="-317500" lvl="7" marL="3657600" algn="l">
              <a:lnSpc>
                <a:spcPct val="115000"/>
              </a:lnSpc>
              <a:spcBef>
                <a:spcPts val="1600"/>
              </a:spcBef>
              <a:spcAft>
                <a:spcPts val="0"/>
              </a:spcAft>
              <a:buSzPts val="1400"/>
              <a:buAutoNum type="alphaLcPeriod"/>
              <a:defRPr/>
            </a:lvl8pPr>
            <a:lvl9pPr indent="-317500" lvl="8" marL="4114800" algn="l">
              <a:lnSpc>
                <a:spcPct val="115000"/>
              </a:lnSpc>
              <a:spcBef>
                <a:spcPts val="1600"/>
              </a:spcBef>
              <a:spcAft>
                <a:spcPts val="1600"/>
              </a:spcAft>
              <a:buSzPts val="1400"/>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63" name="Shape 63"/>
        <p:cNvGrpSpPr/>
        <p:nvPr/>
      </p:nvGrpSpPr>
      <p:grpSpPr>
        <a:xfrm>
          <a:off x="0" y="0"/>
          <a:ext cx="0" cy="0"/>
          <a:chOff x="0" y="0"/>
          <a:chExt cx="0" cy="0"/>
        </a:xfrm>
      </p:grpSpPr>
      <p:sp>
        <p:nvSpPr>
          <p:cNvPr id="64" name="Google Shape;64;p16"/>
          <p:cNvSpPr/>
          <p:nvPr/>
        </p:nvSpPr>
        <p:spPr>
          <a:xfrm flipH="1" rot="-5400000">
            <a:off x="74220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txBox="1"/>
          <p:nvPr>
            <p:ph idx="1" type="subTitle"/>
          </p:nvPr>
        </p:nvSpPr>
        <p:spPr>
          <a:xfrm>
            <a:off x="620700"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66" name="Google Shape;66;p16"/>
          <p:cNvSpPr txBox="1"/>
          <p:nvPr>
            <p:ph idx="2" type="subTitle"/>
          </p:nvPr>
        </p:nvSpPr>
        <p:spPr>
          <a:xfrm>
            <a:off x="620700"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67" name="Google Shape;67;p16"/>
          <p:cNvSpPr txBox="1"/>
          <p:nvPr>
            <p:ph idx="3" type="subTitle"/>
          </p:nvPr>
        </p:nvSpPr>
        <p:spPr>
          <a:xfrm>
            <a:off x="620700"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68" name="Google Shape;68;p16"/>
          <p:cNvSpPr txBox="1"/>
          <p:nvPr>
            <p:ph idx="4" type="subTitle"/>
          </p:nvPr>
        </p:nvSpPr>
        <p:spPr>
          <a:xfrm>
            <a:off x="3342325"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69" name="Google Shape;69;p16"/>
          <p:cNvSpPr txBox="1"/>
          <p:nvPr>
            <p:ph idx="5" type="subTitle"/>
          </p:nvPr>
        </p:nvSpPr>
        <p:spPr>
          <a:xfrm>
            <a:off x="6063950" y="185157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70" name="Google Shape;70;p16"/>
          <p:cNvSpPr txBox="1"/>
          <p:nvPr>
            <p:ph idx="6" type="subTitle"/>
          </p:nvPr>
        </p:nvSpPr>
        <p:spPr>
          <a:xfrm>
            <a:off x="620700" y="3428625"/>
            <a:ext cx="21393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71" name="Google Shape;71;p16"/>
          <p:cNvSpPr txBox="1"/>
          <p:nvPr>
            <p:ph idx="7" type="subTitle"/>
          </p:nvPr>
        </p:nvSpPr>
        <p:spPr>
          <a:xfrm>
            <a:off x="3342325" y="342862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72" name="Google Shape;72;p16"/>
          <p:cNvSpPr txBox="1"/>
          <p:nvPr>
            <p:ph idx="8" type="subTitle"/>
          </p:nvPr>
        </p:nvSpPr>
        <p:spPr>
          <a:xfrm>
            <a:off x="6063950" y="3428625"/>
            <a:ext cx="21597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73" name="Google Shape;73;p16"/>
          <p:cNvSpPr txBox="1"/>
          <p:nvPr>
            <p:ph type="title"/>
          </p:nvPr>
        </p:nvSpPr>
        <p:spPr>
          <a:xfrm flipH="1">
            <a:off x="620700"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4" name="Google Shape;74;p16"/>
          <p:cNvSpPr txBox="1"/>
          <p:nvPr>
            <p:ph idx="9" type="title"/>
          </p:nvPr>
        </p:nvSpPr>
        <p:spPr>
          <a:xfrm>
            <a:off x="3342325"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5" name="Google Shape;75;p16"/>
          <p:cNvSpPr txBox="1"/>
          <p:nvPr>
            <p:ph idx="13" type="title"/>
          </p:nvPr>
        </p:nvSpPr>
        <p:spPr>
          <a:xfrm>
            <a:off x="6063950" y="149157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6" name="Google Shape;76;p16"/>
          <p:cNvSpPr txBox="1"/>
          <p:nvPr>
            <p:ph idx="14" type="title"/>
          </p:nvPr>
        </p:nvSpPr>
        <p:spPr>
          <a:xfrm flipH="1">
            <a:off x="620700"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7" name="Google Shape;77;p16"/>
          <p:cNvSpPr txBox="1"/>
          <p:nvPr>
            <p:ph idx="15" type="title"/>
          </p:nvPr>
        </p:nvSpPr>
        <p:spPr>
          <a:xfrm>
            <a:off x="3342325"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8" name="Google Shape;78;p16"/>
          <p:cNvSpPr txBox="1"/>
          <p:nvPr>
            <p:ph idx="16" type="title"/>
          </p:nvPr>
        </p:nvSpPr>
        <p:spPr>
          <a:xfrm>
            <a:off x="6063950" y="3068625"/>
            <a:ext cx="1080000" cy="3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
        <p:nvSpPr>
          <p:cNvPr id="79" name="Google Shape;79;p16"/>
          <p:cNvSpPr txBox="1"/>
          <p:nvPr>
            <p:ph idx="17"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4100"/>
              <a:buNone/>
              <a:defRPr>
                <a:solidFill>
                  <a:schemeClr val="dk1"/>
                </a:solidFill>
              </a:defRPr>
            </a:lvl1pPr>
            <a:lvl2pPr lvl="1" algn="ctr">
              <a:lnSpc>
                <a:spcPct val="100000"/>
              </a:lnSpc>
              <a:spcBef>
                <a:spcPts val="0"/>
              </a:spcBef>
              <a:spcAft>
                <a:spcPts val="0"/>
              </a:spcAft>
              <a:buClr>
                <a:schemeClr val="dk1"/>
              </a:buClr>
              <a:buSzPts val="4100"/>
              <a:buNone/>
              <a:defRPr>
                <a:solidFill>
                  <a:schemeClr val="dk1"/>
                </a:solidFill>
              </a:defRPr>
            </a:lvl2pPr>
            <a:lvl3pPr lvl="2" algn="ctr">
              <a:lnSpc>
                <a:spcPct val="100000"/>
              </a:lnSpc>
              <a:spcBef>
                <a:spcPts val="0"/>
              </a:spcBef>
              <a:spcAft>
                <a:spcPts val="0"/>
              </a:spcAft>
              <a:buClr>
                <a:schemeClr val="dk1"/>
              </a:buClr>
              <a:buSzPts val="4100"/>
              <a:buNone/>
              <a:defRPr>
                <a:solidFill>
                  <a:schemeClr val="dk1"/>
                </a:solidFill>
              </a:defRPr>
            </a:lvl3pPr>
            <a:lvl4pPr lvl="3" algn="ctr">
              <a:lnSpc>
                <a:spcPct val="100000"/>
              </a:lnSpc>
              <a:spcBef>
                <a:spcPts val="0"/>
              </a:spcBef>
              <a:spcAft>
                <a:spcPts val="0"/>
              </a:spcAft>
              <a:buClr>
                <a:schemeClr val="dk1"/>
              </a:buClr>
              <a:buSzPts val="4100"/>
              <a:buNone/>
              <a:defRPr>
                <a:solidFill>
                  <a:schemeClr val="dk1"/>
                </a:solidFill>
              </a:defRPr>
            </a:lvl4pPr>
            <a:lvl5pPr lvl="4" algn="ctr">
              <a:lnSpc>
                <a:spcPct val="100000"/>
              </a:lnSpc>
              <a:spcBef>
                <a:spcPts val="0"/>
              </a:spcBef>
              <a:spcAft>
                <a:spcPts val="0"/>
              </a:spcAft>
              <a:buClr>
                <a:schemeClr val="dk1"/>
              </a:buClr>
              <a:buSzPts val="4100"/>
              <a:buNone/>
              <a:defRPr>
                <a:solidFill>
                  <a:schemeClr val="dk1"/>
                </a:solidFill>
              </a:defRPr>
            </a:lvl5pPr>
            <a:lvl6pPr lvl="5" algn="ctr">
              <a:lnSpc>
                <a:spcPct val="100000"/>
              </a:lnSpc>
              <a:spcBef>
                <a:spcPts val="0"/>
              </a:spcBef>
              <a:spcAft>
                <a:spcPts val="0"/>
              </a:spcAft>
              <a:buClr>
                <a:schemeClr val="dk1"/>
              </a:buClr>
              <a:buSzPts val="4100"/>
              <a:buNone/>
              <a:defRPr>
                <a:solidFill>
                  <a:schemeClr val="dk1"/>
                </a:solidFill>
              </a:defRPr>
            </a:lvl6pPr>
            <a:lvl7pPr lvl="6" algn="ctr">
              <a:lnSpc>
                <a:spcPct val="100000"/>
              </a:lnSpc>
              <a:spcBef>
                <a:spcPts val="0"/>
              </a:spcBef>
              <a:spcAft>
                <a:spcPts val="0"/>
              </a:spcAft>
              <a:buClr>
                <a:schemeClr val="dk1"/>
              </a:buClr>
              <a:buSzPts val="4100"/>
              <a:buNone/>
              <a:defRPr>
                <a:solidFill>
                  <a:schemeClr val="dk1"/>
                </a:solidFill>
              </a:defRPr>
            </a:lvl7pPr>
            <a:lvl8pPr lvl="7" algn="ctr">
              <a:lnSpc>
                <a:spcPct val="100000"/>
              </a:lnSpc>
              <a:spcBef>
                <a:spcPts val="0"/>
              </a:spcBef>
              <a:spcAft>
                <a:spcPts val="0"/>
              </a:spcAft>
              <a:buClr>
                <a:schemeClr val="dk1"/>
              </a:buClr>
              <a:buSzPts val="4100"/>
              <a:buNone/>
              <a:defRPr>
                <a:solidFill>
                  <a:schemeClr val="dk1"/>
                </a:solidFill>
              </a:defRPr>
            </a:lvl8pPr>
            <a:lvl9pPr lvl="8" algn="ctr">
              <a:lnSpc>
                <a:spcPct val="100000"/>
              </a:lnSpc>
              <a:spcBef>
                <a:spcPts val="0"/>
              </a:spcBef>
              <a:spcAft>
                <a:spcPts val="0"/>
              </a:spcAft>
              <a:buClr>
                <a:schemeClr val="dk1"/>
              </a:buClr>
              <a:buSzPts val="4100"/>
              <a:buNone/>
              <a:defRPr>
                <a:solidFill>
                  <a:schemeClr val="dk1"/>
                </a:solidFill>
              </a:defRPr>
            </a:lvl9pPr>
          </a:lstStyle>
          <a:p/>
        </p:txBody>
      </p:sp>
      <p:sp>
        <p:nvSpPr>
          <p:cNvPr id="80" name="Google Shape;80;p16"/>
          <p:cNvSpPr txBox="1"/>
          <p:nvPr>
            <p:ph idx="18" type="subTitle"/>
          </p:nvPr>
        </p:nvSpPr>
        <p:spPr>
          <a:xfrm>
            <a:off x="3342325"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81" name="Google Shape;81;p16"/>
          <p:cNvSpPr txBox="1"/>
          <p:nvPr>
            <p:ph idx="19" type="subTitle"/>
          </p:nvPr>
        </p:nvSpPr>
        <p:spPr>
          <a:xfrm>
            <a:off x="6063950" y="221542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82" name="Google Shape;82;p16"/>
          <p:cNvSpPr txBox="1"/>
          <p:nvPr>
            <p:ph idx="20" type="subTitle"/>
          </p:nvPr>
        </p:nvSpPr>
        <p:spPr>
          <a:xfrm>
            <a:off x="3342325"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83" name="Google Shape;83;p16"/>
          <p:cNvSpPr txBox="1"/>
          <p:nvPr>
            <p:ph idx="21" type="subTitle"/>
          </p:nvPr>
        </p:nvSpPr>
        <p:spPr>
          <a:xfrm>
            <a:off x="6063950" y="3794775"/>
            <a:ext cx="25956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7"/>
          <p:cNvSpPr/>
          <p:nvPr/>
        </p:nvSpPr>
        <p:spPr>
          <a:xfrm>
            <a:off x="1886216"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rot="5400000">
            <a:off x="-183300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txBox="1"/>
          <p:nvPr>
            <p:ph type="title"/>
          </p:nvPr>
        </p:nvSpPr>
        <p:spPr>
          <a:xfrm flipH="1">
            <a:off x="616300" y="720000"/>
            <a:ext cx="2895600" cy="185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55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88" name="Google Shape;88;p17"/>
          <p:cNvSpPr txBox="1"/>
          <p:nvPr>
            <p:ph idx="2" type="title"/>
          </p:nvPr>
        </p:nvSpPr>
        <p:spPr>
          <a:xfrm flipH="1">
            <a:off x="616300" y="3795175"/>
            <a:ext cx="1635300" cy="9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7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89" name="Google Shape;89;p17"/>
          <p:cNvSpPr txBox="1"/>
          <p:nvPr>
            <p:ph idx="1" type="subTitle"/>
          </p:nvPr>
        </p:nvSpPr>
        <p:spPr>
          <a:xfrm flipH="1">
            <a:off x="5312925" y="3960725"/>
            <a:ext cx="3093600" cy="67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90" name="Shape 90"/>
        <p:cNvGrpSpPr/>
        <p:nvPr/>
      </p:nvGrpSpPr>
      <p:grpSpPr>
        <a:xfrm>
          <a:off x="0" y="0"/>
          <a:ext cx="0" cy="0"/>
          <a:chOff x="0" y="0"/>
          <a:chExt cx="0" cy="0"/>
        </a:xfrm>
      </p:grpSpPr>
      <p:sp>
        <p:nvSpPr>
          <p:cNvPr id="91" name="Google Shape;91;p18"/>
          <p:cNvSpPr/>
          <p:nvPr/>
        </p:nvSpPr>
        <p:spPr>
          <a:xfrm flipH="1" rot="-10799546">
            <a:off x="-2" y="300"/>
            <a:ext cx="4545900" cy="1131600"/>
          </a:xfrm>
          <a:prstGeom prst="triangle">
            <a:avLst>
              <a:gd fmla="val 29443"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8"/>
          <p:cNvSpPr txBox="1"/>
          <p:nvPr>
            <p:ph idx="1" type="body"/>
          </p:nvPr>
        </p:nvSpPr>
        <p:spPr>
          <a:xfrm>
            <a:off x="4572000" y="1544250"/>
            <a:ext cx="3761700" cy="2865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1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94" name="Google Shape;94;p18"/>
          <p:cNvSpPr txBox="1"/>
          <p:nvPr>
            <p:ph idx="2" type="body"/>
          </p:nvPr>
        </p:nvSpPr>
        <p:spPr>
          <a:xfrm>
            <a:off x="540000" y="1544250"/>
            <a:ext cx="4032000" cy="2865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5" name="Google Shape;95;p18"/>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_1_1">
    <p:spTree>
      <p:nvGrpSpPr>
        <p:cNvPr id="96" name="Shape 96"/>
        <p:cNvGrpSpPr/>
        <p:nvPr/>
      </p:nvGrpSpPr>
      <p:grpSpPr>
        <a:xfrm>
          <a:off x="0" y="0"/>
          <a:ext cx="0" cy="0"/>
          <a:chOff x="0" y="0"/>
          <a:chExt cx="0" cy="0"/>
        </a:xfrm>
      </p:grpSpPr>
      <p:sp>
        <p:nvSpPr>
          <p:cNvPr id="97" name="Google Shape;97;p19"/>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9"/>
          <p:cNvSpPr/>
          <p:nvPr/>
        </p:nvSpPr>
        <p:spPr>
          <a:xfrm rot="5400000">
            <a:off x="-4683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20"/>
          <p:cNvSpPr/>
          <p:nvPr/>
        </p:nvSpPr>
        <p:spPr>
          <a:xfrm rot="10800000">
            <a:off x="4362600" y="-8325"/>
            <a:ext cx="4781400" cy="27369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0"/>
          <p:cNvSpPr/>
          <p:nvPr/>
        </p:nvSpPr>
        <p:spPr>
          <a:xfrm>
            <a:off x="0" y="3933000"/>
            <a:ext cx="2115000" cy="121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txBox="1"/>
          <p:nvPr>
            <p:ph idx="1" type="subTitle"/>
          </p:nvPr>
        </p:nvSpPr>
        <p:spPr>
          <a:xfrm>
            <a:off x="1543480" y="1998800"/>
            <a:ext cx="1866600" cy="49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04" name="Google Shape;104;p20"/>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05" name="Google Shape;105;p20"/>
          <p:cNvSpPr txBox="1"/>
          <p:nvPr>
            <p:ph idx="2" type="subTitle"/>
          </p:nvPr>
        </p:nvSpPr>
        <p:spPr>
          <a:xfrm>
            <a:off x="1543467" y="2959350"/>
            <a:ext cx="2439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06" name="Google Shape;106;p20"/>
          <p:cNvSpPr txBox="1"/>
          <p:nvPr>
            <p:ph idx="3" type="subTitle"/>
          </p:nvPr>
        </p:nvSpPr>
        <p:spPr>
          <a:xfrm>
            <a:off x="5694620" y="1998800"/>
            <a:ext cx="1866600" cy="49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07" name="Google Shape;107;p20"/>
          <p:cNvSpPr txBox="1"/>
          <p:nvPr>
            <p:ph idx="4" type="subTitle"/>
          </p:nvPr>
        </p:nvSpPr>
        <p:spPr>
          <a:xfrm>
            <a:off x="5694633" y="2959350"/>
            <a:ext cx="2439300" cy="9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21"/>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1"/>
          <p:cNvSpPr/>
          <p:nvPr/>
        </p:nvSpPr>
        <p:spPr>
          <a:xfrm>
            <a:off x="0" y="38898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1"/>
          <p:cNvSpPr txBox="1"/>
          <p:nvPr>
            <p:ph idx="1" type="body"/>
          </p:nvPr>
        </p:nvSpPr>
        <p:spPr>
          <a:xfrm>
            <a:off x="616200" y="1973475"/>
            <a:ext cx="3264000" cy="1935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6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2" name="Google Shape;112;p2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13" name="Shape 113"/>
        <p:cNvGrpSpPr/>
        <p:nvPr/>
      </p:nvGrpSpPr>
      <p:grpSpPr>
        <a:xfrm>
          <a:off x="0" y="0"/>
          <a:ext cx="0" cy="0"/>
          <a:chOff x="0" y="0"/>
          <a:chExt cx="0" cy="0"/>
        </a:xfrm>
      </p:grpSpPr>
      <p:sp>
        <p:nvSpPr>
          <p:cNvPr id="114" name="Google Shape;114;p22"/>
          <p:cNvSpPr/>
          <p:nvPr/>
        </p:nvSpPr>
        <p:spPr>
          <a:xfrm flipH="1" rot="10800000">
            <a:off x="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16" name="Google Shape;116;p22"/>
          <p:cNvSpPr txBox="1"/>
          <p:nvPr>
            <p:ph idx="1" type="subTitle"/>
          </p:nvPr>
        </p:nvSpPr>
        <p:spPr>
          <a:xfrm>
            <a:off x="821150" y="38501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7" name="Google Shape;117;p22"/>
          <p:cNvSpPr txBox="1"/>
          <p:nvPr>
            <p:ph idx="2" type="subTitle"/>
          </p:nvPr>
        </p:nvSpPr>
        <p:spPr>
          <a:xfrm>
            <a:off x="6719376" y="38501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8" name="Google Shape;118;p22"/>
          <p:cNvSpPr txBox="1"/>
          <p:nvPr>
            <p:ph idx="3" type="subTitle"/>
          </p:nvPr>
        </p:nvSpPr>
        <p:spPr>
          <a:xfrm>
            <a:off x="6719376" y="21616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9" name="Google Shape;119;p22"/>
          <p:cNvSpPr txBox="1"/>
          <p:nvPr>
            <p:ph idx="4" type="subTitle"/>
          </p:nvPr>
        </p:nvSpPr>
        <p:spPr>
          <a:xfrm>
            <a:off x="821150" y="2161650"/>
            <a:ext cx="197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20" name="Google Shape;120;p22"/>
          <p:cNvSpPr txBox="1"/>
          <p:nvPr>
            <p:ph idx="5" type="subTitle"/>
          </p:nvPr>
        </p:nvSpPr>
        <p:spPr>
          <a:xfrm>
            <a:off x="821138" y="1826925"/>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21" name="Google Shape;121;p22"/>
          <p:cNvSpPr txBox="1"/>
          <p:nvPr>
            <p:ph idx="6" type="subTitle"/>
          </p:nvPr>
        </p:nvSpPr>
        <p:spPr>
          <a:xfrm>
            <a:off x="821138" y="3520300"/>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22" name="Google Shape;122;p22"/>
          <p:cNvSpPr txBox="1"/>
          <p:nvPr>
            <p:ph idx="7" type="subTitle"/>
          </p:nvPr>
        </p:nvSpPr>
        <p:spPr>
          <a:xfrm>
            <a:off x="6719363" y="3520300"/>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23" name="Google Shape;123;p22"/>
          <p:cNvSpPr txBox="1"/>
          <p:nvPr>
            <p:ph idx="8" type="subTitle"/>
          </p:nvPr>
        </p:nvSpPr>
        <p:spPr>
          <a:xfrm>
            <a:off x="6719363" y="1826925"/>
            <a:ext cx="1603500" cy="30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title + text 4">
    <p:spTree>
      <p:nvGrpSpPr>
        <p:cNvPr id="124" name="Shape 124"/>
        <p:cNvGrpSpPr/>
        <p:nvPr/>
      </p:nvGrpSpPr>
      <p:grpSpPr>
        <a:xfrm>
          <a:off x="0" y="0"/>
          <a:ext cx="0" cy="0"/>
          <a:chOff x="0" y="0"/>
          <a:chExt cx="0" cy="0"/>
        </a:xfrm>
      </p:grpSpPr>
      <p:sp>
        <p:nvSpPr>
          <p:cNvPr id="125" name="Google Shape;125;p23"/>
          <p:cNvSpPr/>
          <p:nvPr/>
        </p:nvSpPr>
        <p:spPr>
          <a:xfrm rot="-5400000">
            <a:off x="53791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3"/>
          <p:cNvSpPr/>
          <p:nvPr/>
        </p:nvSpPr>
        <p:spPr>
          <a:xfrm flipH="1" rot="5400454">
            <a:off x="-1715103"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3"/>
          <p:cNvSpPr txBox="1"/>
          <p:nvPr>
            <p:ph idx="1" type="subTitle"/>
          </p:nvPr>
        </p:nvSpPr>
        <p:spPr>
          <a:xfrm>
            <a:off x="1054050" y="1544250"/>
            <a:ext cx="2967900" cy="96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p:txBody>
      </p:sp>
      <p:sp>
        <p:nvSpPr>
          <p:cNvPr id="128" name="Google Shape;128;p23"/>
          <p:cNvSpPr txBox="1"/>
          <p:nvPr>
            <p:ph type="title"/>
          </p:nvPr>
        </p:nvSpPr>
        <p:spPr>
          <a:xfrm>
            <a:off x="823550" y="491400"/>
            <a:ext cx="753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solidFill>
          <a:schemeClr val="lt1"/>
        </a:solidFill>
      </p:bgPr>
    </p:bg>
    <p:spTree>
      <p:nvGrpSpPr>
        <p:cNvPr id="129" name="Shape 129"/>
        <p:cNvGrpSpPr/>
        <p:nvPr/>
      </p:nvGrpSpPr>
      <p:grpSpPr>
        <a:xfrm>
          <a:off x="0" y="0"/>
          <a:ext cx="0" cy="0"/>
          <a:chOff x="0" y="0"/>
          <a:chExt cx="0" cy="0"/>
        </a:xfrm>
      </p:grpSpPr>
      <p:sp>
        <p:nvSpPr>
          <p:cNvPr id="130" name="Google Shape;130;p24"/>
          <p:cNvSpPr/>
          <p:nvPr/>
        </p:nvSpPr>
        <p:spPr>
          <a:xfrm flipH="1">
            <a:off x="2732800" y="1468200"/>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p:nvPr/>
        </p:nvSpPr>
        <p:spPr>
          <a:xfrm rot="5400000">
            <a:off x="-584250" y="58425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4"/>
          <p:cNvSpPr txBox="1"/>
          <p:nvPr>
            <p:ph idx="1" type="subTitle"/>
          </p:nvPr>
        </p:nvSpPr>
        <p:spPr>
          <a:xfrm>
            <a:off x="616200" y="1626750"/>
            <a:ext cx="3369600" cy="152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3" name="Google Shape;133;p24"/>
          <p:cNvSpPr txBox="1"/>
          <p:nvPr>
            <p:ph type="title"/>
          </p:nvPr>
        </p:nvSpPr>
        <p:spPr>
          <a:xfrm>
            <a:off x="616200" y="491400"/>
            <a:ext cx="4032000" cy="94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60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p:txBody>
      </p:sp>
      <p:sp>
        <p:nvSpPr>
          <p:cNvPr id="134" name="Google Shape;134;p24"/>
          <p:cNvSpPr txBox="1"/>
          <p:nvPr/>
        </p:nvSpPr>
        <p:spPr>
          <a:xfrm>
            <a:off x="616200" y="3832375"/>
            <a:ext cx="3579300" cy="76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Libre Franklin"/>
                <a:ea typeface="Libre Franklin"/>
                <a:cs typeface="Libre Franklin"/>
                <a:sym typeface="Libre Franklin"/>
              </a:rPr>
              <a:t>CREDITS: This presentation template was created by </a:t>
            </a:r>
            <a:r>
              <a:rPr b="1" i="0" lang="en" sz="1200" u="none" cap="none" strike="noStrike">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b="0" i="0" lang="en" sz="1200" u="none" cap="none" strike="noStrike">
                <a:solidFill>
                  <a:schemeClr val="dk1"/>
                </a:solidFill>
                <a:latin typeface="Libre Franklin"/>
                <a:ea typeface="Libre Franklin"/>
                <a:cs typeface="Libre Franklin"/>
                <a:sym typeface="Libre Franklin"/>
              </a:rPr>
              <a:t>, including icons by </a:t>
            </a:r>
            <a:r>
              <a:rPr b="1" i="0" lang="en" sz="1200" u="none" cap="none" strike="noStrike">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b="0" i="0" lang="en" sz="1200" u="none" cap="none" strike="noStrike">
                <a:solidFill>
                  <a:schemeClr val="dk1"/>
                </a:solidFill>
                <a:latin typeface="Libre Franklin"/>
                <a:ea typeface="Libre Franklin"/>
                <a:cs typeface="Libre Franklin"/>
                <a:sym typeface="Libre Franklin"/>
              </a:rPr>
              <a:t>, infographics &amp; images by </a:t>
            </a:r>
            <a:r>
              <a:rPr b="1" i="0" lang="en" sz="1200" u="none" cap="none" strike="noStrike">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 </a:t>
            </a:r>
            <a:r>
              <a:rPr b="0" i="0" lang="en" sz="1200" u="none" cap="none" strike="noStrike">
                <a:solidFill>
                  <a:schemeClr val="dk1"/>
                </a:solidFill>
                <a:latin typeface="Libre Franklin"/>
                <a:ea typeface="Libre Franklin"/>
                <a:cs typeface="Libre Franklin"/>
                <a:sym typeface="Libre Franklin"/>
              </a:rPr>
              <a:t>and illustrations by </a:t>
            </a:r>
            <a:r>
              <a:rPr b="1" i="0" lang="en" sz="1200" u="none" cap="none" strike="noStrike">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Stories</a:t>
            </a:r>
            <a:endParaRPr b="1" i="0" sz="12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5"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1pPr>
            <a:lvl2pPr indent="-317500" lvl="1" marL="9144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2pPr>
            <a:lvl3pPr indent="-317500" lvl="2" marL="13716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3pPr>
            <a:lvl4pPr indent="-317500" lvl="3" marL="18288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4pPr>
            <a:lvl5pPr indent="-317500" lvl="4" marL="22860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5pPr>
            <a:lvl6pPr indent="-317500" lvl="5" marL="27432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6pPr>
            <a:lvl7pPr indent="-317500" lvl="6" marL="32004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7pPr>
            <a:lvl8pPr indent="-317500" lvl="7" marL="3657600" marR="0" rtl="0" algn="l">
              <a:lnSpc>
                <a:spcPct val="115000"/>
              </a:lnSpc>
              <a:spcBef>
                <a:spcPts val="1600"/>
              </a:spcBef>
              <a:spcAft>
                <a:spcPts val="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8pPr>
            <a:lvl9pPr indent="-317500" lvl="8" marL="4114800" marR="0" rtl="0" algn="l">
              <a:lnSpc>
                <a:spcPct val="115000"/>
              </a:lnSpc>
              <a:spcBef>
                <a:spcPts val="1600"/>
              </a:spcBef>
              <a:spcAft>
                <a:spcPts val="1600"/>
              </a:spcAft>
              <a:buClr>
                <a:srgbClr val="000000"/>
              </a:buClr>
              <a:buSzPts val="1400"/>
              <a:buFont typeface="Libre Franklin"/>
              <a:buChar char="■"/>
              <a:defRPr b="0" i="0" sz="1400" u="none" cap="none" strike="noStrike">
                <a:solidFill>
                  <a:srgbClr val="000000"/>
                </a:solidFill>
                <a:latin typeface="Libre Franklin"/>
                <a:ea typeface="Libre Franklin"/>
                <a:cs typeface="Libre Franklin"/>
                <a:sym typeface="Libre Franklin"/>
              </a:defRPr>
            </a:lvl9pPr>
          </a:lstStyle>
          <a:p/>
        </p:txBody>
      </p:sp>
      <p:sp>
        <p:nvSpPr>
          <p:cNvPr id="52" name="Google Shape;52;p13"/>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100"/>
              <a:buFont typeface="Arial"/>
              <a:buNone/>
              <a:defRPr b="0" i="0" sz="4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1" Type="http://schemas.openxmlformats.org/officeDocument/2006/relationships/hyperlink" Target="http://localhost:8081/admin/login" TargetMode="External"/><Relationship Id="rId10" Type="http://schemas.openxmlformats.org/officeDocument/2006/relationships/hyperlink" Target="http://localhost:8081/admin/login" TargetMode="External"/><Relationship Id="rId13" Type="http://schemas.openxmlformats.org/officeDocument/2006/relationships/hyperlink" Target="http://localhost:8081/admin/login" TargetMode="External"/><Relationship Id="rId12" Type="http://schemas.openxmlformats.org/officeDocument/2006/relationships/hyperlink" Target="http://localhost:8081/admin/login" TargetMode="External"/><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hyperlink" Target="http://localhost:8081/admin/login" TargetMode="External"/><Relationship Id="rId4" Type="http://schemas.openxmlformats.org/officeDocument/2006/relationships/hyperlink" Target="http://localhost:8081/admin/login" TargetMode="External"/><Relationship Id="rId9" Type="http://schemas.openxmlformats.org/officeDocument/2006/relationships/hyperlink" Target="http://localhost:8081/admin/login" TargetMode="External"/><Relationship Id="rId15" Type="http://schemas.openxmlformats.org/officeDocument/2006/relationships/hyperlink" Target="http://localhost:8081/admin/login" TargetMode="External"/><Relationship Id="rId14" Type="http://schemas.openxmlformats.org/officeDocument/2006/relationships/hyperlink" Target="http://localhost:8081/admin/login" TargetMode="External"/><Relationship Id="rId5" Type="http://schemas.openxmlformats.org/officeDocument/2006/relationships/hyperlink" Target="http://localhost:8081/admin/login" TargetMode="External"/><Relationship Id="rId6" Type="http://schemas.openxmlformats.org/officeDocument/2006/relationships/hyperlink" Target="http://localhost:8081/admin/login" TargetMode="External"/><Relationship Id="rId7" Type="http://schemas.openxmlformats.org/officeDocument/2006/relationships/hyperlink" Target="http://localhost:8081/admin/login" TargetMode="External"/><Relationship Id="rId8" Type="http://schemas.openxmlformats.org/officeDocument/2006/relationships/hyperlink" Target="http://localhost:8081/admin/login" TargetMode="External"/></Relationships>
</file>

<file path=ppt/slides/_rels/slide65.xml.rels><?xml version="1.0" encoding="UTF-8" standalone="yes"?><Relationships xmlns="http://schemas.openxmlformats.org/package/2006/relationships"><Relationship Id="rId11" Type="http://schemas.openxmlformats.org/officeDocument/2006/relationships/hyperlink" Target="http://localhost:8081/admin/login" TargetMode="External"/><Relationship Id="rId10" Type="http://schemas.openxmlformats.org/officeDocument/2006/relationships/hyperlink" Target="http://localhost:8081/admin/login" TargetMode="External"/><Relationship Id="rId13" Type="http://schemas.openxmlformats.org/officeDocument/2006/relationships/hyperlink" Target="http://localhost:8081/admin/login" TargetMode="External"/><Relationship Id="rId12" Type="http://schemas.openxmlformats.org/officeDocument/2006/relationships/hyperlink" Target="http://localhost:8081/admin/login" TargetMode="External"/><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hyperlink" Target="http://localhost:8081/admin/login" TargetMode="External"/><Relationship Id="rId4" Type="http://schemas.openxmlformats.org/officeDocument/2006/relationships/hyperlink" Target="http://localhost:8081/admin/login" TargetMode="External"/><Relationship Id="rId9" Type="http://schemas.openxmlformats.org/officeDocument/2006/relationships/hyperlink" Target="http://localhost:8081/admin/login" TargetMode="External"/><Relationship Id="rId15" Type="http://schemas.openxmlformats.org/officeDocument/2006/relationships/hyperlink" Target="http://localhost:8081/admin/login" TargetMode="External"/><Relationship Id="rId14" Type="http://schemas.openxmlformats.org/officeDocument/2006/relationships/hyperlink" Target="http://localhost:8081/admin/login" TargetMode="External"/><Relationship Id="rId16" Type="http://schemas.openxmlformats.org/officeDocument/2006/relationships/hyperlink" Target="http://localhost:8081/admin/login" TargetMode="External"/><Relationship Id="rId5" Type="http://schemas.openxmlformats.org/officeDocument/2006/relationships/hyperlink" Target="http://localhost:8081/admin/login" TargetMode="External"/><Relationship Id="rId6" Type="http://schemas.openxmlformats.org/officeDocument/2006/relationships/hyperlink" Target="http://localhost:8081/admin/login" TargetMode="External"/><Relationship Id="rId7" Type="http://schemas.openxmlformats.org/officeDocument/2006/relationships/hyperlink" Target="http://localhost:8081/admin/login" TargetMode="External"/><Relationship Id="rId8" Type="http://schemas.openxmlformats.org/officeDocument/2006/relationships/hyperlink" Target="http://localhost:8081/admin/logi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ctrTitle"/>
          </p:nvPr>
        </p:nvSpPr>
        <p:spPr>
          <a:xfrm>
            <a:off x="590600" y="491400"/>
            <a:ext cx="3666900" cy="306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5000">
                <a:latin typeface="Libre Baskerville"/>
                <a:ea typeface="Libre Baskerville"/>
                <a:cs typeface="Libre Baskerville"/>
                <a:sym typeface="Libre Baskerville"/>
              </a:rPr>
              <a:t>Employee Payroll  Management System</a:t>
            </a:r>
            <a:endParaRPr/>
          </a:p>
        </p:txBody>
      </p:sp>
      <p:sp>
        <p:nvSpPr>
          <p:cNvPr id="141" name="Google Shape;141;p26"/>
          <p:cNvSpPr txBox="1"/>
          <p:nvPr>
            <p:ph idx="1" type="subTitle"/>
          </p:nvPr>
        </p:nvSpPr>
        <p:spPr>
          <a:xfrm>
            <a:off x="590600" y="4218342"/>
            <a:ext cx="2122200" cy="64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latin typeface="Palatino Linotype"/>
                <a:ea typeface="Palatino Linotype"/>
                <a:cs typeface="Palatino Linotype"/>
                <a:sym typeface="Palatino Linotype"/>
              </a:rPr>
              <a:t>Group - 2</a:t>
            </a:r>
            <a:endParaRPr sz="2000">
              <a:latin typeface="Palatino Linotype"/>
              <a:ea typeface="Palatino Linotype"/>
              <a:cs typeface="Palatino Linotype"/>
              <a:sym typeface="Palatino Linotype"/>
            </a:endParaRPr>
          </a:p>
        </p:txBody>
      </p:sp>
      <p:grpSp>
        <p:nvGrpSpPr>
          <p:cNvPr id="142" name="Google Shape;142;p26"/>
          <p:cNvGrpSpPr/>
          <p:nvPr/>
        </p:nvGrpSpPr>
        <p:grpSpPr>
          <a:xfrm>
            <a:off x="4538058" y="736315"/>
            <a:ext cx="3881893" cy="3866200"/>
            <a:chOff x="1380325" y="456475"/>
            <a:chExt cx="4827625" cy="4811100"/>
          </a:xfrm>
        </p:grpSpPr>
        <p:sp>
          <p:nvSpPr>
            <p:cNvPr id="143" name="Google Shape;143;p26"/>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6"/>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6"/>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6"/>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6"/>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6"/>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6"/>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6"/>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6"/>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6"/>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6"/>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6"/>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6"/>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6"/>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6"/>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6"/>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6"/>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6"/>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6"/>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6"/>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6"/>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6"/>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6"/>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6"/>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6"/>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6"/>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6"/>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6"/>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6"/>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6"/>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6"/>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6"/>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6"/>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6"/>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6"/>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6"/>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6"/>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6"/>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6"/>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6"/>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6"/>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6"/>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6"/>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6"/>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6"/>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6"/>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6"/>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6"/>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6"/>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6"/>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6"/>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6"/>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6"/>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6"/>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6"/>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6"/>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6"/>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6"/>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6"/>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6"/>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6"/>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6"/>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6"/>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6"/>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6"/>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6"/>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6"/>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6"/>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6"/>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6"/>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6"/>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6"/>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6"/>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6"/>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6"/>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6"/>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6"/>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6"/>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6"/>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6"/>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6"/>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6"/>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6"/>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6"/>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6"/>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6"/>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6"/>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6"/>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6"/>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6"/>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6"/>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6"/>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6"/>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6"/>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6"/>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6"/>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6"/>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6"/>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6"/>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6"/>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6"/>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6"/>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6"/>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6"/>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6"/>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6"/>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6"/>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6"/>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6"/>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6"/>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6"/>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6"/>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6"/>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6"/>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6"/>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6"/>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6"/>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6"/>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6"/>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6"/>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6"/>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6"/>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6"/>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6"/>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6"/>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6"/>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6"/>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6"/>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6"/>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6"/>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6"/>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6"/>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6"/>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6"/>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6"/>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6"/>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6"/>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6"/>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6"/>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6"/>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6"/>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6"/>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6"/>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6"/>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6"/>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6"/>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6"/>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6"/>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6"/>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6"/>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35"/>
          <p:cNvSpPr txBox="1"/>
          <p:nvPr>
            <p:ph type="title"/>
          </p:nvPr>
        </p:nvSpPr>
        <p:spPr>
          <a:xfrm>
            <a:off x="522000" y="276912"/>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Garamond"/>
                <a:ea typeface="Garamond"/>
                <a:cs typeface="Garamond"/>
                <a:sym typeface="Garamond"/>
              </a:rPr>
              <a:t>APP FLOW</a:t>
            </a:r>
            <a:endParaRPr>
              <a:latin typeface="Garamond"/>
              <a:ea typeface="Garamond"/>
              <a:cs typeface="Garamond"/>
              <a:sym typeface="Garamond"/>
            </a:endParaRPr>
          </a:p>
        </p:txBody>
      </p:sp>
      <p:pic>
        <p:nvPicPr>
          <p:cNvPr id="1567" name="Google Shape;1567;p35"/>
          <p:cNvPicPr preferRelativeResize="0"/>
          <p:nvPr/>
        </p:nvPicPr>
        <p:blipFill>
          <a:blip r:embed="rId3">
            <a:alphaModFix/>
          </a:blip>
          <a:stretch>
            <a:fillRect/>
          </a:stretch>
        </p:blipFill>
        <p:spPr>
          <a:xfrm>
            <a:off x="1742950" y="1075125"/>
            <a:ext cx="5326326" cy="398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3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Times New Roman"/>
                <a:ea typeface="Times New Roman"/>
                <a:cs typeface="Times New Roman"/>
                <a:sym typeface="Times New Roman"/>
              </a:rPr>
              <a:t>Working of the project</a:t>
            </a:r>
            <a:endParaRPr>
              <a:latin typeface="Times New Roman"/>
              <a:ea typeface="Times New Roman"/>
              <a:cs typeface="Times New Roman"/>
              <a:sym typeface="Times New Roman"/>
            </a:endParaRPr>
          </a:p>
        </p:txBody>
      </p:sp>
      <p:sp>
        <p:nvSpPr>
          <p:cNvPr id="1573" name="Google Shape;1573;p36"/>
          <p:cNvSpPr txBox="1"/>
          <p:nvPr/>
        </p:nvSpPr>
        <p:spPr>
          <a:xfrm>
            <a:off x="983768" y="1576552"/>
            <a:ext cx="7044000" cy="5541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2000">
                <a:latin typeface="Times New Roman"/>
                <a:ea typeface="Times New Roman"/>
                <a:cs typeface="Times New Roman"/>
                <a:sym typeface="Times New Roman"/>
              </a:rPr>
              <a:t>  </a:t>
            </a:r>
            <a:r>
              <a:rPr b="1" i="0" lang="en" sz="2000" u="none" cap="none" strike="noStrike">
                <a:solidFill>
                  <a:srgbClr val="000000"/>
                </a:solidFill>
                <a:latin typeface="Times New Roman"/>
                <a:ea typeface="Times New Roman"/>
                <a:cs typeface="Times New Roman"/>
                <a:sym typeface="Times New Roman"/>
              </a:rPr>
              <a:t>Admin login</a:t>
            </a:r>
            <a:endParaRPr b="1"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solidFill>
                  <a:schemeClr val="dk1"/>
                </a:solidFill>
                <a:latin typeface="Times New Roman"/>
                <a:ea typeface="Times New Roman"/>
                <a:cs typeface="Times New Roman"/>
                <a:sym typeface="Times New Roman"/>
              </a:rPr>
              <a:t>Admin can enter the application by entering valid credentials.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If entered credentials are invalid then it will show invalid credentials.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Validation will be checked only if both the fields are filled.</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After login successfully admin can fetch the entire data.</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Admin also have the authority to create new admin by clicking on  new admin button.</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 sz="20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37"/>
          <p:cNvSpPr txBox="1"/>
          <p:nvPr>
            <p:ph type="title"/>
          </p:nvPr>
        </p:nvSpPr>
        <p:spPr>
          <a:xfrm>
            <a:off x="522000" y="2464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Times New Roman"/>
                <a:ea typeface="Times New Roman"/>
                <a:cs typeface="Times New Roman"/>
                <a:sym typeface="Times New Roman"/>
              </a:rPr>
              <a:t>Admin Login</a:t>
            </a:r>
            <a:endParaRPr sz="2900">
              <a:latin typeface="Times New Roman"/>
              <a:ea typeface="Times New Roman"/>
              <a:cs typeface="Times New Roman"/>
              <a:sym typeface="Times New Roman"/>
            </a:endParaRPr>
          </a:p>
        </p:txBody>
      </p:sp>
      <p:pic>
        <p:nvPicPr>
          <p:cNvPr id="1579" name="Google Shape;1579;p37"/>
          <p:cNvPicPr preferRelativeResize="0"/>
          <p:nvPr/>
        </p:nvPicPr>
        <p:blipFill>
          <a:blip r:embed="rId3">
            <a:alphaModFix/>
          </a:blip>
          <a:stretch>
            <a:fillRect/>
          </a:stretch>
        </p:blipFill>
        <p:spPr>
          <a:xfrm>
            <a:off x="734100" y="992675"/>
            <a:ext cx="7455077" cy="371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3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Times New Roman"/>
                <a:ea typeface="Times New Roman"/>
                <a:cs typeface="Times New Roman"/>
                <a:sym typeface="Times New Roman"/>
              </a:rPr>
              <a:t>New admin</a:t>
            </a:r>
            <a:endParaRPr>
              <a:latin typeface="Times New Roman"/>
              <a:ea typeface="Times New Roman"/>
              <a:cs typeface="Times New Roman"/>
              <a:sym typeface="Times New Roman"/>
            </a:endParaRPr>
          </a:p>
        </p:txBody>
      </p:sp>
      <p:sp>
        <p:nvSpPr>
          <p:cNvPr id="1585" name="Google Shape;1585;p38"/>
          <p:cNvSpPr txBox="1"/>
          <p:nvPr/>
        </p:nvSpPr>
        <p:spPr>
          <a:xfrm>
            <a:off x="1527625" y="1920050"/>
            <a:ext cx="71898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Admin will add a new admin by entering new email and password in the add admin page.</a:t>
            </a:r>
            <a:endParaRPr sz="2000">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New admin can be created by assigning him credentials(email and password).</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Now this new admin can also login to  </a:t>
            </a:r>
            <a:r>
              <a:rPr lang="en" sz="2000">
                <a:solidFill>
                  <a:schemeClr val="dk1"/>
                </a:solidFill>
                <a:latin typeface="Times New Roman"/>
                <a:ea typeface="Times New Roman"/>
                <a:cs typeface="Times New Roman"/>
                <a:sym typeface="Times New Roman"/>
              </a:rPr>
              <a:t>E-payroll management system</a:t>
            </a:r>
            <a:r>
              <a:rPr lang="en" sz="2000">
                <a:latin typeface="Times New Roman"/>
                <a:ea typeface="Times New Roman"/>
                <a:cs typeface="Times New Roman"/>
                <a:sym typeface="Times New Roman"/>
              </a:rPr>
              <a:t> by entering valid credentials and can navigate to the dashboard.</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39"/>
          <p:cNvSpPr txBox="1"/>
          <p:nvPr>
            <p:ph type="title"/>
          </p:nvPr>
        </p:nvSpPr>
        <p:spPr>
          <a:xfrm>
            <a:off x="522000" y="17502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Create New Admin</a:t>
            </a:r>
            <a:endParaRPr sz="3500">
              <a:latin typeface="Times New Roman"/>
              <a:ea typeface="Times New Roman"/>
              <a:cs typeface="Times New Roman"/>
              <a:sym typeface="Times New Roman"/>
            </a:endParaRPr>
          </a:p>
        </p:txBody>
      </p:sp>
      <p:pic>
        <p:nvPicPr>
          <p:cNvPr id="1591" name="Google Shape;1591;p39"/>
          <p:cNvPicPr preferRelativeResize="0"/>
          <p:nvPr/>
        </p:nvPicPr>
        <p:blipFill>
          <a:blip r:embed="rId3">
            <a:alphaModFix/>
          </a:blip>
          <a:stretch>
            <a:fillRect/>
          </a:stretch>
        </p:blipFill>
        <p:spPr>
          <a:xfrm>
            <a:off x="664875" y="1002175"/>
            <a:ext cx="7852776" cy="3182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4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Admin Dashboard</a:t>
            </a:r>
            <a:endParaRPr sz="3500">
              <a:latin typeface="Times New Roman"/>
              <a:ea typeface="Times New Roman"/>
              <a:cs typeface="Times New Roman"/>
              <a:sym typeface="Times New Roman"/>
            </a:endParaRPr>
          </a:p>
        </p:txBody>
      </p:sp>
      <p:sp>
        <p:nvSpPr>
          <p:cNvPr id="1597" name="Google Shape;1597;p40"/>
          <p:cNvSpPr txBox="1"/>
          <p:nvPr/>
        </p:nvSpPr>
        <p:spPr>
          <a:xfrm>
            <a:off x="828800" y="1535725"/>
            <a:ext cx="7751700" cy="2462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In the admin dashboard, there are 5 components which perform respective functionality,they are:</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EMS (Employee Management System)</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WSS (Work Scheduling System)</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AMS (Attendance Management System)</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LMS (Leaves Management System)</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SMS (Salary Management System)</a:t>
            </a:r>
            <a:endParaRPr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4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Admin Dashboard</a:t>
            </a:r>
            <a:endParaRPr sz="3500">
              <a:latin typeface="Times New Roman"/>
              <a:ea typeface="Times New Roman"/>
              <a:cs typeface="Times New Roman"/>
              <a:sym typeface="Times New Roman"/>
            </a:endParaRPr>
          </a:p>
        </p:txBody>
      </p:sp>
      <p:pic>
        <p:nvPicPr>
          <p:cNvPr id="1603" name="Google Shape;1603;p41"/>
          <p:cNvPicPr preferRelativeResize="0"/>
          <p:nvPr/>
        </p:nvPicPr>
        <p:blipFill>
          <a:blip r:embed="rId3">
            <a:alphaModFix/>
          </a:blip>
          <a:stretch>
            <a:fillRect/>
          </a:stretch>
        </p:blipFill>
        <p:spPr>
          <a:xfrm>
            <a:off x="540000" y="1438225"/>
            <a:ext cx="8311051" cy="341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42"/>
          <p:cNvSpPr txBox="1"/>
          <p:nvPr>
            <p:ph type="title"/>
          </p:nvPr>
        </p:nvSpPr>
        <p:spPr>
          <a:xfrm>
            <a:off x="540000" y="110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Employee Management System</a:t>
            </a:r>
            <a:endParaRPr sz="3500">
              <a:latin typeface="Times New Roman"/>
              <a:ea typeface="Times New Roman"/>
              <a:cs typeface="Times New Roman"/>
              <a:sym typeface="Times New Roman"/>
            </a:endParaRPr>
          </a:p>
        </p:txBody>
      </p:sp>
      <p:sp>
        <p:nvSpPr>
          <p:cNvPr id="1609" name="Google Shape;1609;p42"/>
          <p:cNvSpPr txBox="1"/>
          <p:nvPr>
            <p:ph idx="1" type="body"/>
          </p:nvPr>
        </p:nvSpPr>
        <p:spPr>
          <a:xfrm>
            <a:off x="622000" y="936475"/>
            <a:ext cx="8332500" cy="3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latin typeface="Times New Roman"/>
                <a:ea typeface="Times New Roman"/>
                <a:cs typeface="Times New Roman"/>
                <a:sym typeface="Times New Roman"/>
              </a:rPr>
              <a:t>Add Employee:</a:t>
            </a:r>
            <a:endParaRPr b="1" i="1" sz="1600" u="sng">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 </a:t>
            </a:r>
            <a:r>
              <a:rPr lang="en" sz="1600">
                <a:solidFill>
                  <a:schemeClr val="dk1"/>
                </a:solidFill>
                <a:highlight>
                  <a:srgbClr val="FFFFFF"/>
                </a:highlight>
                <a:latin typeface="Times New Roman"/>
                <a:ea typeface="Times New Roman"/>
                <a:cs typeface="Times New Roman"/>
                <a:sym typeface="Times New Roman"/>
              </a:rPr>
              <a:t>platform has features to build and </a:t>
            </a:r>
            <a:r>
              <a:rPr lang="en" sz="1600">
                <a:solidFill>
                  <a:schemeClr val="dk1"/>
                </a:solidFill>
                <a:latin typeface="Times New Roman"/>
                <a:ea typeface="Times New Roman"/>
                <a:cs typeface="Times New Roman"/>
                <a:sym typeface="Times New Roman"/>
              </a:rPr>
              <a:t>add employee details such as Employee’s First Name, Last Name, Password, Designation, Gender, Email, Phone Number and Date Of Joining.</a:t>
            </a:r>
            <a:endParaRPr sz="16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chemeClr val="dk1"/>
              </a:solidFill>
              <a:highlight>
                <a:srgbClr val="F7F9FB"/>
              </a:highlight>
              <a:latin typeface="Times New Roman"/>
              <a:ea typeface="Times New Roman"/>
              <a:cs typeface="Times New Roman"/>
              <a:sym typeface="Times New Roman"/>
            </a:endParaRPr>
          </a:p>
          <a:p>
            <a:pPr indent="0" lvl="0" marL="0" rtl="0" algn="just">
              <a:spcBef>
                <a:spcPts val="0"/>
              </a:spcBef>
              <a:spcAft>
                <a:spcPts val="0"/>
              </a:spcAft>
              <a:buNone/>
            </a:pPr>
            <a:r>
              <a:rPr b="1" i="1" lang="en" sz="1600" u="sng">
                <a:solidFill>
                  <a:schemeClr val="dk1"/>
                </a:solidFill>
                <a:highlight>
                  <a:srgbClr val="F7F9FB"/>
                </a:highlight>
                <a:latin typeface="Times New Roman"/>
                <a:ea typeface="Times New Roman"/>
                <a:cs typeface="Times New Roman"/>
                <a:sym typeface="Times New Roman"/>
              </a:rPr>
              <a:t>Edit Employee:</a:t>
            </a:r>
            <a:endParaRPr b="1" i="1" sz="1600" u="sng">
              <a:solidFill>
                <a:schemeClr val="dk1"/>
              </a:solidFill>
              <a:highlight>
                <a:srgbClr val="F7F9FB"/>
              </a:highlight>
              <a:latin typeface="Times New Roman"/>
              <a:ea typeface="Times New Roman"/>
              <a:cs typeface="Times New Roman"/>
              <a:sym typeface="Times New Roman"/>
            </a:endParaRPr>
          </a:p>
          <a:p>
            <a:pPr indent="0" lvl="0" marL="0" rtl="0" algn="just">
              <a:spcBef>
                <a:spcPts val="0"/>
              </a:spcBef>
              <a:spcAft>
                <a:spcPts val="0"/>
              </a:spcAft>
              <a:buNone/>
            </a:pPr>
            <a:r>
              <a:t/>
            </a:r>
            <a:endParaRPr b="1" i="1" sz="1600" u="sng">
              <a:solidFill>
                <a:schemeClr val="dk1"/>
              </a:solidFill>
              <a:highlight>
                <a:srgbClr val="F7F9FB"/>
              </a:highlight>
              <a:latin typeface="Times New Roman"/>
              <a:ea typeface="Times New Roman"/>
              <a:cs typeface="Times New Roman"/>
              <a:sym typeface="Times New Roman"/>
            </a:endParaRPr>
          </a:p>
          <a:p>
            <a:pPr indent="-330200" lvl="0" marL="457200" rtl="0" algn="just">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 platform has feature to edit</a:t>
            </a:r>
            <a:r>
              <a:rPr lang="en" sz="1600">
                <a:solidFill>
                  <a:schemeClr val="dk1"/>
                </a:solidFill>
                <a:latin typeface="Times New Roman"/>
                <a:ea typeface="Times New Roman"/>
                <a:cs typeface="Times New Roman"/>
                <a:sym typeface="Times New Roman"/>
              </a:rPr>
              <a:t> employee details such as Employee’s First Name, Last Name, Email, Designation, Gender and Date Of Joining.</a:t>
            </a:r>
            <a:endParaRPr sz="1600">
              <a:solidFill>
                <a:schemeClr val="dk1"/>
              </a:solidFill>
              <a:highlight>
                <a:srgbClr val="F7F9FB"/>
              </a:highlight>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chemeClr val="dk1"/>
              </a:solidFill>
              <a:highlight>
                <a:srgbClr val="F7F9FB"/>
              </a:highlight>
              <a:latin typeface="Times New Roman"/>
              <a:ea typeface="Times New Roman"/>
              <a:cs typeface="Times New Roman"/>
              <a:sym typeface="Times New Roman"/>
            </a:endParaRPr>
          </a:p>
          <a:p>
            <a:pPr indent="0" lvl="0" marL="0" rtl="0" algn="just">
              <a:spcBef>
                <a:spcPts val="0"/>
              </a:spcBef>
              <a:spcAft>
                <a:spcPts val="0"/>
              </a:spcAft>
              <a:buNone/>
            </a:pPr>
            <a:r>
              <a:rPr b="1" i="1" lang="en" sz="1600" u="sng">
                <a:solidFill>
                  <a:schemeClr val="dk1"/>
                </a:solidFill>
                <a:highlight>
                  <a:srgbClr val="F7F9FB"/>
                </a:highlight>
                <a:latin typeface="Times New Roman"/>
                <a:ea typeface="Times New Roman"/>
                <a:cs typeface="Times New Roman"/>
                <a:sym typeface="Times New Roman"/>
              </a:rPr>
              <a:t>Delete Employee:</a:t>
            </a:r>
            <a:endParaRPr b="1" i="1" sz="1600" u="sng">
              <a:solidFill>
                <a:schemeClr val="dk1"/>
              </a:solidFill>
              <a:highlight>
                <a:srgbClr val="F7F9FB"/>
              </a:highlight>
              <a:latin typeface="Times New Roman"/>
              <a:ea typeface="Times New Roman"/>
              <a:cs typeface="Times New Roman"/>
              <a:sym typeface="Times New Roman"/>
            </a:endParaRPr>
          </a:p>
          <a:p>
            <a:pPr indent="0" lvl="0" marL="0" rtl="0" algn="just">
              <a:spcBef>
                <a:spcPts val="0"/>
              </a:spcBef>
              <a:spcAft>
                <a:spcPts val="0"/>
              </a:spcAft>
              <a:buNone/>
            </a:pPr>
            <a:r>
              <a:t/>
            </a:r>
            <a:endParaRPr b="1" i="1" sz="1600" u="sng">
              <a:solidFill>
                <a:schemeClr val="dk1"/>
              </a:solidFill>
              <a:highlight>
                <a:srgbClr val="F7F9FB"/>
              </a:highlight>
              <a:latin typeface="Times New Roman"/>
              <a:ea typeface="Times New Roman"/>
              <a:cs typeface="Times New Roman"/>
              <a:sym typeface="Times New Roman"/>
            </a:endParaRPr>
          </a:p>
          <a:p>
            <a:pPr indent="-330200" lvl="0" marL="457200" rtl="0" algn="just">
              <a:spcBef>
                <a:spcPts val="0"/>
              </a:spcBef>
              <a:spcAft>
                <a:spcPts val="0"/>
              </a:spcAft>
              <a:buClr>
                <a:schemeClr val="dk1"/>
              </a:buClr>
              <a:buSzPts val="1600"/>
              <a:buFont typeface="Times New Roman"/>
              <a:buChar char="●"/>
            </a:pPr>
            <a:r>
              <a:rPr lang="en" sz="1600">
                <a:solidFill>
                  <a:schemeClr val="dk1"/>
                </a:solidFill>
                <a:highlight>
                  <a:schemeClr val="lt1"/>
                </a:highlight>
                <a:latin typeface="Times New Roman"/>
                <a:ea typeface="Times New Roman"/>
                <a:cs typeface="Times New Roman"/>
                <a:sym typeface="Times New Roman"/>
              </a:rPr>
              <a:t>The platform has feature to delete </a:t>
            </a:r>
            <a:r>
              <a:rPr lang="en" sz="1600">
                <a:solidFill>
                  <a:schemeClr val="dk1"/>
                </a:solidFill>
                <a:latin typeface="Times New Roman"/>
                <a:ea typeface="Times New Roman"/>
                <a:cs typeface="Times New Roman"/>
                <a:sym typeface="Times New Roman"/>
              </a:rPr>
              <a:t>employee details.</a:t>
            </a:r>
            <a:endParaRPr b="1" i="1" sz="1600" u="sng">
              <a:solidFill>
                <a:schemeClr val="dk1"/>
              </a:solidFill>
              <a:highlight>
                <a:srgbClr val="F7F9FB"/>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43"/>
          <p:cNvSpPr txBox="1"/>
          <p:nvPr>
            <p:ph type="title"/>
          </p:nvPr>
        </p:nvSpPr>
        <p:spPr>
          <a:xfrm>
            <a:off x="459425" y="2496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EMS</a:t>
            </a:r>
            <a:endParaRPr sz="3500">
              <a:latin typeface="Times New Roman"/>
              <a:ea typeface="Times New Roman"/>
              <a:cs typeface="Times New Roman"/>
              <a:sym typeface="Times New Roman"/>
            </a:endParaRPr>
          </a:p>
        </p:txBody>
      </p:sp>
      <p:pic>
        <p:nvPicPr>
          <p:cNvPr id="1615" name="Google Shape;1615;p43"/>
          <p:cNvPicPr preferRelativeResize="0"/>
          <p:nvPr/>
        </p:nvPicPr>
        <p:blipFill>
          <a:blip r:embed="rId3">
            <a:alphaModFix/>
          </a:blip>
          <a:stretch>
            <a:fillRect/>
          </a:stretch>
        </p:blipFill>
        <p:spPr>
          <a:xfrm>
            <a:off x="152400" y="974775"/>
            <a:ext cx="8839201" cy="37586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44"/>
          <p:cNvPicPr preferRelativeResize="0"/>
          <p:nvPr/>
        </p:nvPicPr>
        <p:blipFill>
          <a:blip r:embed="rId3">
            <a:alphaModFix/>
          </a:blip>
          <a:stretch>
            <a:fillRect/>
          </a:stretch>
        </p:blipFill>
        <p:spPr>
          <a:xfrm>
            <a:off x="122450" y="927550"/>
            <a:ext cx="8899075" cy="3906150"/>
          </a:xfrm>
          <a:prstGeom prst="rect">
            <a:avLst/>
          </a:prstGeom>
          <a:noFill/>
          <a:ln>
            <a:noFill/>
          </a:ln>
        </p:spPr>
      </p:pic>
      <p:sp>
        <p:nvSpPr>
          <p:cNvPr id="1621" name="Google Shape;1621;p44"/>
          <p:cNvSpPr txBox="1"/>
          <p:nvPr>
            <p:ph type="title"/>
          </p:nvPr>
        </p:nvSpPr>
        <p:spPr>
          <a:xfrm>
            <a:off x="217675" y="0"/>
            <a:ext cx="8100000" cy="7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Add Employee</a:t>
            </a:r>
            <a:endParaRPr sz="3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Garamond"/>
                <a:ea typeface="Garamond"/>
                <a:cs typeface="Garamond"/>
                <a:sym typeface="Garamond"/>
              </a:rPr>
              <a:t>Group 2-Team members</a:t>
            </a:r>
            <a:endParaRPr>
              <a:latin typeface="Garamond"/>
              <a:ea typeface="Garamond"/>
              <a:cs typeface="Garamond"/>
              <a:sym typeface="Garamond"/>
            </a:endParaRPr>
          </a:p>
        </p:txBody>
      </p:sp>
      <p:sp>
        <p:nvSpPr>
          <p:cNvPr id="408" name="Google Shape;408;p27"/>
          <p:cNvSpPr txBox="1"/>
          <p:nvPr>
            <p:ph idx="1" type="body"/>
          </p:nvPr>
        </p:nvSpPr>
        <p:spPr>
          <a:xfrm>
            <a:off x="622000" y="1357200"/>
            <a:ext cx="7784700" cy="3495300"/>
          </a:xfrm>
          <a:prstGeom prst="rect">
            <a:avLst/>
          </a:prstGeom>
          <a:noFill/>
          <a:ln>
            <a:noFill/>
          </a:ln>
        </p:spPr>
        <p:txBody>
          <a:bodyPr anchorCtr="0" anchor="t" bIns="91425" lIns="91425" spcFirstLastPara="1" rIns="91425" wrap="square" tIns="91425">
            <a:noAutofit/>
          </a:bodyPr>
          <a:lstStyle/>
          <a:p>
            <a:pPr indent="0" lvl="0" marL="0" rtl="0" algn="l">
              <a:lnSpc>
                <a:spcPct val="88235"/>
              </a:lnSpc>
              <a:spcBef>
                <a:spcPts val="0"/>
              </a:spcBef>
              <a:spcAft>
                <a:spcPts val="0"/>
              </a:spcAft>
              <a:buClr>
                <a:schemeClr val="dk1"/>
              </a:buClr>
              <a:buSzPts val="1100"/>
              <a:buFont typeface="Arial"/>
              <a:buNone/>
            </a:pPr>
            <a:r>
              <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400"/>
              </a:spcBef>
              <a:spcAft>
                <a:spcPts val="0"/>
              </a:spcAft>
              <a:buClr>
                <a:schemeClr val="dk1"/>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Bayye Priyadarshini(Team lead) </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Chirag Agarwal(Backend lead)</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Atte Dilip(Frontend lead)</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Archatha x</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Arpit Saxena</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Aswin Madhavan</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Atla Reddy</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Balusu Manikoushika</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Barath C</a:t>
            </a:r>
            <a:endParaRPr sz="1800">
              <a:solidFill>
                <a:srgbClr val="252424"/>
              </a:solidFill>
              <a:highlight>
                <a:srgbClr val="FFFFFF"/>
              </a:highlight>
              <a:latin typeface="Times New Roman"/>
              <a:ea typeface="Times New Roman"/>
              <a:cs typeface="Times New Roman"/>
              <a:sym typeface="Times New Roman"/>
            </a:endParaRPr>
          </a:p>
          <a:p>
            <a:pPr indent="-342900" lvl="0" marL="457200" rtl="0" algn="l">
              <a:lnSpc>
                <a:spcPct val="88235"/>
              </a:lnSpc>
              <a:spcBef>
                <a:spcPts val="0"/>
              </a:spcBef>
              <a:spcAft>
                <a:spcPts val="0"/>
              </a:spcAft>
              <a:buClr>
                <a:srgbClr val="252424"/>
              </a:buClr>
              <a:buSzPts val="1800"/>
              <a:buFont typeface="Times New Roman"/>
              <a:buChar char="●"/>
            </a:pPr>
            <a:r>
              <a:rPr lang="en" sz="1800">
                <a:solidFill>
                  <a:srgbClr val="252424"/>
                </a:solidFill>
                <a:highlight>
                  <a:srgbClr val="FFFFFF"/>
                </a:highlight>
                <a:latin typeface="Times New Roman"/>
                <a:ea typeface="Times New Roman"/>
                <a:cs typeface="Times New Roman"/>
                <a:sym typeface="Times New Roman"/>
              </a:rPr>
              <a:t>Bharath Ravindran</a:t>
            </a:r>
            <a:endParaRPr sz="1800">
              <a:solidFill>
                <a:srgbClr val="252424"/>
              </a:solidFill>
              <a:highlight>
                <a:srgbClr val="FFFFFF"/>
              </a:highlight>
              <a:latin typeface="Times New Roman"/>
              <a:ea typeface="Times New Roman"/>
              <a:cs typeface="Times New Roman"/>
              <a:sym typeface="Times New Roman"/>
            </a:endParaRPr>
          </a:p>
          <a:p>
            <a:pPr indent="0" lvl="0" marL="457200" rtl="0" algn="l">
              <a:lnSpc>
                <a:spcPct val="88235"/>
              </a:lnSpc>
              <a:spcBef>
                <a:spcPts val="400"/>
              </a:spcBef>
              <a:spcAft>
                <a:spcPts val="400"/>
              </a:spcAft>
              <a:buNone/>
            </a:pPr>
            <a:r>
              <a:t/>
            </a:r>
            <a:endParaRPr b="1" sz="1050">
              <a:solidFill>
                <a:srgbClr val="252424"/>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45"/>
          <p:cNvSpPr txBox="1"/>
          <p:nvPr>
            <p:ph type="title"/>
          </p:nvPr>
        </p:nvSpPr>
        <p:spPr>
          <a:xfrm>
            <a:off x="522000" y="1556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Edit Employee</a:t>
            </a:r>
            <a:endParaRPr sz="3500">
              <a:latin typeface="Times New Roman"/>
              <a:ea typeface="Times New Roman"/>
              <a:cs typeface="Times New Roman"/>
              <a:sym typeface="Times New Roman"/>
            </a:endParaRPr>
          </a:p>
        </p:txBody>
      </p:sp>
      <p:pic>
        <p:nvPicPr>
          <p:cNvPr id="1627" name="Google Shape;1627;p45"/>
          <p:cNvPicPr preferRelativeResize="0"/>
          <p:nvPr/>
        </p:nvPicPr>
        <p:blipFill>
          <a:blip r:embed="rId3">
            <a:alphaModFix/>
          </a:blip>
          <a:stretch>
            <a:fillRect/>
          </a:stretch>
        </p:blipFill>
        <p:spPr>
          <a:xfrm>
            <a:off x="152400" y="880775"/>
            <a:ext cx="8839199" cy="38468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46"/>
          <p:cNvPicPr preferRelativeResize="0"/>
          <p:nvPr/>
        </p:nvPicPr>
        <p:blipFill>
          <a:blip r:embed="rId3">
            <a:alphaModFix/>
          </a:blip>
          <a:stretch>
            <a:fillRect/>
          </a:stretch>
        </p:blipFill>
        <p:spPr>
          <a:xfrm>
            <a:off x="152400" y="783600"/>
            <a:ext cx="8839201" cy="37759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47"/>
          <p:cNvSpPr txBox="1"/>
          <p:nvPr>
            <p:ph type="title"/>
          </p:nvPr>
        </p:nvSpPr>
        <p:spPr>
          <a:xfrm>
            <a:off x="432575" y="24967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Delete Employee</a:t>
            </a:r>
            <a:endParaRPr sz="3500">
              <a:latin typeface="Times New Roman"/>
              <a:ea typeface="Times New Roman"/>
              <a:cs typeface="Times New Roman"/>
              <a:sym typeface="Times New Roman"/>
            </a:endParaRPr>
          </a:p>
        </p:txBody>
      </p:sp>
      <p:pic>
        <p:nvPicPr>
          <p:cNvPr id="1638" name="Google Shape;1638;p47"/>
          <p:cNvPicPr preferRelativeResize="0"/>
          <p:nvPr/>
        </p:nvPicPr>
        <p:blipFill>
          <a:blip r:embed="rId3">
            <a:alphaModFix/>
          </a:blip>
          <a:stretch>
            <a:fillRect/>
          </a:stretch>
        </p:blipFill>
        <p:spPr>
          <a:xfrm>
            <a:off x="152400" y="974775"/>
            <a:ext cx="8711076" cy="4016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pic>
        <p:nvPicPr>
          <p:cNvPr id="1643" name="Google Shape;1643;p48"/>
          <p:cNvPicPr preferRelativeResize="0"/>
          <p:nvPr/>
        </p:nvPicPr>
        <p:blipFill>
          <a:blip r:embed="rId3">
            <a:alphaModFix/>
          </a:blip>
          <a:stretch>
            <a:fillRect/>
          </a:stretch>
        </p:blipFill>
        <p:spPr>
          <a:xfrm>
            <a:off x="152400" y="756725"/>
            <a:ext cx="8839199" cy="38322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4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Work Schedule System (WSS - Admin)</a:t>
            </a:r>
            <a:endParaRPr sz="3500">
              <a:latin typeface="Times New Roman"/>
              <a:ea typeface="Times New Roman"/>
              <a:cs typeface="Times New Roman"/>
              <a:sym typeface="Times New Roman"/>
            </a:endParaRPr>
          </a:p>
        </p:txBody>
      </p:sp>
      <p:sp>
        <p:nvSpPr>
          <p:cNvPr id="1649" name="Google Shape;1649;p49"/>
          <p:cNvSpPr txBox="1"/>
          <p:nvPr/>
        </p:nvSpPr>
        <p:spPr>
          <a:xfrm>
            <a:off x="633450" y="1320050"/>
            <a:ext cx="78771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Features of WSS - Admin:</a:t>
            </a:r>
            <a:endParaRPr sz="16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latin typeface="Times New Roman"/>
                <a:ea typeface="Times New Roman"/>
                <a:cs typeface="Times New Roman"/>
                <a:sym typeface="Times New Roman"/>
              </a:rPr>
              <a:t>      View/Add/Edit/delete the work schedule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the main page of WSS, admin can view all the work schedules created for the employee and also consists of buttons to go to add WSS, edit WSS and delete WSS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add button admin can add the Work Schedule details like Work title, work description, work start date, work end date, status and can choose the email of employee to assign the work</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edit button admin can edit the details of work scheduled to the employee.</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delete button admin can delete the specific work schedule.</a:t>
            </a:r>
            <a:endParaRPr sz="16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50"/>
          <p:cNvSpPr txBox="1"/>
          <p:nvPr>
            <p:ph type="title"/>
          </p:nvPr>
        </p:nvSpPr>
        <p:spPr>
          <a:xfrm>
            <a:off x="522000" y="1095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View </a:t>
            </a:r>
            <a:r>
              <a:rPr lang="en" sz="3500">
                <a:latin typeface="Times New Roman"/>
                <a:ea typeface="Times New Roman"/>
                <a:cs typeface="Times New Roman"/>
                <a:sym typeface="Times New Roman"/>
              </a:rPr>
              <a:t>Work Schedule System (WSS - Admin)</a:t>
            </a:r>
            <a:endParaRPr sz="3500">
              <a:latin typeface="Times New Roman"/>
              <a:ea typeface="Times New Roman"/>
              <a:cs typeface="Times New Roman"/>
              <a:sym typeface="Times New Roman"/>
            </a:endParaRPr>
          </a:p>
        </p:txBody>
      </p:sp>
      <p:pic>
        <p:nvPicPr>
          <p:cNvPr id="1655" name="Google Shape;1655;p50"/>
          <p:cNvPicPr preferRelativeResize="0"/>
          <p:nvPr/>
        </p:nvPicPr>
        <p:blipFill>
          <a:blip r:embed="rId3">
            <a:alphaModFix/>
          </a:blip>
          <a:stretch>
            <a:fillRect/>
          </a:stretch>
        </p:blipFill>
        <p:spPr>
          <a:xfrm>
            <a:off x="646075" y="1299075"/>
            <a:ext cx="7851850" cy="357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1"/>
          <p:cNvSpPr txBox="1"/>
          <p:nvPr>
            <p:ph type="title"/>
          </p:nvPr>
        </p:nvSpPr>
        <p:spPr>
          <a:xfrm>
            <a:off x="522000" y="-429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Add</a:t>
            </a:r>
            <a:r>
              <a:rPr lang="en" sz="3500">
                <a:latin typeface="Times New Roman"/>
                <a:ea typeface="Times New Roman"/>
                <a:cs typeface="Times New Roman"/>
                <a:sym typeface="Times New Roman"/>
              </a:rPr>
              <a:t> Work Schedule System (WSS - Admin)</a:t>
            </a:r>
            <a:endParaRPr sz="3500">
              <a:latin typeface="Times New Roman"/>
              <a:ea typeface="Times New Roman"/>
              <a:cs typeface="Times New Roman"/>
              <a:sym typeface="Times New Roman"/>
            </a:endParaRPr>
          </a:p>
        </p:txBody>
      </p:sp>
      <p:pic>
        <p:nvPicPr>
          <p:cNvPr id="1661" name="Google Shape;1661;p51"/>
          <p:cNvPicPr preferRelativeResize="0"/>
          <p:nvPr/>
        </p:nvPicPr>
        <p:blipFill>
          <a:blip r:embed="rId3">
            <a:alphaModFix/>
          </a:blip>
          <a:stretch>
            <a:fillRect/>
          </a:stretch>
        </p:blipFill>
        <p:spPr>
          <a:xfrm>
            <a:off x="538463" y="1115350"/>
            <a:ext cx="8067084" cy="4004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52"/>
          <p:cNvSpPr txBox="1"/>
          <p:nvPr>
            <p:ph type="title"/>
          </p:nvPr>
        </p:nvSpPr>
        <p:spPr>
          <a:xfrm>
            <a:off x="522000" y="1095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 Delete Work Schedule System (WSS - Admin)</a:t>
            </a:r>
            <a:endParaRPr sz="3500">
              <a:latin typeface="Times New Roman"/>
              <a:ea typeface="Times New Roman"/>
              <a:cs typeface="Times New Roman"/>
              <a:sym typeface="Times New Roman"/>
            </a:endParaRPr>
          </a:p>
        </p:txBody>
      </p:sp>
      <p:pic>
        <p:nvPicPr>
          <p:cNvPr id="1667" name="Google Shape;1667;p52"/>
          <p:cNvPicPr preferRelativeResize="0"/>
          <p:nvPr/>
        </p:nvPicPr>
        <p:blipFill>
          <a:blip r:embed="rId3">
            <a:alphaModFix/>
          </a:blip>
          <a:stretch>
            <a:fillRect/>
          </a:stretch>
        </p:blipFill>
        <p:spPr>
          <a:xfrm>
            <a:off x="742825" y="1336725"/>
            <a:ext cx="7682051" cy="3580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53"/>
          <p:cNvSpPr txBox="1"/>
          <p:nvPr>
            <p:ph type="title"/>
          </p:nvPr>
        </p:nvSpPr>
        <p:spPr>
          <a:xfrm>
            <a:off x="540000" y="110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Attendance Management System (AMS - Admin)</a:t>
            </a:r>
            <a:endParaRPr sz="3500">
              <a:latin typeface="Times New Roman"/>
              <a:ea typeface="Times New Roman"/>
              <a:cs typeface="Times New Roman"/>
              <a:sym typeface="Times New Roman"/>
            </a:endParaRPr>
          </a:p>
        </p:txBody>
      </p:sp>
      <p:sp>
        <p:nvSpPr>
          <p:cNvPr id="1673" name="Google Shape;1673;p53"/>
          <p:cNvSpPr txBox="1"/>
          <p:nvPr/>
        </p:nvSpPr>
        <p:spPr>
          <a:xfrm>
            <a:off x="628125" y="1219200"/>
            <a:ext cx="7811700" cy="38790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Features of </a:t>
            </a:r>
            <a:r>
              <a:rPr lang="en" sz="1600">
                <a:latin typeface="Times New Roman"/>
                <a:ea typeface="Times New Roman"/>
                <a:cs typeface="Times New Roman"/>
                <a:sym typeface="Times New Roman"/>
              </a:rPr>
              <a:t>AMS</a:t>
            </a:r>
            <a:r>
              <a:rPr lang="en" sz="1600">
                <a:latin typeface="Times New Roman"/>
                <a:ea typeface="Times New Roman"/>
                <a:cs typeface="Times New Roman"/>
                <a:sym typeface="Times New Roman"/>
              </a:rPr>
              <a:t> - Admin:</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      		View/Add/Edit/delete the employee attendance</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On the main page of AMS, admin can mark the attendance of the employees for those who have logged in to the employee site and also the page consists of buttons to go to add,edit and delete AMS.</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add button admin can add the attendance details like employee id, employee email, attendance date and status that either present or absent.</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edit or update button admin can edit the status of employee </a:t>
            </a:r>
            <a:r>
              <a:rPr lang="en" sz="1600">
                <a:latin typeface="Times New Roman"/>
                <a:ea typeface="Times New Roman"/>
                <a:cs typeface="Times New Roman"/>
                <a:sym typeface="Times New Roman"/>
              </a:rPr>
              <a:t>attendance</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delete button admin can delete the particular employee attendance details.</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54"/>
          <p:cNvSpPr txBox="1"/>
          <p:nvPr>
            <p:ph type="title"/>
          </p:nvPr>
        </p:nvSpPr>
        <p:spPr>
          <a:xfrm>
            <a:off x="924875" y="2485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2700">
                <a:latin typeface="Times New Roman"/>
                <a:ea typeface="Times New Roman"/>
                <a:cs typeface="Times New Roman"/>
                <a:sym typeface="Times New Roman"/>
              </a:rPr>
              <a:t>Add Attendance Management</a:t>
            </a:r>
            <a:r>
              <a:rPr lang="en" sz="2700">
                <a:latin typeface="Times New Roman"/>
                <a:ea typeface="Times New Roman"/>
                <a:cs typeface="Times New Roman"/>
                <a:sym typeface="Times New Roman"/>
              </a:rPr>
              <a:t> System (AMS - Admin)</a:t>
            </a:r>
            <a:endParaRPr sz="2700">
              <a:latin typeface="Times New Roman"/>
              <a:ea typeface="Times New Roman"/>
              <a:cs typeface="Times New Roman"/>
              <a:sym typeface="Times New Roman"/>
            </a:endParaRPr>
          </a:p>
        </p:txBody>
      </p:sp>
      <p:pic>
        <p:nvPicPr>
          <p:cNvPr id="1679" name="Google Shape;1679;p54"/>
          <p:cNvPicPr preferRelativeResize="0"/>
          <p:nvPr/>
        </p:nvPicPr>
        <p:blipFill rotWithShape="1">
          <a:blip r:embed="rId3">
            <a:alphaModFix/>
          </a:blip>
          <a:srcRect b="5697" l="0" r="0" t="3714"/>
          <a:stretch/>
        </p:blipFill>
        <p:spPr>
          <a:xfrm>
            <a:off x="859500" y="1002825"/>
            <a:ext cx="7468123" cy="404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p:nvPr/>
        </p:nvSpPr>
        <p:spPr>
          <a:xfrm flipH="1">
            <a:off x="3314944" y="1473939"/>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14" name="Google Shape;414;p28"/>
          <p:cNvSpPr/>
          <p:nvPr/>
        </p:nvSpPr>
        <p:spPr>
          <a:xfrm flipH="1">
            <a:off x="5237256" y="1473939"/>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15" name="Google Shape;415;p28"/>
          <p:cNvSpPr/>
          <p:nvPr/>
        </p:nvSpPr>
        <p:spPr>
          <a:xfrm flipH="1">
            <a:off x="1181194" y="1473939"/>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16" name="Google Shape;416;p28"/>
          <p:cNvSpPr txBox="1"/>
          <p:nvPr>
            <p:ph idx="17"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Garamond"/>
                <a:ea typeface="Garamond"/>
                <a:cs typeface="Garamond"/>
                <a:sym typeface="Garamond"/>
              </a:rPr>
              <a:t>Table of Contents</a:t>
            </a:r>
            <a:endParaRPr>
              <a:latin typeface="Garamond"/>
              <a:ea typeface="Garamond"/>
              <a:cs typeface="Garamond"/>
              <a:sym typeface="Garamond"/>
            </a:endParaRPr>
          </a:p>
        </p:txBody>
      </p:sp>
      <p:sp>
        <p:nvSpPr>
          <p:cNvPr id="417" name="Google Shape;417;p28"/>
          <p:cNvSpPr txBox="1"/>
          <p:nvPr>
            <p:ph type="title"/>
          </p:nvPr>
        </p:nvSpPr>
        <p:spPr>
          <a:xfrm flipH="1">
            <a:off x="506794" y="1541651"/>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01</a:t>
            </a:r>
            <a:endParaRPr>
              <a:latin typeface="Garamond"/>
              <a:ea typeface="Garamond"/>
              <a:cs typeface="Garamond"/>
              <a:sym typeface="Garamond"/>
            </a:endParaRPr>
          </a:p>
        </p:txBody>
      </p:sp>
      <p:sp>
        <p:nvSpPr>
          <p:cNvPr id="418" name="Google Shape;418;p28"/>
          <p:cNvSpPr txBox="1"/>
          <p:nvPr>
            <p:ph idx="3" type="subTitle"/>
          </p:nvPr>
        </p:nvSpPr>
        <p:spPr>
          <a:xfrm>
            <a:off x="506794" y="1901651"/>
            <a:ext cx="21597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INTRODUCTION</a:t>
            </a:r>
            <a:endParaRPr>
              <a:latin typeface="Garamond"/>
              <a:ea typeface="Garamond"/>
              <a:cs typeface="Garamond"/>
              <a:sym typeface="Garamond"/>
            </a:endParaRPr>
          </a:p>
        </p:txBody>
      </p:sp>
      <p:sp>
        <p:nvSpPr>
          <p:cNvPr id="419" name="Google Shape;419;p28"/>
          <p:cNvSpPr txBox="1"/>
          <p:nvPr>
            <p:ph idx="4" type="subTitle"/>
          </p:nvPr>
        </p:nvSpPr>
        <p:spPr>
          <a:xfrm>
            <a:off x="2666494" y="1901651"/>
            <a:ext cx="21597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OBJECTIVE</a:t>
            </a:r>
            <a:endParaRPr>
              <a:latin typeface="Garamond"/>
              <a:ea typeface="Garamond"/>
              <a:cs typeface="Garamond"/>
              <a:sym typeface="Garamond"/>
            </a:endParaRPr>
          </a:p>
        </p:txBody>
      </p:sp>
      <p:sp>
        <p:nvSpPr>
          <p:cNvPr id="420" name="Google Shape;420;p28"/>
          <p:cNvSpPr txBox="1"/>
          <p:nvPr>
            <p:ph idx="5" type="subTitle"/>
          </p:nvPr>
        </p:nvSpPr>
        <p:spPr>
          <a:xfrm>
            <a:off x="4614756" y="1901651"/>
            <a:ext cx="199262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SYSTEM REQUIREMENT</a:t>
            </a:r>
            <a:endParaRPr>
              <a:latin typeface="Garamond"/>
              <a:ea typeface="Garamond"/>
              <a:cs typeface="Garamond"/>
              <a:sym typeface="Garamond"/>
            </a:endParaRPr>
          </a:p>
        </p:txBody>
      </p:sp>
      <p:sp>
        <p:nvSpPr>
          <p:cNvPr id="421" name="Google Shape;421;p28"/>
          <p:cNvSpPr txBox="1"/>
          <p:nvPr>
            <p:ph idx="6" type="subTitle"/>
          </p:nvPr>
        </p:nvSpPr>
        <p:spPr>
          <a:xfrm>
            <a:off x="506794" y="3162002"/>
            <a:ext cx="21393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FEATURES</a:t>
            </a:r>
            <a:endParaRPr>
              <a:latin typeface="Garamond"/>
              <a:ea typeface="Garamond"/>
              <a:cs typeface="Garamond"/>
              <a:sym typeface="Garamond"/>
            </a:endParaRPr>
          </a:p>
        </p:txBody>
      </p:sp>
      <p:sp>
        <p:nvSpPr>
          <p:cNvPr id="422" name="Google Shape;422;p28"/>
          <p:cNvSpPr txBox="1"/>
          <p:nvPr>
            <p:ph idx="7" type="subTitle"/>
          </p:nvPr>
        </p:nvSpPr>
        <p:spPr>
          <a:xfrm>
            <a:off x="2666494" y="3162002"/>
            <a:ext cx="21597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APP FLOW</a:t>
            </a:r>
            <a:endParaRPr>
              <a:latin typeface="Garamond"/>
              <a:ea typeface="Garamond"/>
              <a:cs typeface="Garamond"/>
              <a:sym typeface="Garamond"/>
            </a:endParaRPr>
          </a:p>
        </p:txBody>
      </p:sp>
      <p:sp>
        <p:nvSpPr>
          <p:cNvPr id="423" name="Google Shape;423;p28"/>
          <p:cNvSpPr txBox="1"/>
          <p:nvPr>
            <p:ph idx="8" type="subTitle"/>
          </p:nvPr>
        </p:nvSpPr>
        <p:spPr>
          <a:xfrm>
            <a:off x="4614756" y="3162002"/>
            <a:ext cx="2159700" cy="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latin typeface="Garamond"/>
                <a:ea typeface="Garamond"/>
                <a:cs typeface="Garamond"/>
                <a:sym typeface="Garamond"/>
              </a:rPr>
              <a:t>E-R DIAGRAM</a:t>
            </a:r>
            <a:endParaRPr>
              <a:latin typeface="Garamond"/>
              <a:ea typeface="Garamond"/>
              <a:cs typeface="Garamond"/>
              <a:sym typeface="Garamond"/>
            </a:endParaRPr>
          </a:p>
        </p:txBody>
      </p:sp>
      <p:sp>
        <p:nvSpPr>
          <p:cNvPr id="424" name="Google Shape;424;p28"/>
          <p:cNvSpPr txBox="1"/>
          <p:nvPr>
            <p:ph idx="9" type="title"/>
          </p:nvPr>
        </p:nvSpPr>
        <p:spPr>
          <a:xfrm>
            <a:off x="2666494" y="1541651"/>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02</a:t>
            </a:r>
            <a:endParaRPr>
              <a:latin typeface="Garamond"/>
              <a:ea typeface="Garamond"/>
              <a:cs typeface="Garamond"/>
              <a:sym typeface="Garamond"/>
            </a:endParaRPr>
          </a:p>
        </p:txBody>
      </p:sp>
      <p:sp>
        <p:nvSpPr>
          <p:cNvPr id="425" name="Google Shape;425;p28"/>
          <p:cNvSpPr txBox="1"/>
          <p:nvPr>
            <p:ph idx="13" type="title"/>
          </p:nvPr>
        </p:nvSpPr>
        <p:spPr>
          <a:xfrm>
            <a:off x="4614756" y="1541651"/>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03</a:t>
            </a:r>
            <a:endParaRPr>
              <a:latin typeface="Garamond"/>
              <a:ea typeface="Garamond"/>
              <a:cs typeface="Garamond"/>
              <a:sym typeface="Garamond"/>
            </a:endParaRPr>
          </a:p>
        </p:txBody>
      </p:sp>
      <p:sp>
        <p:nvSpPr>
          <p:cNvPr id="426" name="Google Shape;426;p28"/>
          <p:cNvSpPr txBox="1"/>
          <p:nvPr>
            <p:ph idx="14" type="title"/>
          </p:nvPr>
        </p:nvSpPr>
        <p:spPr>
          <a:xfrm flipH="1">
            <a:off x="506794" y="2802002"/>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05</a:t>
            </a:r>
            <a:endParaRPr>
              <a:latin typeface="Garamond"/>
              <a:ea typeface="Garamond"/>
              <a:cs typeface="Garamond"/>
              <a:sym typeface="Garamond"/>
            </a:endParaRPr>
          </a:p>
        </p:txBody>
      </p:sp>
      <p:sp>
        <p:nvSpPr>
          <p:cNvPr id="427" name="Google Shape;427;p28"/>
          <p:cNvSpPr txBox="1"/>
          <p:nvPr>
            <p:ph idx="15" type="title"/>
          </p:nvPr>
        </p:nvSpPr>
        <p:spPr>
          <a:xfrm>
            <a:off x="2666494" y="2802002"/>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06</a:t>
            </a:r>
            <a:endParaRPr>
              <a:latin typeface="Garamond"/>
              <a:ea typeface="Garamond"/>
              <a:cs typeface="Garamond"/>
              <a:sym typeface="Garamond"/>
            </a:endParaRPr>
          </a:p>
        </p:txBody>
      </p:sp>
      <p:sp>
        <p:nvSpPr>
          <p:cNvPr id="428" name="Google Shape;428;p28"/>
          <p:cNvSpPr txBox="1"/>
          <p:nvPr>
            <p:ph idx="16" type="title"/>
          </p:nvPr>
        </p:nvSpPr>
        <p:spPr>
          <a:xfrm>
            <a:off x="4614756" y="2802002"/>
            <a:ext cx="1080000" cy="3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Garamond"/>
                <a:ea typeface="Garamond"/>
                <a:cs typeface="Garamond"/>
                <a:sym typeface="Garamond"/>
              </a:rPr>
              <a:t>07</a:t>
            </a:r>
            <a:endParaRPr>
              <a:latin typeface="Garamond"/>
              <a:ea typeface="Garamond"/>
              <a:cs typeface="Garamond"/>
              <a:sym typeface="Garamond"/>
            </a:endParaRPr>
          </a:p>
        </p:txBody>
      </p:sp>
      <p:sp>
        <p:nvSpPr>
          <p:cNvPr id="429" name="Google Shape;429;p28"/>
          <p:cNvSpPr/>
          <p:nvPr/>
        </p:nvSpPr>
        <p:spPr>
          <a:xfrm flipH="1">
            <a:off x="3314944" y="273704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30" name="Google Shape;430;p28"/>
          <p:cNvSpPr/>
          <p:nvPr/>
        </p:nvSpPr>
        <p:spPr>
          <a:xfrm flipH="1">
            <a:off x="5237256" y="273704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31" name="Google Shape;431;p28"/>
          <p:cNvSpPr/>
          <p:nvPr/>
        </p:nvSpPr>
        <p:spPr>
          <a:xfrm flipH="1">
            <a:off x="1181194" y="273704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32" name="Google Shape;432;p28"/>
          <p:cNvSpPr txBox="1"/>
          <p:nvPr/>
        </p:nvSpPr>
        <p:spPr>
          <a:xfrm>
            <a:off x="551302" y="4335508"/>
            <a:ext cx="21393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WORKING OF PROJECT</a:t>
            </a:r>
            <a:endParaRPr b="0" i="0" sz="1600" u="none" cap="none" strike="noStrike">
              <a:solidFill>
                <a:schemeClr val="dk1"/>
              </a:solidFill>
              <a:latin typeface="Garamond"/>
              <a:ea typeface="Garamond"/>
              <a:cs typeface="Garamond"/>
              <a:sym typeface="Garamond"/>
            </a:endParaRPr>
          </a:p>
        </p:txBody>
      </p:sp>
      <p:sp>
        <p:nvSpPr>
          <p:cNvPr id="433" name="Google Shape;433;p28"/>
          <p:cNvSpPr txBox="1"/>
          <p:nvPr/>
        </p:nvSpPr>
        <p:spPr>
          <a:xfrm>
            <a:off x="2711002" y="4335508"/>
            <a:ext cx="21597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JUNIT TESTING-OUTPUT</a:t>
            </a:r>
            <a:endParaRPr/>
          </a:p>
        </p:txBody>
      </p:sp>
      <p:sp>
        <p:nvSpPr>
          <p:cNvPr id="434" name="Google Shape;434;p28"/>
          <p:cNvSpPr txBox="1"/>
          <p:nvPr/>
        </p:nvSpPr>
        <p:spPr>
          <a:xfrm>
            <a:off x="4659264" y="4335508"/>
            <a:ext cx="1948112"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POSTMAN TESTING-OUTPUT</a:t>
            </a:r>
            <a:endParaRPr/>
          </a:p>
        </p:txBody>
      </p:sp>
      <p:sp>
        <p:nvSpPr>
          <p:cNvPr id="435" name="Google Shape;435;p28"/>
          <p:cNvSpPr txBox="1"/>
          <p:nvPr/>
        </p:nvSpPr>
        <p:spPr>
          <a:xfrm flipH="1">
            <a:off x="551302" y="3975508"/>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09</a:t>
            </a:r>
            <a:endParaRPr/>
          </a:p>
        </p:txBody>
      </p:sp>
      <p:sp>
        <p:nvSpPr>
          <p:cNvPr id="436" name="Google Shape;436;p28"/>
          <p:cNvSpPr txBox="1"/>
          <p:nvPr/>
        </p:nvSpPr>
        <p:spPr>
          <a:xfrm>
            <a:off x="2711002" y="3975508"/>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10</a:t>
            </a:r>
            <a:endParaRPr/>
          </a:p>
        </p:txBody>
      </p:sp>
      <p:sp>
        <p:nvSpPr>
          <p:cNvPr id="437" name="Google Shape;437;p28"/>
          <p:cNvSpPr txBox="1"/>
          <p:nvPr/>
        </p:nvSpPr>
        <p:spPr>
          <a:xfrm>
            <a:off x="4659264" y="3975508"/>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11</a:t>
            </a:r>
            <a:endParaRPr/>
          </a:p>
        </p:txBody>
      </p:sp>
      <p:sp>
        <p:nvSpPr>
          <p:cNvPr id="438" name="Google Shape;438;p28"/>
          <p:cNvSpPr/>
          <p:nvPr/>
        </p:nvSpPr>
        <p:spPr>
          <a:xfrm flipH="1">
            <a:off x="3359452" y="3910546"/>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39" name="Google Shape;439;p28"/>
          <p:cNvSpPr/>
          <p:nvPr/>
        </p:nvSpPr>
        <p:spPr>
          <a:xfrm flipH="1">
            <a:off x="5281764" y="3910546"/>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40" name="Google Shape;440;p28"/>
          <p:cNvSpPr/>
          <p:nvPr/>
        </p:nvSpPr>
        <p:spPr>
          <a:xfrm flipH="1">
            <a:off x="1225702" y="3910546"/>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41" name="Google Shape;441;p28"/>
          <p:cNvSpPr/>
          <p:nvPr/>
        </p:nvSpPr>
        <p:spPr>
          <a:xfrm flipH="1">
            <a:off x="7211318" y="1473939"/>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42" name="Google Shape;442;p28"/>
          <p:cNvSpPr txBox="1"/>
          <p:nvPr/>
        </p:nvSpPr>
        <p:spPr>
          <a:xfrm>
            <a:off x="6562868" y="1901651"/>
            <a:ext cx="21597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TOOLS &amp; LANGUAGES USED</a:t>
            </a:r>
            <a:endParaRPr/>
          </a:p>
        </p:txBody>
      </p:sp>
      <p:sp>
        <p:nvSpPr>
          <p:cNvPr id="443" name="Google Shape;443;p28"/>
          <p:cNvSpPr txBox="1"/>
          <p:nvPr/>
        </p:nvSpPr>
        <p:spPr>
          <a:xfrm>
            <a:off x="6562868" y="3162002"/>
            <a:ext cx="21597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ADVANTAGES</a:t>
            </a:r>
            <a:endParaRPr/>
          </a:p>
        </p:txBody>
      </p:sp>
      <p:sp>
        <p:nvSpPr>
          <p:cNvPr id="444" name="Google Shape;444;p28"/>
          <p:cNvSpPr txBox="1"/>
          <p:nvPr/>
        </p:nvSpPr>
        <p:spPr>
          <a:xfrm>
            <a:off x="6562868" y="1541651"/>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04</a:t>
            </a:r>
            <a:endParaRPr/>
          </a:p>
        </p:txBody>
      </p:sp>
      <p:sp>
        <p:nvSpPr>
          <p:cNvPr id="445" name="Google Shape;445;p28"/>
          <p:cNvSpPr txBox="1"/>
          <p:nvPr/>
        </p:nvSpPr>
        <p:spPr>
          <a:xfrm>
            <a:off x="6562868" y="2802002"/>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08</a:t>
            </a:r>
            <a:endParaRPr/>
          </a:p>
        </p:txBody>
      </p:sp>
      <p:sp>
        <p:nvSpPr>
          <p:cNvPr id="446" name="Google Shape;446;p28"/>
          <p:cNvSpPr/>
          <p:nvPr/>
        </p:nvSpPr>
        <p:spPr>
          <a:xfrm flipH="1">
            <a:off x="7211318" y="2737040"/>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47" name="Google Shape;447;p28"/>
          <p:cNvSpPr txBox="1"/>
          <p:nvPr/>
        </p:nvSpPr>
        <p:spPr>
          <a:xfrm>
            <a:off x="6607376" y="4335508"/>
            <a:ext cx="21597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Libre Franklin"/>
              <a:buNone/>
            </a:pPr>
            <a:r>
              <a:rPr b="0" i="0" lang="en" sz="1600" u="none" cap="none" strike="noStrike">
                <a:solidFill>
                  <a:schemeClr val="dk1"/>
                </a:solidFill>
                <a:latin typeface="Garamond"/>
                <a:ea typeface="Garamond"/>
                <a:cs typeface="Garamond"/>
                <a:sym typeface="Garamond"/>
              </a:rPr>
              <a:t>CONCLUSION</a:t>
            </a:r>
            <a:endParaRPr/>
          </a:p>
        </p:txBody>
      </p:sp>
      <p:sp>
        <p:nvSpPr>
          <p:cNvPr id="448" name="Google Shape;448;p28"/>
          <p:cNvSpPr txBox="1"/>
          <p:nvPr/>
        </p:nvSpPr>
        <p:spPr>
          <a:xfrm>
            <a:off x="6607376" y="3975508"/>
            <a:ext cx="10800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en" sz="2400" u="none" cap="none" strike="noStrike">
                <a:solidFill>
                  <a:schemeClr val="dk1"/>
                </a:solidFill>
                <a:latin typeface="Garamond"/>
                <a:ea typeface="Garamond"/>
                <a:cs typeface="Garamond"/>
                <a:sym typeface="Garamond"/>
              </a:rPr>
              <a:t>12</a:t>
            </a:r>
            <a:endParaRPr/>
          </a:p>
        </p:txBody>
      </p:sp>
      <p:sp>
        <p:nvSpPr>
          <p:cNvPr id="449" name="Google Shape;449;p28"/>
          <p:cNvSpPr/>
          <p:nvPr/>
        </p:nvSpPr>
        <p:spPr>
          <a:xfrm flipH="1">
            <a:off x="7255826" y="3910546"/>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55"/>
          <p:cNvSpPr txBox="1"/>
          <p:nvPr>
            <p:ph type="title"/>
          </p:nvPr>
        </p:nvSpPr>
        <p:spPr>
          <a:xfrm>
            <a:off x="924875" y="2485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Edit</a:t>
            </a:r>
            <a:r>
              <a:rPr lang="en" sz="3500">
                <a:latin typeface="Times New Roman"/>
                <a:ea typeface="Times New Roman"/>
                <a:cs typeface="Times New Roman"/>
                <a:sym typeface="Times New Roman"/>
              </a:rPr>
              <a:t> Attendance Management System (AMS - Admin)</a:t>
            </a:r>
            <a:endParaRPr sz="3500">
              <a:latin typeface="Times New Roman"/>
              <a:ea typeface="Times New Roman"/>
              <a:cs typeface="Times New Roman"/>
              <a:sym typeface="Times New Roman"/>
            </a:endParaRPr>
          </a:p>
        </p:txBody>
      </p:sp>
      <p:pic>
        <p:nvPicPr>
          <p:cNvPr id="1685" name="Google Shape;1685;p55"/>
          <p:cNvPicPr preferRelativeResize="0"/>
          <p:nvPr/>
        </p:nvPicPr>
        <p:blipFill>
          <a:blip r:embed="rId3">
            <a:alphaModFix/>
          </a:blip>
          <a:stretch>
            <a:fillRect/>
          </a:stretch>
        </p:blipFill>
        <p:spPr>
          <a:xfrm>
            <a:off x="596675" y="1522150"/>
            <a:ext cx="7954526" cy="340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56"/>
          <p:cNvSpPr txBox="1"/>
          <p:nvPr>
            <p:ph type="title"/>
          </p:nvPr>
        </p:nvSpPr>
        <p:spPr>
          <a:xfrm>
            <a:off x="924875" y="248500"/>
            <a:ext cx="8100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 sz="2600"/>
              <a:t>View</a:t>
            </a:r>
            <a:r>
              <a:rPr lang="en" sz="2600"/>
              <a:t> Attendance Management System (AMS-Admin)</a:t>
            </a:r>
            <a:endParaRPr sz="2600"/>
          </a:p>
        </p:txBody>
      </p:sp>
      <p:pic>
        <p:nvPicPr>
          <p:cNvPr id="1691" name="Google Shape;1691;p56"/>
          <p:cNvPicPr preferRelativeResize="0"/>
          <p:nvPr/>
        </p:nvPicPr>
        <p:blipFill rotWithShape="1">
          <a:blip r:embed="rId3">
            <a:alphaModFix/>
          </a:blip>
          <a:srcRect b="5364" l="0" r="0" t="3709"/>
          <a:stretch/>
        </p:blipFill>
        <p:spPr>
          <a:xfrm>
            <a:off x="924875" y="1101225"/>
            <a:ext cx="7499602" cy="3652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57"/>
          <p:cNvSpPr txBox="1"/>
          <p:nvPr>
            <p:ph type="title"/>
          </p:nvPr>
        </p:nvSpPr>
        <p:spPr>
          <a:xfrm>
            <a:off x="924875" y="248500"/>
            <a:ext cx="8100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 sz="2500"/>
              <a:t>Delete</a:t>
            </a:r>
            <a:r>
              <a:rPr lang="en" sz="2500"/>
              <a:t> Attendance Management System (AMS-Admin)</a:t>
            </a:r>
            <a:endParaRPr sz="2500"/>
          </a:p>
        </p:txBody>
      </p:sp>
      <p:pic>
        <p:nvPicPr>
          <p:cNvPr id="1697" name="Google Shape;1697;p57"/>
          <p:cNvPicPr preferRelativeResize="0"/>
          <p:nvPr/>
        </p:nvPicPr>
        <p:blipFill rotWithShape="1">
          <a:blip r:embed="rId3">
            <a:alphaModFix/>
          </a:blip>
          <a:srcRect b="4562" l="0" r="0" t="4179"/>
          <a:stretch/>
        </p:blipFill>
        <p:spPr>
          <a:xfrm>
            <a:off x="1000900" y="899775"/>
            <a:ext cx="7142198" cy="4028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5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000">
                <a:latin typeface="Times New Roman"/>
                <a:ea typeface="Times New Roman"/>
                <a:cs typeface="Times New Roman"/>
                <a:sym typeface="Times New Roman"/>
              </a:rPr>
              <a:t>Leave Management System (LMS-admin)</a:t>
            </a:r>
            <a:endParaRPr sz="3000">
              <a:latin typeface="Times New Roman"/>
              <a:ea typeface="Times New Roman"/>
              <a:cs typeface="Times New Roman"/>
              <a:sym typeface="Times New Roman"/>
            </a:endParaRPr>
          </a:p>
        </p:txBody>
      </p:sp>
      <p:sp>
        <p:nvSpPr>
          <p:cNvPr id="1703" name="Google Shape;1703;p58"/>
          <p:cNvSpPr txBox="1"/>
          <p:nvPr/>
        </p:nvSpPr>
        <p:spPr>
          <a:xfrm>
            <a:off x="1096950" y="1564925"/>
            <a:ext cx="70449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LMS - Admin:</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View Leaves from different Employees/Approve or reject</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the main page of lms admin can view all the Leave Requests from the different Employees.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Admin can see the reasons of leave and the leave dates of Employee</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i.e,duration.</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Admin has two buttons one is Approve and other is Reject .</a:t>
            </a:r>
            <a:endParaRPr sz="16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Libre Franklin"/>
              <a:buChar char="●"/>
            </a:pPr>
            <a:r>
              <a:rPr lang="en" sz="1600">
                <a:solidFill>
                  <a:schemeClr val="dk1"/>
                </a:solidFill>
                <a:latin typeface="Times New Roman"/>
                <a:ea typeface="Times New Roman"/>
                <a:cs typeface="Times New Roman"/>
                <a:sym typeface="Times New Roman"/>
              </a:rPr>
              <a:t>On Clicking on Approve button admin can accept the leave of employee orelse when he click Reject button the leave of employee gets rejected</a:t>
            </a:r>
            <a:r>
              <a:rPr lang="en">
                <a:solidFill>
                  <a:schemeClr val="dk1"/>
                </a:solidFill>
                <a:latin typeface="Libre Franklin"/>
                <a:ea typeface="Libre Franklin"/>
                <a:cs typeface="Libre Franklin"/>
                <a:sym typeface="Libre Franklin"/>
              </a:rPr>
              <a:t>.</a:t>
            </a:r>
            <a:endParaRPr>
              <a:solidFill>
                <a:schemeClr val="dk1"/>
              </a:solidFill>
              <a:latin typeface="Libre Franklin"/>
              <a:ea typeface="Libre Franklin"/>
              <a:cs typeface="Libre Franklin"/>
              <a:sym typeface="Libre Frankli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5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09" name="Google Shape;1709;p59"/>
          <p:cNvPicPr preferRelativeResize="0"/>
          <p:nvPr/>
        </p:nvPicPr>
        <p:blipFill>
          <a:blip r:embed="rId3">
            <a:alphaModFix/>
          </a:blip>
          <a:stretch>
            <a:fillRect/>
          </a:stretch>
        </p:blipFill>
        <p:spPr>
          <a:xfrm>
            <a:off x="854313" y="1221700"/>
            <a:ext cx="7471373" cy="377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60"/>
          <p:cNvSpPr txBox="1"/>
          <p:nvPr>
            <p:ph type="title"/>
          </p:nvPr>
        </p:nvSpPr>
        <p:spPr>
          <a:xfrm>
            <a:off x="522000" y="4792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15" name="Google Shape;1715;p60"/>
          <p:cNvPicPr preferRelativeResize="0"/>
          <p:nvPr/>
        </p:nvPicPr>
        <p:blipFill>
          <a:blip r:embed="rId3">
            <a:alphaModFix/>
          </a:blip>
          <a:stretch>
            <a:fillRect/>
          </a:stretch>
        </p:blipFill>
        <p:spPr>
          <a:xfrm>
            <a:off x="722175" y="1190625"/>
            <a:ext cx="7541342" cy="3774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6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21" name="Google Shape;1721;p61"/>
          <p:cNvPicPr preferRelativeResize="0"/>
          <p:nvPr/>
        </p:nvPicPr>
        <p:blipFill>
          <a:blip r:embed="rId3">
            <a:alphaModFix/>
          </a:blip>
          <a:stretch>
            <a:fillRect/>
          </a:stretch>
        </p:blipFill>
        <p:spPr>
          <a:xfrm>
            <a:off x="862025" y="1309725"/>
            <a:ext cx="7564958" cy="3774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62"/>
          <p:cNvSpPr txBox="1"/>
          <p:nvPr>
            <p:ph type="title"/>
          </p:nvPr>
        </p:nvSpPr>
        <p:spPr>
          <a:xfrm>
            <a:off x="522000" y="515775"/>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000">
                <a:latin typeface="Times New Roman"/>
                <a:ea typeface="Times New Roman"/>
                <a:cs typeface="Times New Roman"/>
                <a:sym typeface="Times New Roman"/>
              </a:rPr>
              <a:t>Salary Management system (SMS -admin)</a:t>
            </a:r>
            <a:endParaRPr sz="3000">
              <a:latin typeface="Times New Roman"/>
              <a:ea typeface="Times New Roman"/>
              <a:cs typeface="Times New Roman"/>
              <a:sym typeface="Times New Roman"/>
            </a:endParaRPr>
          </a:p>
        </p:txBody>
      </p:sp>
      <p:sp>
        <p:nvSpPr>
          <p:cNvPr id="1727" name="Google Shape;1727;p62"/>
          <p:cNvSpPr txBox="1"/>
          <p:nvPr/>
        </p:nvSpPr>
        <p:spPr>
          <a:xfrm>
            <a:off x="694750" y="1462600"/>
            <a:ext cx="66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
        <p:nvSpPr>
          <p:cNvPr id="1728" name="Google Shape;1728;p62"/>
          <p:cNvSpPr txBox="1"/>
          <p:nvPr>
            <p:ph idx="1" type="body"/>
          </p:nvPr>
        </p:nvSpPr>
        <p:spPr>
          <a:xfrm>
            <a:off x="816625" y="1357200"/>
            <a:ext cx="7374000" cy="3495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Arial"/>
              <a:buChar char="●"/>
            </a:pPr>
            <a:r>
              <a:rPr lang="en" sz="1600">
                <a:solidFill>
                  <a:schemeClr val="dk1"/>
                </a:solidFill>
                <a:highlight>
                  <a:srgbClr val="FFFFFF"/>
                </a:highlight>
                <a:latin typeface="Arial"/>
                <a:ea typeface="Arial"/>
                <a:cs typeface="Arial"/>
                <a:sym typeface="Arial"/>
              </a:rPr>
              <a:t>F</a:t>
            </a:r>
            <a:r>
              <a:rPr lang="en" sz="1600">
                <a:solidFill>
                  <a:schemeClr val="dk1"/>
                </a:solidFill>
                <a:highlight>
                  <a:srgbClr val="FFFFFF"/>
                </a:highlight>
                <a:latin typeface="Times New Roman"/>
                <a:ea typeface="Times New Roman"/>
                <a:cs typeface="Times New Roman"/>
                <a:sym typeface="Times New Roman"/>
              </a:rPr>
              <a:t>eatures :Add/Edit/Delete the Salary of the employee.</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Main page of admin portal of salary management system shows the existing employees salary along with their respective email.</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Admin is able to create new employee salary by clicking on the button “new” provided in the main page.This will redirect admin to a new page where he can add </a:t>
            </a:r>
            <a:r>
              <a:rPr lang="en" sz="1600">
                <a:solidFill>
                  <a:schemeClr val="dk1"/>
                </a:solidFill>
                <a:highlight>
                  <a:srgbClr val="FFFFFF"/>
                </a:highlight>
                <a:latin typeface="Times New Roman"/>
                <a:ea typeface="Times New Roman"/>
                <a:cs typeface="Times New Roman"/>
                <a:sym typeface="Times New Roman"/>
              </a:rPr>
              <a:t>salary</a:t>
            </a:r>
            <a:r>
              <a:rPr lang="en" sz="1600">
                <a:solidFill>
                  <a:schemeClr val="dk1"/>
                </a:solidFill>
                <a:highlight>
                  <a:srgbClr val="FFFFFF"/>
                </a:highlight>
                <a:latin typeface="Times New Roman"/>
                <a:ea typeface="Times New Roman"/>
                <a:cs typeface="Times New Roman"/>
                <a:sym typeface="Times New Roman"/>
              </a:rPr>
              <a:t> for the </a:t>
            </a:r>
            <a:r>
              <a:rPr lang="en" sz="1600">
                <a:solidFill>
                  <a:schemeClr val="dk1"/>
                </a:solidFill>
                <a:highlight>
                  <a:srgbClr val="FFFFFF"/>
                </a:highlight>
                <a:latin typeface="Times New Roman"/>
                <a:ea typeface="Times New Roman"/>
                <a:cs typeface="Times New Roman"/>
                <a:sym typeface="Times New Roman"/>
              </a:rPr>
              <a:t>existing</a:t>
            </a:r>
            <a:r>
              <a:rPr lang="en" sz="1600">
                <a:solidFill>
                  <a:schemeClr val="dk1"/>
                </a:solidFill>
                <a:highlight>
                  <a:srgbClr val="FFFFFF"/>
                </a:highlight>
                <a:latin typeface="Times New Roman"/>
                <a:ea typeface="Times New Roman"/>
                <a:cs typeface="Times New Roman"/>
                <a:sym typeface="Times New Roman"/>
              </a:rPr>
              <a:t> employees.</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There is also edit icon provided in the main page to edit the </a:t>
            </a:r>
            <a:r>
              <a:rPr lang="en" sz="1600">
                <a:solidFill>
                  <a:schemeClr val="dk1"/>
                </a:solidFill>
                <a:highlight>
                  <a:srgbClr val="FFFFFF"/>
                </a:highlight>
                <a:latin typeface="Times New Roman"/>
                <a:ea typeface="Times New Roman"/>
                <a:cs typeface="Times New Roman"/>
                <a:sym typeface="Times New Roman"/>
              </a:rPr>
              <a:t>salary</a:t>
            </a:r>
            <a:r>
              <a:rPr lang="en" sz="1600">
                <a:solidFill>
                  <a:schemeClr val="dk1"/>
                </a:solidFill>
                <a:highlight>
                  <a:srgbClr val="FFFFFF"/>
                </a:highlight>
                <a:latin typeface="Times New Roman"/>
                <a:ea typeface="Times New Roman"/>
                <a:cs typeface="Times New Roman"/>
                <a:sym typeface="Times New Roman"/>
              </a:rPr>
              <a:t> and delete icon to delete the salary.</a:t>
            </a: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6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Salary Management system (SMS -admin)</a:t>
            </a:r>
            <a:endParaRPr/>
          </a:p>
        </p:txBody>
      </p:sp>
      <p:pic>
        <p:nvPicPr>
          <p:cNvPr id="1734" name="Google Shape;1734;p63"/>
          <p:cNvPicPr preferRelativeResize="0"/>
          <p:nvPr/>
        </p:nvPicPr>
        <p:blipFill>
          <a:blip r:embed="rId3">
            <a:alphaModFix/>
          </a:blip>
          <a:stretch>
            <a:fillRect/>
          </a:stretch>
        </p:blipFill>
        <p:spPr>
          <a:xfrm>
            <a:off x="775775" y="1553675"/>
            <a:ext cx="7477150" cy="3163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6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Salary Management system (SMS -admin)</a:t>
            </a:r>
            <a:endParaRPr/>
          </a:p>
        </p:txBody>
      </p:sp>
      <p:pic>
        <p:nvPicPr>
          <p:cNvPr id="1740" name="Google Shape;1740;p64"/>
          <p:cNvPicPr preferRelativeResize="0"/>
          <p:nvPr/>
        </p:nvPicPr>
        <p:blipFill>
          <a:blip r:embed="rId3">
            <a:alphaModFix/>
          </a:blip>
          <a:stretch>
            <a:fillRect/>
          </a:stretch>
        </p:blipFill>
        <p:spPr>
          <a:xfrm>
            <a:off x="485000" y="1365100"/>
            <a:ext cx="8173998" cy="3364001"/>
          </a:xfrm>
          <a:prstGeom prst="rect">
            <a:avLst/>
          </a:prstGeom>
          <a:noFill/>
          <a:ln>
            <a:noFill/>
          </a:ln>
        </p:spPr>
      </p:pic>
      <p:sp>
        <p:nvSpPr>
          <p:cNvPr id="1741" name="Google Shape;1741;p64"/>
          <p:cNvSpPr txBox="1"/>
          <p:nvPr/>
        </p:nvSpPr>
        <p:spPr>
          <a:xfrm>
            <a:off x="2303600" y="4217175"/>
            <a:ext cx="39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ibre Franklin"/>
                <a:ea typeface="Libre Franklin"/>
                <a:cs typeface="Libre Franklin"/>
                <a:sym typeface="Libre Franklin"/>
              </a:rPr>
              <a:t>Salary creation for </a:t>
            </a:r>
            <a:r>
              <a:rPr lang="en">
                <a:latin typeface="Libre Franklin"/>
                <a:ea typeface="Libre Franklin"/>
                <a:cs typeface="Libre Franklin"/>
                <a:sym typeface="Libre Franklin"/>
              </a:rPr>
              <a:t>new</a:t>
            </a:r>
            <a:r>
              <a:rPr lang="en">
                <a:latin typeface="Libre Franklin"/>
                <a:ea typeface="Libre Franklin"/>
                <a:cs typeface="Libre Franklin"/>
                <a:sym typeface="Libre Franklin"/>
              </a:rPr>
              <a:t> employee by admin</a:t>
            </a:r>
            <a:endParaRPr>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9"/>
          <p:cNvSpPr txBox="1"/>
          <p:nvPr>
            <p:ph idx="2" type="title"/>
          </p:nvPr>
        </p:nvSpPr>
        <p:spPr>
          <a:xfrm flipH="1">
            <a:off x="616300" y="3795175"/>
            <a:ext cx="1635300" cy="988500"/>
          </a:xfrm>
          <a:prstGeom prst="rect">
            <a:avLst/>
          </a:prstGeom>
          <a:noFill/>
          <a:ln>
            <a:noFill/>
          </a:ln>
        </p:spPr>
        <p:txBody>
          <a:bodyPr anchorCtr="0" anchor="b" bIns="91425" lIns="91425" spcFirstLastPara="1" rIns="112550" wrap="square" tIns="91425">
            <a:noAutofit/>
          </a:bodyPr>
          <a:lstStyle/>
          <a:p>
            <a:pPr indent="0" lvl="0" marL="0" rtl="0" algn="l">
              <a:lnSpc>
                <a:spcPct val="100000"/>
              </a:lnSpc>
              <a:spcBef>
                <a:spcPts val="0"/>
              </a:spcBef>
              <a:spcAft>
                <a:spcPts val="0"/>
              </a:spcAft>
              <a:buSzPts val="5000"/>
              <a:buNone/>
            </a:pPr>
            <a:r>
              <a:rPr lang="en">
                <a:latin typeface="Garamond"/>
                <a:ea typeface="Garamond"/>
                <a:cs typeface="Garamond"/>
                <a:sym typeface="Garamond"/>
              </a:rPr>
              <a:t>01</a:t>
            </a:r>
            <a:endParaRPr>
              <a:latin typeface="Garamond"/>
              <a:ea typeface="Garamond"/>
              <a:cs typeface="Garamond"/>
              <a:sym typeface="Garamond"/>
            </a:endParaRPr>
          </a:p>
        </p:txBody>
      </p:sp>
      <p:sp>
        <p:nvSpPr>
          <p:cNvPr id="455" name="Google Shape;455;p29"/>
          <p:cNvSpPr txBox="1"/>
          <p:nvPr>
            <p:ph type="title"/>
          </p:nvPr>
        </p:nvSpPr>
        <p:spPr>
          <a:xfrm flipH="1">
            <a:off x="35668" y="735402"/>
            <a:ext cx="4253213" cy="185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 sz="4000">
                <a:solidFill>
                  <a:schemeClr val="lt1"/>
                </a:solidFill>
                <a:latin typeface="Garamond"/>
                <a:ea typeface="Garamond"/>
                <a:cs typeface="Garamond"/>
                <a:sym typeface="Garamond"/>
              </a:rPr>
              <a:t>INTRODUCTION</a:t>
            </a:r>
            <a:endParaRPr sz="4000">
              <a:solidFill>
                <a:schemeClr val="lt1"/>
              </a:solidFill>
              <a:latin typeface="Garamond"/>
              <a:ea typeface="Garamond"/>
              <a:cs typeface="Garamond"/>
              <a:sym typeface="Garamond"/>
            </a:endParaRPr>
          </a:p>
        </p:txBody>
      </p:sp>
      <p:grpSp>
        <p:nvGrpSpPr>
          <p:cNvPr id="456" name="Google Shape;456;p29"/>
          <p:cNvGrpSpPr/>
          <p:nvPr/>
        </p:nvGrpSpPr>
        <p:grpSpPr>
          <a:xfrm>
            <a:off x="5313079" y="871955"/>
            <a:ext cx="3093441" cy="2952953"/>
            <a:chOff x="1410350" y="458825"/>
            <a:chExt cx="4602650" cy="4394275"/>
          </a:xfrm>
        </p:grpSpPr>
        <p:sp>
          <p:nvSpPr>
            <p:cNvPr id="457" name="Google Shape;457;p29"/>
            <p:cNvSpPr/>
            <p:nvPr/>
          </p:nvSpPr>
          <p:spPr>
            <a:xfrm>
              <a:off x="1758925" y="3935750"/>
              <a:ext cx="1210050" cy="698875"/>
            </a:xfrm>
            <a:custGeom>
              <a:rect b="b" l="l" r="r" t="t"/>
              <a:pathLst>
                <a:path extrusionOk="0" h="27955" w="48402">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58" name="Google Shape;458;p29"/>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59" name="Google Shape;459;p29"/>
            <p:cNvSpPr/>
            <p:nvPr/>
          </p:nvSpPr>
          <p:spPr>
            <a:xfrm>
              <a:off x="1522225" y="3195650"/>
              <a:ext cx="531950" cy="799350"/>
            </a:xfrm>
            <a:custGeom>
              <a:rect b="b" l="l" r="r" t="t"/>
              <a:pathLst>
                <a:path extrusionOk="0" h="31974" w="21278">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0" name="Google Shape;460;p29"/>
            <p:cNvSpPr/>
            <p:nvPr/>
          </p:nvSpPr>
          <p:spPr>
            <a:xfrm>
              <a:off x="1704725" y="3274425"/>
              <a:ext cx="308575" cy="560450"/>
            </a:xfrm>
            <a:custGeom>
              <a:rect b="b" l="l" r="r" t="t"/>
              <a:pathLst>
                <a:path extrusionOk="0" h="22418" w="12343">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1" name="Google Shape;461;p29"/>
            <p:cNvSpPr/>
            <p:nvPr/>
          </p:nvSpPr>
          <p:spPr>
            <a:xfrm>
              <a:off x="1410350" y="3567025"/>
              <a:ext cx="682175" cy="701325"/>
            </a:xfrm>
            <a:custGeom>
              <a:rect b="b" l="l" r="r" t="t"/>
              <a:pathLst>
                <a:path extrusionOk="0" h="28053" w="27287">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2" name="Google Shape;462;p29"/>
            <p:cNvSpPr/>
            <p:nvPr/>
          </p:nvSpPr>
          <p:spPr>
            <a:xfrm>
              <a:off x="1524875" y="3615475"/>
              <a:ext cx="405875" cy="535475"/>
            </a:xfrm>
            <a:custGeom>
              <a:rect b="b" l="l" r="r" t="t"/>
              <a:pathLst>
                <a:path extrusionOk="0" h="21419" w="16235">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3" name="Google Shape;463;p29"/>
            <p:cNvSpPr/>
            <p:nvPr/>
          </p:nvSpPr>
          <p:spPr>
            <a:xfrm>
              <a:off x="1974075" y="2335450"/>
              <a:ext cx="836375" cy="2011275"/>
            </a:xfrm>
            <a:custGeom>
              <a:rect b="b" l="l" r="r" t="t"/>
              <a:pathLst>
                <a:path extrusionOk="0" h="80451" w="33455">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4" name="Google Shape;464;p29"/>
            <p:cNvSpPr/>
            <p:nvPr/>
          </p:nvSpPr>
          <p:spPr>
            <a:xfrm>
              <a:off x="1978250" y="2292075"/>
              <a:ext cx="671350" cy="1469500"/>
            </a:xfrm>
            <a:custGeom>
              <a:rect b="b" l="l" r="r" t="t"/>
              <a:pathLst>
                <a:path extrusionOk="0" h="58780" w="26854">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5" name="Google Shape;465;p29"/>
            <p:cNvSpPr/>
            <p:nvPr/>
          </p:nvSpPr>
          <p:spPr>
            <a:xfrm>
              <a:off x="1939900" y="4028325"/>
              <a:ext cx="185150" cy="429850"/>
            </a:xfrm>
            <a:custGeom>
              <a:rect b="b" l="l" r="r" t="t"/>
              <a:pathLst>
                <a:path extrusionOk="0" h="17194" w="7406">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6" name="Google Shape;466;p29"/>
            <p:cNvSpPr/>
            <p:nvPr/>
          </p:nvSpPr>
          <p:spPr>
            <a:xfrm>
              <a:off x="2477775" y="4085025"/>
              <a:ext cx="73400" cy="134300"/>
            </a:xfrm>
            <a:custGeom>
              <a:rect b="b" l="l" r="r" t="t"/>
              <a:pathLst>
                <a:path extrusionOk="0" h="5372" w="2936">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7" name="Google Shape;467;p29"/>
            <p:cNvSpPr/>
            <p:nvPr/>
          </p:nvSpPr>
          <p:spPr>
            <a:xfrm>
              <a:off x="2532825" y="4116725"/>
              <a:ext cx="107600" cy="103425"/>
            </a:xfrm>
            <a:custGeom>
              <a:rect b="b" l="l" r="r" t="t"/>
              <a:pathLst>
                <a:path extrusionOk="0" h="4137" w="4304">
                  <a:moveTo>
                    <a:pt x="4303" y="0"/>
                  </a:moveTo>
                  <a:lnTo>
                    <a:pt x="434" y="1902"/>
                  </a:lnTo>
                  <a:lnTo>
                    <a:pt x="0" y="4137"/>
                  </a:lnTo>
                  <a:lnTo>
                    <a:pt x="3436" y="3036"/>
                  </a:lnTo>
                  <a:lnTo>
                    <a:pt x="430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8" name="Google Shape;468;p29"/>
            <p:cNvSpPr/>
            <p:nvPr/>
          </p:nvSpPr>
          <p:spPr>
            <a:xfrm>
              <a:off x="2479450" y="3973950"/>
              <a:ext cx="350900" cy="353150"/>
            </a:xfrm>
            <a:custGeom>
              <a:rect b="b" l="l" r="r" t="t"/>
              <a:pathLst>
                <a:path extrusionOk="0" h="14126" w="14036">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69" name="Google Shape;469;p29"/>
            <p:cNvSpPr/>
            <p:nvPr/>
          </p:nvSpPr>
          <p:spPr>
            <a:xfrm>
              <a:off x="1985750" y="2318775"/>
              <a:ext cx="212675" cy="1192550"/>
            </a:xfrm>
            <a:custGeom>
              <a:rect b="b" l="l" r="r" t="t"/>
              <a:pathLst>
                <a:path extrusionOk="0" h="47702" w="8507">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0" name="Google Shape;470;p29"/>
            <p:cNvSpPr/>
            <p:nvPr/>
          </p:nvSpPr>
          <p:spPr>
            <a:xfrm>
              <a:off x="2356025" y="2645675"/>
              <a:ext cx="175150" cy="576275"/>
            </a:xfrm>
            <a:custGeom>
              <a:rect b="b" l="l" r="r" t="t"/>
              <a:pathLst>
                <a:path extrusionOk="0" h="23051" w="7006">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1" name="Google Shape;471;p29"/>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2" name="Google Shape;472;p29"/>
            <p:cNvSpPr/>
            <p:nvPr/>
          </p:nvSpPr>
          <p:spPr>
            <a:xfrm>
              <a:off x="1969075" y="3628050"/>
              <a:ext cx="240200" cy="156850"/>
            </a:xfrm>
            <a:custGeom>
              <a:rect b="b" l="l" r="r" t="t"/>
              <a:pathLst>
                <a:path extrusionOk="0" h="6274" w="9608">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3" name="Google Shape;473;p29"/>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4" name="Google Shape;474;p29"/>
            <p:cNvSpPr/>
            <p:nvPr/>
          </p:nvSpPr>
          <p:spPr>
            <a:xfrm>
              <a:off x="2430250" y="3649725"/>
              <a:ext cx="213500" cy="131525"/>
            </a:xfrm>
            <a:custGeom>
              <a:rect b="b" l="l" r="r" t="t"/>
              <a:pathLst>
                <a:path extrusionOk="0" h="5261" w="854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5" name="Google Shape;475;p29"/>
            <p:cNvSpPr/>
            <p:nvPr/>
          </p:nvSpPr>
          <p:spPr>
            <a:xfrm>
              <a:off x="2003275" y="1376525"/>
              <a:ext cx="679675" cy="480475"/>
            </a:xfrm>
            <a:custGeom>
              <a:rect b="b" l="l" r="r" t="t"/>
              <a:pathLst>
                <a:path extrusionOk="0" h="19219" w="27187">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6" name="Google Shape;476;p29"/>
            <p:cNvSpPr/>
            <p:nvPr/>
          </p:nvSpPr>
          <p:spPr>
            <a:xfrm>
              <a:off x="2502800" y="1427100"/>
              <a:ext cx="970700" cy="564800"/>
            </a:xfrm>
            <a:custGeom>
              <a:rect b="b" l="l" r="r" t="t"/>
              <a:pathLst>
                <a:path extrusionOk="0" h="22592" w="38828">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7" name="Google Shape;477;p29"/>
            <p:cNvSpPr/>
            <p:nvPr/>
          </p:nvSpPr>
          <p:spPr>
            <a:xfrm>
              <a:off x="3326725" y="1561550"/>
              <a:ext cx="83400" cy="127625"/>
            </a:xfrm>
            <a:custGeom>
              <a:rect b="b" l="l" r="r" t="t"/>
              <a:pathLst>
                <a:path extrusionOk="0" h="5105" w="3336">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8" name="Google Shape;478;p29"/>
            <p:cNvSpPr/>
            <p:nvPr/>
          </p:nvSpPr>
          <p:spPr>
            <a:xfrm>
              <a:off x="2101675" y="1807575"/>
              <a:ext cx="589600" cy="564400"/>
            </a:xfrm>
            <a:custGeom>
              <a:rect b="b" l="l" r="r" t="t"/>
              <a:pathLst>
                <a:path extrusionOk="0" h="22576" w="23584">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79" name="Google Shape;479;p29"/>
            <p:cNvSpPr/>
            <p:nvPr/>
          </p:nvSpPr>
          <p:spPr>
            <a:xfrm>
              <a:off x="2135875" y="2288750"/>
              <a:ext cx="442825" cy="96450"/>
            </a:xfrm>
            <a:custGeom>
              <a:rect b="b" l="l" r="r" t="t"/>
              <a:pathLst>
                <a:path extrusionOk="0" h="3858" w="17713">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0" name="Google Shape;480;p29"/>
            <p:cNvSpPr/>
            <p:nvPr/>
          </p:nvSpPr>
          <p:spPr>
            <a:xfrm>
              <a:off x="2100000" y="1215475"/>
              <a:ext cx="543750" cy="548750"/>
            </a:xfrm>
            <a:custGeom>
              <a:rect b="b" l="l" r="r" t="t"/>
              <a:pathLst>
                <a:path extrusionOk="0" h="21950" w="2175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1" name="Google Shape;481;p29"/>
            <p:cNvSpPr/>
            <p:nvPr/>
          </p:nvSpPr>
          <p:spPr>
            <a:xfrm>
              <a:off x="2184225" y="1371425"/>
              <a:ext cx="407825" cy="543275"/>
            </a:xfrm>
            <a:custGeom>
              <a:rect b="b" l="l" r="r" t="t"/>
              <a:pathLst>
                <a:path extrusionOk="0" h="21731" w="16313">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2" name="Google Shape;482;p29"/>
            <p:cNvSpPr/>
            <p:nvPr/>
          </p:nvSpPr>
          <p:spPr>
            <a:xfrm>
              <a:off x="2286800" y="1506525"/>
              <a:ext cx="40050" cy="81775"/>
            </a:xfrm>
            <a:custGeom>
              <a:rect b="b" l="l" r="r" t="t"/>
              <a:pathLst>
                <a:path extrusionOk="0" h="3271" w="1602">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3" name="Google Shape;483;p29"/>
            <p:cNvSpPr/>
            <p:nvPr/>
          </p:nvSpPr>
          <p:spPr>
            <a:xfrm>
              <a:off x="2533650" y="1521525"/>
              <a:ext cx="37550" cy="32125"/>
            </a:xfrm>
            <a:custGeom>
              <a:rect b="b" l="l" r="r" t="t"/>
              <a:pathLst>
                <a:path extrusionOk="0" h="1285" w="1502">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4" name="Google Shape;484;p29"/>
            <p:cNvSpPr/>
            <p:nvPr/>
          </p:nvSpPr>
          <p:spPr>
            <a:xfrm>
              <a:off x="2416900" y="1533200"/>
              <a:ext cx="40875" cy="35425"/>
            </a:xfrm>
            <a:custGeom>
              <a:rect b="b" l="l" r="r" t="t"/>
              <a:pathLst>
                <a:path extrusionOk="0" h="1417" w="1635">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5" name="Google Shape;485;p29"/>
            <p:cNvSpPr/>
            <p:nvPr/>
          </p:nvSpPr>
          <p:spPr>
            <a:xfrm>
              <a:off x="2430250" y="1642450"/>
              <a:ext cx="63400" cy="42175"/>
            </a:xfrm>
            <a:custGeom>
              <a:rect b="b" l="l" r="r" t="t"/>
              <a:pathLst>
                <a:path extrusionOk="0" h="1687" w="2536">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6" name="Google Shape;486;p29"/>
            <p:cNvSpPr/>
            <p:nvPr/>
          </p:nvSpPr>
          <p:spPr>
            <a:xfrm>
              <a:off x="2434400" y="1655800"/>
              <a:ext cx="33400" cy="29200"/>
            </a:xfrm>
            <a:custGeom>
              <a:rect b="b" l="l" r="r" t="t"/>
              <a:pathLst>
                <a:path extrusionOk="0" h="1168" w="1336">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7" name="Google Shape;487;p29"/>
            <p:cNvSpPr/>
            <p:nvPr/>
          </p:nvSpPr>
          <p:spPr>
            <a:xfrm>
              <a:off x="2533650" y="1470550"/>
              <a:ext cx="45050" cy="33500"/>
            </a:xfrm>
            <a:custGeom>
              <a:rect b="b" l="l" r="r" t="t"/>
              <a:pathLst>
                <a:path extrusionOk="0" h="1340" w="1802">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8" name="Google Shape;488;p29"/>
            <p:cNvSpPr/>
            <p:nvPr/>
          </p:nvSpPr>
          <p:spPr>
            <a:xfrm>
              <a:off x="2489450" y="1533200"/>
              <a:ext cx="65075" cy="100100"/>
            </a:xfrm>
            <a:custGeom>
              <a:rect b="b" l="l" r="r" t="t"/>
              <a:pathLst>
                <a:path extrusionOk="0" h="4004" w="2603">
                  <a:moveTo>
                    <a:pt x="0" y="1"/>
                  </a:moveTo>
                  <a:lnTo>
                    <a:pt x="501" y="4004"/>
                  </a:lnTo>
                  <a:lnTo>
                    <a:pt x="2602" y="3170"/>
                  </a:lnTo>
                  <a:lnTo>
                    <a:pt x="0" y="1"/>
                  </a:lnTo>
                  <a:close/>
                </a:path>
              </a:pathLst>
            </a:custGeom>
            <a:solidFill>
              <a:srgbClr val="A14E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89" name="Google Shape;489;p29"/>
            <p:cNvSpPr/>
            <p:nvPr/>
          </p:nvSpPr>
          <p:spPr>
            <a:xfrm>
              <a:off x="2311000" y="1683325"/>
              <a:ext cx="128450" cy="83400"/>
            </a:xfrm>
            <a:custGeom>
              <a:rect b="b" l="l" r="r" t="t"/>
              <a:pathLst>
                <a:path extrusionOk="0" h="3336" w="5138">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0" name="Google Shape;490;p29"/>
            <p:cNvSpPr/>
            <p:nvPr/>
          </p:nvSpPr>
          <p:spPr>
            <a:xfrm>
              <a:off x="2292650" y="2383275"/>
              <a:ext cx="161800" cy="57275"/>
            </a:xfrm>
            <a:custGeom>
              <a:rect b="b" l="l" r="r" t="t"/>
              <a:pathLst>
                <a:path extrusionOk="0" h="2291" w="6472">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1" name="Google Shape;491;p29"/>
            <p:cNvSpPr/>
            <p:nvPr/>
          </p:nvSpPr>
          <p:spPr>
            <a:xfrm>
              <a:off x="2351850" y="2123625"/>
              <a:ext cx="488700" cy="570425"/>
            </a:xfrm>
            <a:custGeom>
              <a:rect b="b" l="l" r="r" t="t"/>
              <a:pathLst>
                <a:path extrusionOk="0" h="22817" w="19548">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2" name="Google Shape;492;p29"/>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3" name="Google Shape;493;p29"/>
            <p:cNvSpPr/>
            <p:nvPr/>
          </p:nvSpPr>
          <p:spPr>
            <a:xfrm>
              <a:off x="2351850" y="2208700"/>
              <a:ext cx="115100" cy="485350"/>
            </a:xfrm>
            <a:custGeom>
              <a:rect b="b" l="l" r="r" t="t"/>
              <a:pathLst>
                <a:path extrusionOk="0" h="19414" w="4604">
                  <a:moveTo>
                    <a:pt x="4337" y="0"/>
                  </a:moveTo>
                  <a:lnTo>
                    <a:pt x="1" y="19047"/>
                  </a:lnTo>
                  <a:lnTo>
                    <a:pt x="301" y="19414"/>
                  </a:lnTo>
                  <a:lnTo>
                    <a:pt x="4604" y="400"/>
                  </a:ln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4" name="Google Shape;494;p29"/>
            <p:cNvSpPr/>
            <p:nvPr/>
          </p:nvSpPr>
          <p:spPr>
            <a:xfrm>
              <a:off x="2359350" y="2132800"/>
              <a:ext cx="481200" cy="561250"/>
            </a:xfrm>
            <a:custGeom>
              <a:rect b="b" l="l" r="r" t="t"/>
              <a:pathLst>
                <a:path extrusionOk="0" h="22450" w="19248">
                  <a:moveTo>
                    <a:pt x="19248" y="1"/>
                  </a:moveTo>
                  <a:lnTo>
                    <a:pt x="4304" y="3436"/>
                  </a:lnTo>
                  <a:lnTo>
                    <a:pt x="1" y="22450"/>
                  </a:lnTo>
                  <a:lnTo>
                    <a:pt x="14244" y="18914"/>
                  </a:lnTo>
                  <a:lnTo>
                    <a:pt x="1924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5" name="Google Shape;495;p29"/>
            <p:cNvSpPr/>
            <p:nvPr/>
          </p:nvSpPr>
          <p:spPr>
            <a:xfrm>
              <a:off x="2548650" y="2189425"/>
              <a:ext cx="179550" cy="59325"/>
            </a:xfrm>
            <a:custGeom>
              <a:rect b="b" l="l" r="r" t="t"/>
              <a:pathLst>
                <a:path extrusionOk="0" h="2373" w="7182">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6" name="Google Shape;496;p29"/>
            <p:cNvSpPr/>
            <p:nvPr/>
          </p:nvSpPr>
          <p:spPr>
            <a:xfrm>
              <a:off x="2557825" y="2133625"/>
              <a:ext cx="194550" cy="64250"/>
            </a:xfrm>
            <a:custGeom>
              <a:rect b="b" l="l" r="r" t="t"/>
              <a:pathLst>
                <a:path extrusionOk="0" h="2570" w="7782">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7" name="Google Shape;497;p29"/>
            <p:cNvSpPr/>
            <p:nvPr/>
          </p:nvSpPr>
          <p:spPr>
            <a:xfrm>
              <a:off x="2553650" y="2156975"/>
              <a:ext cx="181000" cy="92600"/>
            </a:xfrm>
            <a:custGeom>
              <a:rect b="b" l="l" r="r" t="t"/>
              <a:pathLst>
                <a:path extrusionOk="0" h="3704" w="724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8" name="Google Shape;498;p29"/>
            <p:cNvSpPr/>
            <p:nvPr/>
          </p:nvSpPr>
          <p:spPr>
            <a:xfrm>
              <a:off x="1863175" y="1819000"/>
              <a:ext cx="693850" cy="753475"/>
            </a:xfrm>
            <a:custGeom>
              <a:rect b="b" l="l" r="r" t="t"/>
              <a:pathLst>
                <a:path extrusionOk="0" h="30139" w="27754">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499" name="Google Shape;499;p29"/>
            <p:cNvSpPr/>
            <p:nvPr/>
          </p:nvSpPr>
          <p:spPr>
            <a:xfrm>
              <a:off x="1962400" y="2306325"/>
              <a:ext cx="100100" cy="24975"/>
            </a:xfrm>
            <a:custGeom>
              <a:rect b="b" l="l" r="r" t="t"/>
              <a:pathLst>
                <a:path extrusionOk="0" h="999" w="4004">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0" name="Google Shape;500;p29"/>
            <p:cNvSpPr/>
            <p:nvPr/>
          </p:nvSpPr>
          <p:spPr>
            <a:xfrm>
              <a:off x="5432375" y="1740850"/>
              <a:ext cx="127625" cy="306925"/>
            </a:xfrm>
            <a:custGeom>
              <a:rect b="b" l="l" r="r" t="t"/>
              <a:pathLst>
                <a:path extrusionOk="0" h="12277" w="5105">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1" name="Google Shape;501;p29"/>
            <p:cNvSpPr/>
            <p:nvPr/>
          </p:nvSpPr>
          <p:spPr>
            <a:xfrm>
              <a:off x="5476575" y="1878450"/>
              <a:ext cx="211850" cy="200900"/>
            </a:xfrm>
            <a:custGeom>
              <a:rect b="b" l="l" r="r" t="t"/>
              <a:pathLst>
                <a:path extrusionOk="0" h="8036" w="8474">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2" name="Google Shape;502;p29"/>
            <p:cNvSpPr/>
            <p:nvPr/>
          </p:nvSpPr>
          <p:spPr>
            <a:xfrm>
              <a:off x="5579150" y="1724175"/>
              <a:ext cx="121775" cy="165150"/>
            </a:xfrm>
            <a:custGeom>
              <a:rect b="b" l="l" r="r" t="t"/>
              <a:pathLst>
                <a:path extrusionOk="0" h="6606" w="4871">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3" name="Google Shape;503;p29"/>
            <p:cNvSpPr/>
            <p:nvPr/>
          </p:nvSpPr>
          <p:spPr>
            <a:xfrm>
              <a:off x="5573325" y="1721600"/>
              <a:ext cx="56725" cy="150200"/>
            </a:xfrm>
            <a:custGeom>
              <a:rect b="b" l="l" r="r" t="t"/>
              <a:pathLst>
                <a:path extrusionOk="0" h="6008" w="2269">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4" name="Google Shape;504;p29"/>
            <p:cNvSpPr/>
            <p:nvPr/>
          </p:nvSpPr>
          <p:spPr>
            <a:xfrm>
              <a:off x="4668500" y="4397750"/>
              <a:ext cx="32550" cy="71550"/>
            </a:xfrm>
            <a:custGeom>
              <a:rect b="b" l="l" r="r" t="t"/>
              <a:pathLst>
                <a:path extrusionOk="0" h="2862" w="1302">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5" name="Google Shape;505;p29"/>
            <p:cNvSpPr/>
            <p:nvPr/>
          </p:nvSpPr>
          <p:spPr>
            <a:xfrm>
              <a:off x="4706025" y="4380250"/>
              <a:ext cx="35900" cy="64225"/>
            </a:xfrm>
            <a:custGeom>
              <a:rect b="b" l="l" r="r" t="t"/>
              <a:pathLst>
                <a:path extrusionOk="0" h="2569" w="1436">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6" name="Google Shape;506;p29"/>
            <p:cNvSpPr/>
            <p:nvPr/>
          </p:nvSpPr>
          <p:spPr>
            <a:xfrm>
              <a:off x="4746900" y="4346050"/>
              <a:ext cx="48375" cy="78425"/>
            </a:xfrm>
            <a:custGeom>
              <a:rect b="b" l="l" r="r" t="t"/>
              <a:pathLst>
                <a:path extrusionOk="0" h="3137" w="1935">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7" name="Google Shape;507;p29"/>
            <p:cNvSpPr/>
            <p:nvPr/>
          </p:nvSpPr>
          <p:spPr>
            <a:xfrm>
              <a:off x="4605950" y="4269325"/>
              <a:ext cx="79250" cy="101775"/>
            </a:xfrm>
            <a:custGeom>
              <a:rect b="b" l="l" r="r" t="t"/>
              <a:pathLst>
                <a:path extrusionOk="0" h="4071" w="317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8" name="Google Shape;508;p29"/>
            <p:cNvSpPr/>
            <p:nvPr/>
          </p:nvSpPr>
          <p:spPr>
            <a:xfrm>
              <a:off x="4686850" y="4196775"/>
              <a:ext cx="90100" cy="93425"/>
            </a:xfrm>
            <a:custGeom>
              <a:rect b="b" l="l" r="r" t="t"/>
              <a:pathLst>
                <a:path extrusionOk="0" h="3737" w="3604">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09" name="Google Shape;509;p29"/>
            <p:cNvSpPr/>
            <p:nvPr/>
          </p:nvSpPr>
          <p:spPr>
            <a:xfrm>
              <a:off x="4772750" y="4192650"/>
              <a:ext cx="86750" cy="72525"/>
            </a:xfrm>
            <a:custGeom>
              <a:rect b="b" l="l" r="r" t="t"/>
              <a:pathLst>
                <a:path extrusionOk="0" h="2901" w="347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0" name="Google Shape;510;p29"/>
            <p:cNvSpPr/>
            <p:nvPr/>
          </p:nvSpPr>
          <p:spPr>
            <a:xfrm>
              <a:off x="4575100" y="4375250"/>
              <a:ext cx="58400" cy="103425"/>
            </a:xfrm>
            <a:custGeom>
              <a:rect b="b" l="l" r="r" t="t"/>
              <a:pathLst>
                <a:path extrusionOk="0" h="4137" w="2336">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1" name="Google Shape;511;p29"/>
            <p:cNvSpPr/>
            <p:nvPr/>
          </p:nvSpPr>
          <p:spPr>
            <a:xfrm>
              <a:off x="4574275" y="4466975"/>
              <a:ext cx="58400" cy="98425"/>
            </a:xfrm>
            <a:custGeom>
              <a:rect b="b" l="l" r="r" t="t"/>
              <a:pathLst>
                <a:path extrusionOk="0" h="3937" w="2336">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2" name="Google Shape;512;p29"/>
            <p:cNvSpPr/>
            <p:nvPr/>
          </p:nvSpPr>
          <p:spPr>
            <a:xfrm>
              <a:off x="4603450" y="4540350"/>
              <a:ext cx="85925" cy="73375"/>
            </a:xfrm>
            <a:custGeom>
              <a:rect b="b" l="l" r="r" t="t"/>
              <a:pathLst>
                <a:path extrusionOk="0" h="2935" w="3437">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3" name="Google Shape;513;p29"/>
            <p:cNvSpPr/>
            <p:nvPr/>
          </p:nvSpPr>
          <p:spPr>
            <a:xfrm>
              <a:off x="4686025" y="4516175"/>
              <a:ext cx="90075" cy="93425"/>
            </a:xfrm>
            <a:custGeom>
              <a:rect b="b" l="l" r="r" t="t"/>
              <a:pathLst>
                <a:path extrusionOk="0" h="3737" w="3603">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4" name="Google Shape;514;p29"/>
            <p:cNvSpPr/>
            <p:nvPr/>
          </p:nvSpPr>
          <p:spPr>
            <a:xfrm>
              <a:off x="4772750" y="4435275"/>
              <a:ext cx="86750" cy="111775"/>
            </a:xfrm>
            <a:custGeom>
              <a:rect b="b" l="l" r="r" t="t"/>
              <a:pathLst>
                <a:path extrusionOk="0" h="4471" w="347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5" name="Google Shape;515;p29"/>
            <p:cNvSpPr/>
            <p:nvPr/>
          </p:nvSpPr>
          <p:spPr>
            <a:xfrm>
              <a:off x="4829450" y="4220125"/>
              <a:ext cx="64250" cy="108450"/>
            </a:xfrm>
            <a:custGeom>
              <a:rect b="b" l="l" r="r" t="t"/>
              <a:pathLst>
                <a:path extrusionOk="0" h="4338" w="257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6" name="Google Shape;516;p29"/>
            <p:cNvSpPr/>
            <p:nvPr/>
          </p:nvSpPr>
          <p:spPr>
            <a:xfrm>
              <a:off x="4829450" y="4315200"/>
              <a:ext cx="64250" cy="115100"/>
            </a:xfrm>
            <a:custGeom>
              <a:rect b="b" l="l" r="r" t="t"/>
              <a:pathLst>
                <a:path extrusionOk="0" h="4604" w="257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7" name="Google Shape;517;p29"/>
            <p:cNvSpPr/>
            <p:nvPr/>
          </p:nvSpPr>
          <p:spPr>
            <a:xfrm>
              <a:off x="3259175" y="2889175"/>
              <a:ext cx="346700" cy="311925"/>
            </a:xfrm>
            <a:custGeom>
              <a:rect b="b" l="l" r="r" t="t"/>
              <a:pathLst>
                <a:path extrusionOk="0" h="12477" w="13868">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8" name="Google Shape;518;p29"/>
            <p:cNvSpPr/>
            <p:nvPr/>
          </p:nvSpPr>
          <p:spPr>
            <a:xfrm>
              <a:off x="3265000" y="2973300"/>
              <a:ext cx="333600" cy="368725"/>
            </a:xfrm>
            <a:custGeom>
              <a:rect b="b" l="l" r="r" t="t"/>
              <a:pathLst>
                <a:path extrusionOk="0" h="14749" w="13344">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19" name="Google Shape;519;p29"/>
            <p:cNvSpPr/>
            <p:nvPr/>
          </p:nvSpPr>
          <p:spPr>
            <a:xfrm>
              <a:off x="3378425" y="2897600"/>
              <a:ext cx="40050" cy="51250"/>
            </a:xfrm>
            <a:custGeom>
              <a:rect b="b" l="l" r="r" t="t"/>
              <a:pathLst>
                <a:path extrusionOk="0" h="2050" w="1602">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0" name="Google Shape;520;p29"/>
            <p:cNvSpPr/>
            <p:nvPr/>
          </p:nvSpPr>
          <p:spPr>
            <a:xfrm>
              <a:off x="3246650" y="3171375"/>
              <a:ext cx="401975" cy="235700"/>
            </a:xfrm>
            <a:custGeom>
              <a:rect b="b" l="l" r="r" t="t"/>
              <a:pathLst>
                <a:path extrusionOk="0" h="9428" w="16079">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1" name="Google Shape;521;p29"/>
            <p:cNvSpPr/>
            <p:nvPr/>
          </p:nvSpPr>
          <p:spPr>
            <a:xfrm>
              <a:off x="3440950" y="3284675"/>
              <a:ext cx="10875" cy="205800"/>
            </a:xfrm>
            <a:custGeom>
              <a:rect b="b" l="l" r="r" t="t"/>
              <a:pathLst>
                <a:path extrusionOk="0" h="8232" w="435">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2" name="Google Shape;522;p29"/>
            <p:cNvSpPr/>
            <p:nvPr/>
          </p:nvSpPr>
          <p:spPr>
            <a:xfrm>
              <a:off x="3843750" y="1640775"/>
              <a:ext cx="301900" cy="466775"/>
            </a:xfrm>
            <a:custGeom>
              <a:rect b="b" l="l" r="r" t="t"/>
              <a:pathLst>
                <a:path extrusionOk="0" h="18671" w="12076">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3" name="Google Shape;523;p29"/>
            <p:cNvSpPr/>
            <p:nvPr/>
          </p:nvSpPr>
          <p:spPr>
            <a:xfrm>
              <a:off x="3931300" y="1772575"/>
              <a:ext cx="131800" cy="200950"/>
            </a:xfrm>
            <a:custGeom>
              <a:rect b="b" l="l" r="r" t="t"/>
              <a:pathLst>
                <a:path extrusionOk="0" h="8038" w="5272">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4" name="Google Shape;524;p29"/>
            <p:cNvSpPr/>
            <p:nvPr/>
          </p:nvSpPr>
          <p:spPr>
            <a:xfrm>
              <a:off x="4046400" y="1614450"/>
              <a:ext cx="125950" cy="211500"/>
            </a:xfrm>
            <a:custGeom>
              <a:rect b="b" l="l" r="r" t="t"/>
              <a:pathLst>
                <a:path extrusionOk="0" h="8460" w="5038">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5" name="Google Shape;525;p29"/>
            <p:cNvSpPr/>
            <p:nvPr/>
          </p:nvSpPr>
          <p:spPr>
            <a:xfrm>
              <a:off x="3926300" y="2398000"/>
              <a:ext cx="45075" cy="356950"/>
            </a:xfrm>
            <a:custGeom>
              <a:rect b="b" l="l" r="r" t="t"/>
              <a:pathLst>
                <a:path extrusionOk="0" h="14278" w="1803">
                  <a:moveTo>
                    <a:pt x="1802" y="0"/>
                  </a:moveTo>
                  <a:lnTo>
                    <a:pt x="1" y="1034"/>
                  </a:lnTo>
                  <a:lnTo>
                    <a:pt x="1" y="14277"/>
                  </a:lnTo>
                  <a:lnTo>
                    <a:pt x="1802" y="13243"/>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6" name="Google Shape;526;p29"/>
            <p:cNvSpPr/>
            <p:nvPr/>
          </p:nvSpPr>
          <p:spPr>
            <a:xfrm>
              <a:off x="4179000" y="2428025"/>
              <a:ext cx="45050" cy="180975"/>
            </a:xfrm>
            <a:custGeom>
              <a:rect b="b" l="l" r="r" t="t"/>
              <a:pathLst>
                <a:path extrusionOk="0" h="7239" w="1802">
                  <a:moveTo>
                    <a:pt x="1801" y="0"/>
                  </a:moveTo>
                  <a:lnTo>
                    <a:pt x="0" y="1034"/>
                  </a:lnTo>
                  <a:lnTo>
                    <a:pt x="0" y="7239"/>
                  </a:lnTo>
                  <a:lnTo>
                    <a:pt x="1801" y="6204"/>
                  </a:lnTo>
                  <a:lnTo>
                    <a:pt x="18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7" name="Google Shape;527;p29"/>
            <p:cNvSpPr/>
            <p:nvPr/>
          </p:nvSpPr>
          <p:spPr>
            <a:xfrm>
              <a:off x="4116450" y="2378800"/>
              <a:ext cx="44225" cy="266900"/>
            </a:xfrm>
            <a:custGeom>
              <a:rect b="b" l="l" r="r" t="t"/>
              <a:pathLst>
                <a:path extrusionOk="0" h="10676" w="1769">
                  <a:moveTo>
                    <a:pt x="1768" y="1"/>
                  </a:moveTo>
                  <a:lnTo>
                    <a:pt x="0" y="1035"/>
                  </a:lnTo>
                  <a:lnTo>
                    <a:pt x="0" y="10675"/>
                  </a:lnTo>
                  <a:lnTo>
                    <a:pt x="1768" y="96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8" name="Google Shape;528;p29"/>
            <p:cNvSpPr/>
            <p:nvPr/>
          </p:nvSpPr>
          <p:spPr>
            <a:xfrm>
              <a:off x="4053075" y="2529750"/>
              <a:ext cx="45050" cy="152625"/>
            </a:xfrm>
            <a:custGeom>
              <a:rect b="b" l="l" r="r" t="t"/>
              <a:pathLst>
                <a:path extrusionOk="0" h="6105" w="1802">
                  <a:moveTo>
                    <a:pt x="1801" y="1"/>
                  </a:moveTo>
                  <a:lnTo>
                    <a:pt x="0" y="1035"/>
                  </a:lnTo>
                  <a:lnTo>
                    <a:pt x="0" y="6105"/>
                  </a:lnTo>
                  <a:lnTo>
                    <a:pt x="1801" y="5071"/>
                  </a:lnTo>
                  <a:lnTo>
                    <a:pt x="18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29" name="Google Shape;529;p29"/>
            <p:cNvSpPr/>
            <p:nvPr/>
          </p:nvSpPr>
          <p:spPr>
            <a:xfrm>
              <a:off x="3989675" y="2526425"/>
              <a:ext cx="45075" cy="192650"/>
            </a:xfrm>
            <a:custGeom>
              <a:rect b="b" l="l" r="r" t="t"/>
              <a:pathLst>
                <a:path extrusionOk="0" h="7706" w="1803">
                  <a:moveTo>
                    <a:pt x="1802" y="0"/>
                  </a:moveTo>
                  <a:lnTo>
                    <a:pt x="1" y="1034"/>
                  </a:lnTo>
                  <a:lnTo>
                    <a:pt x="1" y="7706"/>
                  </a:lnTo>
                  <a:lnTo>
                    <a:pt x="1802" y="6638"/>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0" name="Google Shape;530;p29"/>
            <p:cNvSpPr/>
            <p:nvPr/>
          </p:nvSpPr>
          <p:spPr>
            <a:xfrm>
              <a:off x="3892950" y="2572400"/>
              <a:ext cx="404450" cy="235900"/>
            </a:xfrm>
            <a:custGeom>
              <a:rect b="b" l="l" r="r" t="t"/>
              <a:pathLst>
                <a:path extrusionOk="0" h="9436" w="16178">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1" name="Google Shape;531;p29"/>
            <p:cNvSpPr/>
            <p:nvPr/>
          </p:nvSpPr>
          <p:spPr>
            <a:xfrm>
              <a:off x="4087250" y="2685900"/>
              <a:ext cx="10875" cy="205800"/>
            </a:xfrm>
            <a:custGeom>
              <a:rect b="b" l="l" r="r" t="t"/>
              <a:pathLst>
                <a:path extrusionOk="0" h="8232" w="435">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2" name="Google Shape;532;p29"/>
            <p:cNvSpPr/>
            <p:nvPr/>
          </p:nvSpPr>
          <p:spPr>
            <a:xfrm>
              <a:off x="5191375" y="1351250"/>
              <a:ext cx="205175" cy="37700"/>
            </a:xfrm>
            <a:custGeom>
              <a:rect b="b" l="l" r="r" t="t"/>
              <a:pathLst>
                <a:path extrusionOk="0" h="1508" w="8207">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3" name="Google Shape;533;p29"/>
            <p:cNvSpPr/>
            <p:nvPr/>
          </p:nvSpPr>
          <p:spPr>
            <a:xfrm>
              <a:off x="5449050" y="2423625"/>
              <a:ext cx="252725" cy="47100"/>
            </a:xfrm>
            <a:custGeom>
              <a:rect b="b" l="l" r="r" t="t"/>
              <a:pathLst>
                <a:path extrusionOk="0" h="1884" w="10109">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4" name="Google Shape;534;p29"/>
            <p:cNvSpPr/>
            <p:nvPr/>
          </p:nvSpPr>
          <p:spPr>
            <a:xfrm>
              <a:off x="4833625" y="1974475"/>
              <a:ext cx="163550" cy="88300"/>
            </a:xfrm>
            <a:custGeom>
              <a:rect b="b" l="l" r="r" t="t"/>
              <a:pathLst>
                <a:path extrusionOk="0" h="3532" w="6542">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5" name="Google Shape;535;p29"/>
            <p:cNvSpPr/>
            <p:nvPr/>
          </p:nvSpPr>
          <p:spPr>
            <a:xfrm>
              <a:off x="4648900" y="2318550"/>
              <a:ext cx="10875" cy="148675"/>
            </a:xfrm>
            <a:custGeom>
              <a:rect b="b" l="l" r="r" t="t"/>
              <a:pathLst>
                <a:path extrusionOk="0" h="5947" w="435">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6" name="Google Shape;536;p29"/>
            <p:cNvSpPr/>
            <p:nvPr/>
          </p:nvSpPr>
          <p:spPr>
            <a:xfrm>
              <a:off x="4799925" y="3728700"/>
              <a:ext cx="454025" cy="229600"/>
            </a:xfrm>
            <a:custGeom>
              <a:rect b="b" l="l" r="r" t="t"/>
              <a:pathLst>
                <a:path extrusionOk="0" h="9184" w="18161">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7" name="Google Shape;537;p29"/>
            <p:cNvSpPr/>
            <p:nvPr/>
          </p:nvSpPr>
          <p:spPr>
            <a:xfrm>
              <a:off x="3429200" y="4345800"/>
              <a:ext cx="178575" cy="208750"/>
            </a:xfrm>
            <a:custGeom>
              <a:rect b="b" l="l" r="r" t="t"/>
              <a:pathLst>
                <a:path extrusionOk="0" h="8350" w="7143">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8" name="Google Shape;538;p29"/>
            <p:cNvSpPr/>
            <p:nvPr/>
          </p:nvSpPr>
          <p:spPr>
            <a:xfrm>
              <a:off x="3802050" y="4453300"/>
              <a:ext cx="191000" cy="148800"/>
            </a:xfrm>
            <a:custGeom>
              <a:rect b="b" l="l" r="r" t="t"/>
              <a:pathLst>
                <a:path extrusionOk="0" h="5952" w="764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39" name="Google Shape;539;p29"/>
            <p:cNvSpPr/>
            <p:nvPr/>
          </p:nvSpPr>
          <p:spPr>
            <a:xfrm>
              <a:off x="4185650" y="1864275"/>
              <a:ext cx="321100" cy="8375"/>
            </a:xfrm>
            <a:custGeom>
              <a:rect b="b" l="l" r="r" t="t"/>
              <a:pathLst>
                <a:path extrusionOk="0" h="335" w="12844">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0" name="Google Shape;540;p29"/>
            <p:cNvSpPr/>
            <p:nvPr/>
          </p:nvSpPr>
          <p:spPr>
            <a:xfrm>
              <a:off x="4715200" y="3815500"/>
              <a:ext cx="13375" cy="352950"/>
            </a:xfrm>
            <a:custGeom>
              <a:rect b="b" l="l" r="r" t="t"/>
              <a:pathLst>
                <a:path extrusionOk="0" h="14118" w="535">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1" name="Google Shape;541;p29"/>
            <p:cNvSpPr/>
            <p:nvPr/>
          </p:nvSpPr>
          <p:spPr>
            <a:xfrm>
              <a:off x="5424875" y="2105050"/>
              <a:ext cx="79450" cy="231250"/>
            </a:xfrm>
            <a:custGeom>
              <a:rect b="b" l="l" r="r" t="t"/>
              <a:pathLst>
                <a:path extrusionOk="0" h="9250" w="3178">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2" name="Google Shape;542;p29"/>
            <p:cNvSpPr/>
            <p:nvPr/>
          </p:nvSpPr>
          <p:spPr>
            <a:xfrm>
              <a:off x="4573425" y="3479950"/>
              <a:ext cx="292750" cy="370775"/>
            </a:xfrm>
            <a:custGeom>
              <a:rect b="b" l="l" r="r" t="t"/>
              <a:pathLst>
                <a:path extrusionOk="0" h="14831" w="1171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3" name="Google Shape;543;p29"/>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4" name="Google Shape;544;p29"/>
            <p:cNvSpPr/>
            <p:nvPr/>
          </p:nvSpPr>
          <p:spPr>
            <a:xfrm>
              <a:off x="3957175" y="4127075"/>
              <a:ext cx="292725" cy="370775"/>
            </a:xfrm>
            <a:custGeom>
              <a:rect b="b" l="l" r="r" t="t"/>
              <a:pathLst>
                <a:path extrusionOk="0" h="14831" w="11709">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5" name="Google Shape;545;p29"/>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6" name="Google Shape;546;p29"/>
            <p:cNvSpPr/>
            <p:nvPr/>
          </p:nvSpPr>
          <p:spPr>
            <a:xfrm>
              <a:off x="3278350" y="4134700"/>
              <a:ext cx="220175" cy="278100"/>
            </a:xfrm>
            <a:custGeom>
              <a:rect b="b" l="l" r="r" t="t"/>
              <a:pathLst>
                <a:path extrusionOk="0" h="11124" w="8807">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7" name="Google Shape;547;p29"/>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8" name="Google Shape;548;p29"/>
            <p:cNvSpPr/>
            <p:nvPr/>
          </p:nvSpPr>
          <p:spPr>
            <a:xfrm>
              <a:off x="3658625" y="3716950"/>
              <a:ext cx="225175" cy="285550"/>
            </a:xfrm>
            <a:custGeom>
              <a:rect b="b" l="l" r="r" t="t"/>
              <a:pathLst>
                <a:path extrusionOk="0" h="11422" w="9007">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49" name="Google Shape;549;p29"/>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0" name="Google Shape;550;p29"/>
            <p:cNvSpPr/>
            <p:nvPr/>
          </p:nvSpPr>
          <p:spPr>
            <a:xfrm>
              <a:off x="4069750" y="3587475"/>
              <a:ext cx="179325" cy="228225"/>
            </a:xfrm>
            <a:custGeom>
              <a:rect b="b" l="l" r="r" t="t"/>
              <a:pathLst>
                <a:path extrusionOk="0" h="9129" w="7173">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1" name="Google Shape;551;p29"/>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2" name="Google Shape;552;p29"/>
            <p:cNvSpPr/>
            <p:nvPr/>
          </p:nvSpPr>
          <p:spPr>
            <a:xfrm>
              <a:off x="3350900" y="3468700"/>
              <a:ext cx="180150" cy="227750"/>
            </a:xfrm>
            <a:custGeom>
              <a:rect b="b" l="l" r="r" t="t"/>
              <a:pathLst>
                <a:path extrusionOk="0" h="9110" w="7206">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3" name="Google Shape;553;p29"/>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4" name="Google Shape;554;p29"/>
            <p:cNvSpPr/>
            <p:nvPr/>
          </p:nvSpPr>
          <p:spPr>
            <a:xfrm>
              <a:off x="5040425" y="3303925"/>
              <a:ext cx="129925" cy="157350"/>
            </a:xfrm>
            <a:custGeom>
              <a:rect b="b" l="l" r="r" t="t"/>
              <a:pathLst>
                <a:path extrusionOk="0" h="6294" w="5197">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5" name="Google Shape;555;p29"/>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6" name="Google Shape;556;p29"/>
            <p:cNvSpPr/>
            <p:nvPr/>
          </p:nvSpPr>
          <p:spPr>
            <a:xfrm>
              <a:off x="5323150" y="3266225"/>
              <a:ext cx="130600" cy="157525"/>
            </a:xfrm>
            <a:custGeom>
              <a:rect b="b" l="l" r="r" t="t"/>
              <a:pathLst>
                <a:path extrusionOk="0" h="6301" w="5224">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7" name="Google Shape;557;p29"/>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8" name="Google Shape;558;p29"/>
            <p:cNvSpPr/>
            <p:nvPr/>
          </p:nvSpPr>
          <p:spPr>
            <a:xfrm>
              <a:off x="3098225" y="3913675"/>
              <a:ext cx="129950" cy="158050"/>
            </a:xfrm>
            <a:custGeom>
              <a:rect b="b" l="l" r="r" t="t"/>
              <a:pathLst>
                <a:path extrusionOk="0" h="6322" w="5198">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59" name="Google Shape;559;p29"/>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0" name="Google Shape;560;p29"/>
            <p:cNvSpPr/>
            <p:nvPr/>
          </p:nvSpPr>
          <p:spPr>
            <a:xfrm>
              <a:off x="3918800" y="3267750"/>
              <a:ext cx="129350" cy="157675"/>
            </a:xfrm>
            <a:custGeom>
              <a:rect b="b" l="l" r="r" t="t"/>
              <a:pathLst>
                <a:path extrusionOk="0" h="6307" w="5174">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1" name="Google Shape;561;p29"/>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2" name="Google Shape;562;p29"/>
            <p:cNvSpPr/>
            <p:nvPr/>
          </p:nvSpPr>
          <p:spPr>
            <a:xfrm>
              <a:off x="4306575" y="2740325"/>
              <a:ext cx="129950" cy="158050"/>
            </a:xfrm>
            <a:custGeom>
              <a:rect b="b" l="l" r="r" t="t"/>
              <a:pathLst>
                <a:path extrusionOk="0" h="6322" w="5198">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3" name="Google Shape;563;p29"/>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4" name="Google Shape;564;p29"/>
            <p:cNvSpPr/>
            <p:nvPr/>
          </p:nvSpPr>
          <p:spPr>
            <a:xfrm>
              <a:off x="4505900" y="3239400"/>
              <a:ext cx="129950" cy="157675"/>
            </a:xfrm>
            <a:custGeom>
              <a:rect b="b" l="l" r="r" t="t"/>
              <a:pathLst>
                <a:path extrusionOk="0" h="6307" w="5198">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5" name="Google Shape;565;p29"/>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6" name="Google Shape;566;p29"/>
            <p:cNvSpPr/>
            <p:nvPr/>
          </p:nvSpPr>
          <p:spPr>
            <a:xfrm>
              <a:off x="4541750" y="2454950"/>
              <a:ext cx="175150" cy="222425"/>
            </a:xfrm>
            <a:custGeom>
              <a:rect b="b" l="l" r="r" t="t"/>
              <a:pathLst>
                <a:path extrusionOk="0" h="8897" w="7006">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7" name="Google Shape;567;p29"/>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8" name="Google Shape;568;p29"/>
            <p:cNvSpPr/>
            <p:nvPr/>
          </p:nvSpPr>
          <p:spPr>
            <a:xfrm>
              <a:off x="4779425" y="2918650"/>
              <a:ext cx="207875" cy="577650"/>
            </a:xfrm>
            <a:custGeom>
              <a:rect b="b" l="l" r="r" t="t"/>
              <a:pathLst>
                <a:path extrusionOk="0" h="23106" w="8315">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69" name="Google Shape;569;p29"/>
            <p:cNvSpPr/>
            <p:nvPr/>
          </p:nvSpPr>
          <p:spPr>
            <a:xfrm>
              <a:off x="4576325" y="3370650"/>
              <a:ext cx="92200" cy="191525"/>
            </a:xfrm>
            <a:custGeom>
              <a:rect b="b" l="l" r="r" t="t"/>
              <a:pathLst>
                <a:path extrusionOk="0" h="7661" w="3688">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0" name="Google Shape;570;p29"/>
            <p:cNvSpPr/>
            <p:nvPr/>
          </p:nvSpPr>
          <p:spPr>
            <a:xfrm>
              <a:off x="4849475" y="3411650"/>
              <a:ext cx="204300" cy="180550"/>
            </a:xfrm>
            <a:custGeom>
              <a:rect b="b" l="l" r="r" t="t"/>
              <a:pathLst>
                <a:path extrusionOk="0" h="7222" w="8172">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1" name="Google Shape;571;p29"/>
            <p:cNvSpPr/>
            <p:nvPr/>
          </p:nvSpPr>
          <p:spPr>
            <a:xfrm>
              <a:off x="5156350" y="3345325"/>
              <a:ext cx="181000" cy="16725"/>
            </a:xfrm>
            <a:custGeom>
              <a:rect b="b" l="l" r="r" t="t"/>
              <a:pathLst>
                <a:path extrusionOk="0" h="669" w="724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2" name="Google Shape;572;p29"/>
            <p:cNvSpPr/>
            <p:nvPr/>
          </p:nvSpPr>
          <p:spPr>
            <a:xfrm>
              <a:off x="4577600" y="2654850"/>
              <a:ext cx="57575" cy="597950"/>
            </a:xfrm>
            <a:custGeom>
              <a:rect b="b" l="l" r="r" t="t"/>
              <a:pathLst>
                <a:path extrusionOk="0" h="23918" w="2303">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3" name="Google Shape;573;p29"/>
            <p:cNvSpPr/>
            <p:nvPr/>
          </p:nvSpPr>
          <p:spPr>
            <a:xfrm>
              <a:off x="4025550" y="2880125"/>
              <a:ext cx="304575" cy="410200"/>
            </a:xfrm>
            <a:custGeom>
              <a:rect b="b" l="l" r="r" t="t"/>
              <a:pathLst>
                <a:path extrusionOk="0" h="16408" w="12183">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4" name="Google Shape;574;p29"/>
            <p:cNvSpPr/>
            <p:nvPr/>
          </p:nvSpPr>
          <p:spPr>
            <a:xfrm>
              <a:off x="3998175" y="3394125"/>
              <a:ext cx="132475" cy="245150"/>
            </a:xfrm>
            <a:custGeom>
              <a:rect b="b" l="l" r="r" t="t"/>
              <a:pathLst>
                <a:path extrusionOk="0" h="9806" w="5299">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5" name="Google Shape;575;p29"/>
            <p:cNvSpPr/>
            <p:nvPr/>
          </p:nvSpPr>
          <p:spPr>
            <a:xfrm>
              <a:off x="4196500" y="3799750"/>
              <a:ext cx="409700" cy="355350"/>
            </a:xfrm>
            <a:custGeom>
              <a:rect b="b" l="l" r="r" t="t"/>
              <a:pathLst>
                <a:path extrusionOk="0" h="14214" w="16388">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6" name="Google Shape;576;p29"/>
            <p:cNvSpPr/>
            <p:nvPr/>
          </p:nvSpPr>
          <p:spPr>
            <a:xfrm>
              <a:off x="4098100" y="3792100"/>
              <a:ext cx="66725" cy="369675"/>
            </a:xfrm>
            <a:custGeom>
              <a:rect b="b" l="l" r="r" t="t"/>
              <a:pathLst>
                <a:path extrusionOk="0" h="14787" w="2669">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7" name="Google Shape;577;p29"/>
            <p:cNvSpPr/>
            <p:nvPr/>
          </p:nvSpPr>
          <p:spPr>
            <a:xfrm>
              <a:off x="3803225" y="3943275"/>
              <a:ext cx="257375" cy="256875"/>
            </a:xfrm>
            <a:custGeom>
              <a:rect b="b" l="l" r="r" t="t"/>
              <a:pathLst>
                <a:path extrusionOk="0" h="10275" w="10295">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8" name="Google Shape;578;p29"/>
            <p:cNvSpPr/>
            <p:nvPr/>
          </p:nvSpPr>
          <p:spPr>
            <a:xfrm>
              <a:off x="3512675" y="4239300"/>
              <a:ext cx="472025" cy="89275"/>
            </a:xfrm>
            <a:custGeom>
              <a:rect b="b" l="l" r="r" t="t"/>
              <a:pathLst>
                <a:path extrusionOk="0" h="3571" w="18881">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79" name="Google Shape;579;p29"/>
            <p:cNvSpPr/>
            <p:nvPr/>
          </p:nvSpPr>
          <p:spPr>
            <a:xfrm>
              <a:off x="3392600" y="3677250"/>
              <a:ext cx="45050" cy="480350"/>
            </a:xfrm>
            <a:custGeom>
              <a:rect b="b" l="l" r="r" t="t"/>
              <a:pathLst>
                <a:path extrusionOk="0" h="19214" w="1802">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0" name="Google Shape;580;p29"/>
            <p:cNvSpPr/>
            <p:nvPr/>
          </p:nvSpPr>
          <p:spPr>
            <a:xfrm>
              <a:off x="3176600" y="4037925"/>
              <a:ext cx="161825" cy="176400"/>
            </a:xfrm>
            <a:custGeom>
              <a:rect b="b" l="l" r="r" t="t"/>
              <a:pathLst>
                <a:path extrusionOk="0" h="7056" w="6473">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1" name="Google Shape;581;p29"/>
            <p:cNvSpPr/>
            <p:nvPr/>
          </p:nvSpPr>
          <p:spPr>
            <a:xfrm>
              <a:off x="5243075" y="3415900"/>
              <a:ext cx="113450" cy="288875"/>
            </a:xfrm>
            <a:custGeom>
              <a:rect b="b" l="l" r="r" t="t"/>
              <a:pathLst>
                <a:path extrusionOk="0" h="11555" w="4538">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2" name="Google Shape;582;p29"/>
            <p:cNvSpPr/>
            <p:nvPr/>
          </p:nvSpPr>
          <p:spPr>
            <a:xfrm>
              <a:off x="5417375" y="3377025"/>
              <a:ext cx="94250" cy="133450"/>
            </a:xfrm>
            <a:custGeom>
              <a:rect b="b" l="l" r="r" t="t"/>
              <a:pathLst>
                <a:path extrusionOk="0" h="5338" w="377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3" name="Google Shape;583;p29"/>
            <p:cNvSpPr/>
            <p:nvPr/>
          </p:nvSpPr>
          <p:spPr>
            <a:xfrm>
              <a:off x="4401650" y="3032075"/>
              <a:ext cx="136775" cy="255750"/>
            </a:xfrm>
            <a:custGeom>
              <a:rect b="b" l="l" r="r" t="t"/>
              <a:pathLst>
                <a:path extrusionOk="0" h="10230" w="5471">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4" name="Google Shape;584;p29"/>
            <p:cNvSpPr/>
            <p:nvPr/>
          </p:nvSpPr>
          <p:spPr>
            <a:xfrm>
              <a:off x="3999700" y="2893000"/>
              <a:ext cx="95075" cy="383150"/>
            </a:xfrm>
            <a:custGeom>
              <a:rect b="b" l="l" r="r" t="t"/>
              <a:pathLst>
                <a:path extrusionOk="0" h="15326" w="3803">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5" name="Google Shape;585;p29"/>
            <p:cNvSpPr/>
            <p:nvPr/>
          </p:nvSpPr>
          <p:spPr>
            <a:xfrm>
              <a:off x="4197325" y="3417050"/>
              <a:ext cx="81750" cy="180150"/>
            </a:xfrm>
            <a:custGeom>
              <a:rect b="b" l="l" r="r" t="t"/>
              <a:pathLst>
                <a:path extrusionOk="0" h="7206" w="327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6" name="Google Shape;586;p29"/>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7" name="Google Shape;587;p29"/>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8" name="Google Shape;588;p29"/>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89" name="Google Shape;589;p29"/>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0" name="Google Shape;590;p29"/>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1" name="Google Shape;591;p29"/>
            <p:cNvSpPr/>
            <p:nvPr/>
          </p:nvSpPr>
          <p:spPr>
            <a:xfrm>
              <a:off x="4640975" y="3562400"/>
              <a:ext cx="158475" cy="204850"/>
            </a:xfrm>
            <a:custGeom>
              <a:rect b="b" l="l" r="r" t="t"/>
              <a:pathLst>
                <a:path extrusionOk="0" h="8194" w="6339">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2" name="Google Shape;592;p29"/>
            <p:cNvSpPr/>
            <p:nvPr/>
          </p:nvSpPr>
          <p:spPr>
            <a:xfrm>
              <a:off x="4023875" y="4209375"/>
              <a:ext cx="159300" cy="205000"/>
            </a:xfrm>
            <a:custGeom>
              <a:rect b="b" l="l" r="r" t="t"/>
              <a:pathLst>
                <a:path extrusionOk="0" h="8200" w="6372">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3" name="Google Shape;593;p29"/>
            <p:cNvSpPr/>
            <p:nvPr/>
          </p:nvSpPr>
          <p:spPr>
            <a:xfrm>
              <a:off x="3329225" y="4196800"/>
              <a:ext cx="119275" cy="153425"/>
            </a:xfrm>
            <a:custGeom>
              <a:rect b="b" l="l" r="r" t="t"/>
              <a:pathLst>
                <a:path extrusionOk="0" h="6137" w="4771">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4" name="Google Shape;594;p29"/>
            <p:cNvSpPr/>
            <p:nvPr/>
          </p:nvSpPr>
          <p:spPr>
            <a:xfrm>
              <a:off x="3710325" y="3780825"/>
              <a:ext cx="121775" cy="157275"/>
            </a:xfrm>
            <a:custGeom>
              <a:rect b="b" l="l" r="r" t="t"/>
              <a:pathLst>
                <a:path extrusionOk="0" h="6291" w="4871">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5" name="Google Shape;595;p29"/>
            <p:cNvSpPr/>
            <p:nvPr/>
          </p:nvSpPr>
          <p:spPr>
            <a:xfrm>
              <a:off x="4111450" y="3638700"/>
              <a:ext cx="96750" cy="125800"/>
            </a:xfrm>
            <a:custGeom>
              <a:rect b="b" l="l" r="r" t="t"/>
              <a:pathLst>
                <a:path extrusionOk="0" h="5032" w="387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6" name="Google Shape;596;p29"/>
            <p:cNvSpPr/>
            <p:nvPr/>
          </p:nvSpPr>
          <p:spPr>
            <a:xfrm>
              <a:off x="3392600" y="3519950"/>
              <a:ext cx="96750" cy="125800"/>
            </a:xfrm>
            <a:custGeom>
              <a:rect b="b" l="l" r="r" t="t"/>
              <a:pathLst>
                <a:path extrusionOk="0" h="5032" w="387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7" name="Google Shape;597;p29"/>
            <p:cNvSpPr/>
            <p:nvPr/>
          </p:nvSpPr>
          <p:spPr>
            <a:xfrm>
              <a:off x="5070450" y="3340275"/>
              <a:ext cx="67575" cy="86025"/>
            </a:xfrm>
            <a:custGeom>
              <a:rect b="b" l="l" r="r" t="t"/>
              <a:pathLst>
                <a:path extrusionOk="0" h="3441" w="2703">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8" name="Google Shape;598;p29"/>
            <p:cNvSpPr/>
            <p:nvPr/>
          </p:nvSpPr>
          <p:spPr>
            <a:xfrm>
              <a:off x="5353150" y="3302400"/>
              <a:ext cx="66750" cy="86350"/>
            </a:xfrm>
            <a:custGeom>
              <a:rect b="b" l="l" r="r" t="t"/>
              <a:pathLst>
                <a:path extrusionOk="0" h="3454" w="267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599" name="Google Shape;599;p29"/>
            <p:cNvSpPr/>
            <p:nvPr/>
          </p:nvSpPr>
          <p:spPr>
            <a:xfrm>
              <a:off x="3128250" y="3949875"/>
              <a:ext cx="67550" cy="86400"/>
            </a:xfrm>
            <a:custGeom>
              <a:rect b="b" l="l" r="r" t="t"/>
              <a:pathLst>
                <a:path extrusionOk="0" h="3456" w="2702">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0" name="Google Shape;600;p29"/>
            <p:cNvSpPr/>
            <p:nvPr/>
          </p:nvSpPr>
          <p:spPr>
            <a:xfrm>
              <a:off x="3948825" y="3303900"/>
              <a:ext cx="66750" cy="86225"/>
            </a:xfrm>
            <a:custGeom>
              <a:rect b="b" l="l" r="r" t="t"/>
              <a:pathLst>
                <a:path extrusionOk="0" h="3449" w="267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1" name="Google Shape;601;p29"/>
            <p:cNvSpPr/>
            <p:nvPr/>
          </p:nvSpPr>
          <p:spPr>
            <a:xfrm>
              <a:off x="4335775" y="2776575"/>
              <a:ext cx="67575" cy="86500"/>
            </a:xfrm>
            <a:custGeom>
              <a:rect b="b" l="l" r="r" t="t"/>
              <a:pathLst>
                <a:path extrusionOk="0" h="3460" w="2703">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2" name="Google Shape;602;p29"/>
            <p:cNvSpPr/>
            <p:nvPr/>
          </p:nvSpPr>
          <p:spPr>
            <a:xfrm>
              <a:off x="4535900" y="3275550"/>
              <a:ext cx="66750" cy="86525"/>
            </a:xfrm>
            <a:custGeom>
              <a:rect b="b" l="l" r="r" t="t"/>
              <a:pathLst>
                <a:path extrusionOk="0" h="3461" w="267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3" name="Google Shape;603;p29"/>
            <p:cNvSpPr/>
            <p:nvPr/>
          </p:nvSpPr>
          <p:spPr>
            <a:xfrm>
              <a:off x="4577600" y="2504850"/>
              <a:ext cx="104275" cy="123200"/>
            </a:xfrm>
            <a:custGeom>
              <a:rect b="b" l="l" r="r" t="t"/>
              <a:pathLst>
                <a:path extrusionOk="0" h="4928" w="4171">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4" name="Google Shape;604;p29"/>
            <p:cNvSpPr/>
            <p:nvPr/>
          </p:nvSpPr>
          <p:spPr>
            <a:xfrm>
              <a:off x="5213050" y="3659150"/>
              <a:ext cx="66750" cy="86225"/>
            </a:xfrm>
            <a:custGeom>
              <a:rect b="b" l="l" r="r" t="t"/>
              <a:pathLst>
                <a:path extrusionOk="0" h="3449" w="267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5" name="Google Shape;605;p29"/>
            <p:cNvSpPr/>
            <p:nvPr/>
          </p:nvSpPr>
          <p:spPr>
            <a:xfrm>
              <a:off x="4367450" y="2982200"/>
              <a:ext cx="76750" cy="100025"/>
            </a:xfrm>
            <a:custGeom>
              <a:rect b="b" l="l" r="r" t="t"/>
              <a:pathLst>
                <a:path extrusionOk="0" h="4001" w="307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6" name="Google Shape;606;p29"/>
            <p:cNvSpPr/>
            <p:nvPr/>
          </p:nvSpPr>
          <p:spPr>
            <a:xfrm>
              <a:off x="4244875" y="3380625"/>
              <a:ext cx="59225" cy="76225"/>
            </a:xfrm>
            <a:custGeom>
              <a:rect b="b" l="l" r="r" t="t"/>
              <a:pathLst>
                <a:path extrusionOk="0" h="3049" w="2369">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7" name="Google Shape;607;p29"/>
            <p:cNvSpPr/>
            <p:nvPr/>
          </p:nvSpPr>
          <p:spPr>
            <a:xfrm>
              <a:off x="4063075" y="2856925"/>
              <a:ext cx="58400" cy="76200"/>
            </a:xfrm>
            <a:custGeom>
              <a:rect b="b" l="l" r="r" t="t"/>
              <a:pathLst>
                <a:path extrusionOk="0" h="3048" w="2336">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8" name="Google Shape;608;p29"/>
            <p:cNvSpPr/>
            <p:nvPr/>
          </p:nvSpPr>
          <p:spPr>
            <a:xfrm>
              <a:off x="5486600" y="3479350"/>
              <a:ext cx="45050" cy="57775"/>
            </a:xfrm>
            <a:custGeom>
              <a:rect b="b" l="l" r="r" t="t"/>
              <a:pathLst>
                <a:path extrusionOk="0" h="2311" w="1802">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09" name="Google Shape;609;p29"/>
            <p:cNvSpPr/>
            <p:nvPr/>
          </p:nvSpPr>
          <p:spPr>
            <a:xfrm>
              <a:off x="4784175" y="1506675"/>
              <a:ext cx="230425" cy="429350"/>
            </a:xfrm>
            <a:custGeom>
              <a:rect b="b" l="l" r="r" t="t"/>
              <a:pathLst>
                <a:path extrusionOk="0" h="17174" w="9217">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0" name="Google Shape;610;p29"/>
            <p:cNvSpPr/>
            <p:nvPr/>
          </p:nvSpPr>
          <p:spPr>
            <a:xfrm>
              <a:off x="5074625" y="1641000"/>
              <a:ext cx="206000" cy="265825"/>
            </a:xfrm>
            <a:custGeom>
              <a:rect b="b" l="l" r="r" t="t"/>
              <a:pathLst>
                <a:path extrusionOk="0" h="10633" w="824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1" name="Google Shape;611;p29"/>
            <p:cNvSpPr/>
            <p:nvPr/>
          </p:nvSpPr>
          <p:spPr>
            <a:xfrm>
              <a:off x="5045450" y="1679975"/>
              <a:ext cx="60900" cy="221850"/>
            </a:xfrm>
            <a:custGeom>
              <a:rect b="b" l="l" r="r" t="t"/>
              <a:pathLst>
                <a:path extrusionOk="0" h="8874" w="2436">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2" name="Google Shape;612;p29"/>
            <p:cNvSpPr/>
            <p:nvPr/>
          </p:nvSpPr>
          <p:spPr>
            <a:xfrm>
              <a:off x="5040425" y="2006675"/>
              <a:ext cx="46725" cy="228725"/>
            </a:xfrm>
            <a:custGeom>
              <a:rect b="b" l="l" r="r" t="t"/>
              <a:pathLst>
                <a:path extrusionOk="0" h="9149" w="1869">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3" name="Google Shape;613;p29"/>
            <p:cNvSpPr/>
            <p:nvPr/>
          </p:nvSpPr>
          <p:spPr>
            <a:xfrm>
              <a:off x="5130500" y="2020225"/>
              <a:ext cx="71750" cy="196825"/>
            </a:xfrm>
            <a:custGeom>
              <a:rect b="b" l="l" r="r" t="t"/>
              <a:pathLst>
                <a:path extrusionOk="0" h="7873" w="287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4" name="Google Shape;614;p29"/>
            <p:cNvSpPr/>
            <p:nvPr/>
          </p:nvSpPr>
          <p:spPr>
            <a:xfrm>
              <a:off x="4949550" y="2317925"/>
              <a:ext cx="81750" cy="30050"/>
            </a:xfrm>
            <a:custGeom>
              <a:rect b="b" l="l" r="r" t="t"/>
              <a:pathLst>
                <a:path extrusionOk="0" h="1202" w="327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5" name="Google Shape;615;p29"/>
            <p:cNvSpPr/>
            <p:nvPr/>
          </p:nvSpPr>
          <p:spPr>
            <a:xfrm>
              <a:off x="5041275" y="2374000"/>
              <a:ext cx="49675" cy="319225"/>
            </a:xfrm>
            <a:custGeom>
              <a:rect b="b" l="l" r="r" t="t"/>
              <a:pathLst>
                <a:path extrusionOk="0" h="12769" w="1987">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6" name="Google Shape;616;p29"/>
            <p:cNvSpPr/>
            <p:nvPr/>
          </p:nvSpPr>
          <p:spPr>
            <a:xfrm>
              <a:off x="5117150" y="2476800"/>
              <a:ext cx="226025" cy="232275"/>
            </a:xfrm>
            <a:custGeom>
              <a:rect b="b" l="l" r="r" t="t"/>
              <a:pathLst>
                <a:path extrusionOk="0" h="9291" w="9041">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7" name="Google Shape;617;p29"/>
            <p:cNvSpPr/>
            <p:nvPr/>
          </p:nvSpPr>
          <p:spPr>
            <a:xfrm>
              <a:off x="4907000" y="2715175"/>
              <a:ext cx="71750" cy="41425"/>
            </a:xfrm>
            <a:custGeom>
              <a:rect b="b" l="l" r="r" t="t"/>
              <a:pathLst>
                <a:path extrusionOk="0" h="1657" w="287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8" name="Google Shape;618;p29"/>
            <p:cNvSpPr/>
            <p:nvPr/>
          </p:nvSpPr>
          <p:spPr>
            <a:xfrm>
              <a:off x="4833625" y="2830175"/>
              <a:ext cx="113425" cy="90725"/>
            </a:xfrm>
            <a:custGeom>
              <a:rect b="b" l="l" r="r" t="t"/>
              <a:pathLst>
                <a:path extrusionOk="0" h="3629" w="4537">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19" name="Google Shape;619;p29"/>
            <p:cNvSpPr/>
            <p:nvPr/>
          </p:nvSpPr>
          <p:spPr>
            <a:xfrm>
              <a:off x="4768575" y="2702875"/>
              <a:ext cx="70075" cy="218025"/>
            </a:xfrm>
            <a:custGeom>
              <a:rect b="b" l="l" r="r" t="t"/>
              <a:pathLst>
                <a:path extrusionOk="0" h="8721" w="2803">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0" name="Google Shape;620;p29"/>
            <p:cNvSpPr/>
            <p:nvPr/>
          </p:nvSpPr>
          <p:spPr>
            <a:xfrm>
              <a:off x="4731050" y="2900525"/>
              <a:ext cx="108425" cy="20375"/>
            </a:xfrm>
            <a:custGeom>
              <a:rect b="b" l="l" r="r" t="t"/>
              <a:pathLst>
                <a:path extrusionOk="0" h="815" w="4337">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1" name="Google Shape;621;p29"/>
            <p:cNvSpPr/>
            <p:nvPr/>
          </p:nvSpPr>
          <p:spPr>
            <a:xfrm>
              <a:off x="5117150" y="2799100"/>
              <a:ext cx="377800" cy="42575"/>
            </a:xfrm>
            <a:custGeom>
              <a:rect b="b" l="l" r="r" t="t"/>
              <a:pathLst>
                <a:path extrusionOk="0" h="1703" w="15112">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2" name="Google Shape;622;p29"/>
            <p:cNvSpPr/>
            <p:nvPr/>
          </p:nvSpPr>
          <p:spPr>
            <a:xfrm>
              <a:off x="4934525" y="2671075"/>
              <a:ext cx="206000" cy="262325"/>
            </a:xfrm>
            <a:custGeom>
              <a:rect b="b" l="l" r="r" t="t"/>
              <a:pathLst>
                <a:path extrusionOk="0" h="10493" w="824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3" name="Google Shape;623;p29"/>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4" name="Google Shape;624;p29"/>
            <p:cNvSpPr/>
            <p:nvPr/>
          </p:nvSpPr>
          <p:spPr>
            <a:xfrm>
              <a:off x="5467400" y="2716175"/>
              <a:ext cx="206850" cy="262250"/>
            </a:xfrm>
            <a:custGeom>
              <a:rect b="b" l="l" r="r" t="t"/>
              <a:pathLst>
                <a:path extrusionOk="0" h="10490" w="8274">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5" name="Google Shape;625;p29"/>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6" name="Google Shape;626;p29"/>
            <p:cNvSpPr/>
            <p:nvPr/>
          </p:nvSpPr>
          <p:spPr>
            <a:xfrm>
              <a:off x="5326475" y="2325225"/>
              <a:ext cx="143450" cy="182025"/>
            </a:xfrm>
            <a:custGeom>
              <a:rect b="b" l="l" r="r" t="t"/>
              <a:pathLst>
                <a:path extrusionOk="0" h="7281" w="5738">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7" name="Google Shape;627;p29"/>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8" name="Google Shape;628;p29"/>
            <p:cNvSpPr/>
            <p:nvPr/>
          </p:nvSpPr>
          <p:spPr>
            <a:xfrm>
              <a:off x="5022100" y="2207575"/>
              <a:ext cx="143450" cy="182100"/>
            </a:xfrm>
            <a:custGeom>
              <a:rect b="b" l="l" r="r" t="t"/>
              <a:pathLst>
                <a:path extrusionOk="0" h="7284" w="5738">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29" name="Google Shape;629;p29"/>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0" name="Google Shape;630;p29"/>
            <p:cNvSpPr/>
            <p:nvPr/>
          </p:nvSpPr>
          <p:spPr>
            <a:xfrm>
              <a:off x="4983725" y="1892250"/>
              <a:ext cx="109575" cy="133825"/>
            </a:xfrm>
            <a:custGeom>
              <a:rect b="b" l="l" r="r" t="t"/>
              <a:pathLst>
                <a:path extrusionOk="0" h="5353" w="4383">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1" name="Google Shape;631;p29"/>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2" name="Google Shape;632;p29"/>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3" name="Google Shape;633;p29"/>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4" name="Google Shape;634;p29"/>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5" name="Google Shape;635;p29"/>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6" name="Google Shape;636;p29"/>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7" name="Google Shape;637;p29"/>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8" name="Google Shape;638;p29"/>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39" name="Google Shape;639;p29"/>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0" name="Google Shape;640;p29"/>
            <p:cNvSpPr/>
            <p:nvPr/>
          </p:nvSpPr>
          <p:spPr>
            <a:xfrm>
              <a:off x="4981225" y="2729925"/>
              <a:ext cx="112600" cy="145075"/>
            </a:xfrm>
            <a:custGeom>
              <a:rect b="b" l="l" r="r" t="t"/>
              <a:pathLst>
                <a:path extrusionOk="0" h="5803" w="4504">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1" name="Google Shape;641;p29"/>
            <p:cNvSpPr/>
            <p:nvPr/>
          </p:nvSpPr>
          <p:spPr>
            <a:xfrm>
              <a:off x="5514950" y="2774950"/>
              <a:ext cx="111775" cy="145075"/>
            </a:xfrm>
            <a:custGeom>
              <a:rect b="b" l="l" r="r" t="t"/>
              <a:pathLst>
                <a:path extrusionOk="0" h="5803" w="4471">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2" name="Google Shape;642;p29"/>
            <p:cNvSpPr/>
            <p:nvPr/>
          </p:nvSpPr>
          <p:spPr>
            <a:xfrm>
              <a:off x="5359825" y="2365925"/>
              <a:ext cx="77575" cy="100850"/>
            </a:xfrm>
            <a:custGeom>
              <a:rect b="b" l="l" r="r" t="t"/>
              <a:pathLst>
                <a:path extrusionOk="0" h="4034" w="3103">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3" name="Google Shape;643;p29"/>
            <p:cNvSpPr/>
            <p:nvPr/>
          </p:nvSpPr>
          <p:spPr>
            <a:xfrm>
              <a:off x="5054625" y="2248325"/>
              <a:ext cx="78400" cy="100050"/>
            </a:xfrm>
            <a:custGeom>
              <a:rect b="b" l="l" r="r" t="t"/>
              <a:pathLst>
                <a:path extrusionOk="0" h="4002" w="3136">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4" name="Google Shape;644;p29"/>
            <p:cNvSpPr/>
            <p:nvPr/>
          </p:nvSpPr>
          <p:spPr>
            <a:xfrm>
              <a:off x="5008750" y="1922900"/>
              <a:ext cx="57575" cy="73750"/>
            </a:xfrm>
            <a:custGeom>
              <a:rect b="b" l="l" r="r" t="t"/>
              <a:pathLst>
                <a:path extrusionOk="0" h="2950" w="2303">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5" name="Google Shape;645;p29"/>
            <p:cNvSpPr/>
            <p:nvPr/>
          </p:nvSpPr>
          <p:spPr>
            <a:xfrm>
              <a:off x="5183875" y="2001050"/>
              <a:ext cx="32550" cy="42175"/>
            </a:xfrm>
            <a:custGeom>
              <a:rect b="b" l="l" r="r" t="t"/>
              <a:pathLst>
                <a:path extrusionOk="0" h="1687" w="1302">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6" name="Google Shape;646;p29"/>
            <p:cNvSpPr/>
            <p:nvPr/>
          </p:nvSpPr>
          <p:spPr>
            <a:xfrm>
              <a:off x="4935350" y="2325000"/>
              <a:ext cx="32550" cy="42150"/>
            </a:xfrm>
            <a:custGeom>
              <a:rect b="b" l="l" r="r" t="t"/>
              <a:pathLst>
                <a:path extrusionOk="0" h="1686" w="1302">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7" name="Google Shape;647;p29"/>
            <p:cNvSpPr/>
            <p:nvPr/>
          </p:nvSpPr>
          <p:spPr>
            <a:xfrm>
              <a:off x="4892825" y="2696550"/>
              <a:ext cx="32550" cy="42175"/>
            </a:xfrm>
            <a:custGeom>
              <a:rect b="b" l="l" r="r" t="t"/>
              <a:pathLst>
                <a:path extrusionOk="0" h="1687" w="1302">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8" name="Google Shape;648;p29"/>
            <p:cNvSpPr/>
            <p:nvPr/>
          </p:nvSpPr>
          <p:spPr>
            <a:xfrm>
              <a:off x="4751075" y="2679100"/>
              <a:ext cx="40050" cy="51575"/>
            </a:xfrm>
            <a:custGeom>
              <a:rect b="b" l="l" r="r" t="t"/>
              <a:pathLst>
                <a:path extrusionOk="0" h="2063" w="1602">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49" name="Google Shape;649;p29"/>
            <p:cNvSpPr/>
            <p:nvPr/>
          </p:nvSpPr>
          <p:spPr>
            <a:xfrm>
              <a:off x="4720200" y="2886550"/>
              <a:ext cx="25050" cy="32425"/>
            </a:xfrm>
            <a:custGeom>
              <a:rect b="b" l="l" r="r" t="t"/>
              <a:pathLst>
                <a:path extrusionOk="0" h="1297" w="1002">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0" name="Google Shape;650;p29"/>
            <p:cNvSpPr/>
            <p:nvPr/>
          </p:nvSpPr>
          <p:spPr>
            <a:xfrm>
              <a:off x="4810275" y="2884750"/>
              <a:ext cx="51725" cy="67250"/>
            </a:xfrm>
            <a:custGeom>
              <a:rect b="b" l="l" r="r" t="t"/>
              <a:pathLst>
                <a:path extrusionOk="0" h="2690" w="2069">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1" name="Google Shape;651;p29"/>
            <p:cNvSpPr/>
            <p:nvPr/>
          </p:nvSpPr>
          <p:spPr>
            <a:xfrm>
              <a:off x="5251425" y="1607650"/>
              <a:ext cx="54225" cy="70775"/>
            </a:xfrm>
            <a:custGeom>
              <a:rect b="b" l="l" r="r" t="t"/>
              <a:pathLst>
                <a:path extrusionOk="0" h="2831" w="2169">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2" name="Google Shape;652;p29"/>
            <p:cNvSpPr/>
            <p:nvPr/>
          </p:nvSpPr>
          <p:spPr>
            <a:xfrm>
              <a:off x="5087975" y="1661175"/>
              <a:ext cx="32550" cy="42150"/>
            </a:xfrm>
            <a:custGeom>
              <a:rect b="b" l="l" r="r" t="t"/>
              <a:pathLst>
                <a:path extrusionOk="0" h="1686" w="1302">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3" name="Google Shape;653;p29"/>
            <p:cNvSpPr/>
            <p:nvPr/>
          </p:nvSpPr>
          <p:spPr>
            <a:xfrm>
              <a:off x="4612625" y="1532650"/>
              <a:ext cx="68425" cy="107325"/>
            </a:xfrm>
            <a:custGeom>
              <a:rect b="b" l="l" r="r" t="t"/>
              <a:pathLst>
                <a:path extrusionOk="0" h="4293" w="2737">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4" name="Google Shape;654;p29"/>
            <p:cNvSpPr/>
            <p:nvPr/>
          </p:nvSpPr>
          <p:spPr>
            <a:xfrm>
              <a:off x="4676850" y="1548225"/>
              <a:ext cx="33375" cy="216000"/>
            </a:xfrm>
            <a:custGeom>
              <a:rect b="b" l="l" r="r" t="t"/>
              <a:pathLst>
                <a:path extrusionOk="0" h="8640" w="1335">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5" name="Google Shape;655;p29"/>
            <p:cNvSpPr/>
            <p:nvPr/>
          </p:nvSpPr>
          <p:spPr>
            <a:xfrm>
              <a:off x="4591775" y="1760525"/>
              <a:ext cx="88425" cy="176325"/>
            </a:xfrm>
            <a:custGeom>
              <a:rect b="b" l="l" r="r" t="t"/>
              <a:pathLst>
                <a:path extrusionOk="0" h="7053" w="3537">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6" name="Google Shape;656;p29"/>
            <p:cNvSpPr/>
            <p:nvPr/>
          </p:nvSpPr>
          <p:spPr>
            <a:xfrm>
              <a:off x="4499225" y="1760325"/>
              <a:ext cx="181825" cy="106475"/>
            </a:xfrm>
            <a:custGeom>
              <a:rect b="b" l="l" r="r" t="t"/>
              <a:pathLst>
                <a:path extrusionOk="0" h="4259" w="7273">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7" name="Google Shape;657;p29"/>
            <p:cNvSpPr/>
            <p:nvPr/>
          </p:nvSpPr>
          <p:spPr>
            <a:xfrm>
              <a:off x="4747725" y="890550"/>
              <a:ext cx="42550" cy="436700"/>
            </a:xfrm>
            <a:custGeom>
              <a:rect b="b" l="l" r="r" t="t"/>
              <a:pathLst>
                <a:path extrusionOk="0" h="17468" w="1702">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8" name="Google Shape;658;p29"/>
            <p:cNvSpPr/>
            <p:nvPr/>
          </p:nvSpPr>
          <p:spPr>
            <a:xfrm>
              <a:off x="4808600" y="663475"/>
              <a:ext cx="323850" cy="648775"/>
            </a:xfrm>
            <a:custGeom>
              <a:rect b="b" l="l" r="r" t="t"/>
              <a:pathLst>
                <a:path extrusionOk="0" h="25951" w="12954">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59" name="Google Shape;659;p29"/>
            <p:cNvSpPr/>
            <p:nvPr/>
          </p:nvSpPr>
          <p:spPr>
            <a:xfrm>
              <a:off x="4538950" y="1331975"/>
              <a:ext cx="147925" cy="81175"/>
            </a:xfrm>
            <a:custGeom>
              <a:rect b="b" l="l" r="r" t="t"/>
              <a:pathLst>
                <a:path extrusionOk="0" h="3247" w="5917">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0" name="Google Shape;660;p29"/>
            <p:cNvSpPr/>
            <p:nvPr/>
          </p:nvSpPr>
          <p:spPr>
            <a:xfrm>
              <a:off x="3657775" y="990325"/>
              <a:ext cx="582950" cy="123450"/>
            </a:xfrm>
            <a:custGeom>
              <a:rect b="b" l="l" r="r" t="t"/>
              <a:pathLst>
                <a:path extrusionOk="0" h="4938" w="23318">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1" name="Google Shape;661;p29"/>
            <p:cNvSpPr/>
            <p:nvPr/>
          </p:nvSpPr>
          <p:spPr>
            <a:xfrm>
              <a:off x="4287400" y="1332950"/>
              <a:ext cx="165750" cy="63525"/>
            </a:xfrm>
            <a:custGeom>
              <a:rect b="b" l="l" r="r" t="t"/>
              <a:pathLst>
                <a:path extrusionOk="0" h="2541" w="663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2" name="Google Shape;662;p29"/>
            <p:cNvSpPr/>
            <p:nvPr/>
          </p:nvSpPr>
          <p:spPr>
            <a:xfrm>
              <a:off x="4399975" y="1145725"/>
              <a:ext cx="89250" cy="129825"/>
            </a:xfrm>
            <a:custGeom>
              <a:rect b="b" l="l" r="r" t="t"/>
              <a:pathLst>
                <a:path extrusionOk="0" h="5193" w="357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3" name="Google Shape;663;p29"/>
            <p:cNvSpPr/>
            <p:nvPr/>
          </p:nvSpPr>
          <p:spPr>
            <a:xfrm>
              <a:off x="4415000" y="1392275"/>
              <a:ext cx="63400" cy="162975"/>
            </a:xfrm>
            <a:custGeom>
              <a:rect b="b" l="l" r="r" t="t"/>
              <a:pathLst>
                <a:path extrusionOk="0" h="6519" w="2536">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4" name="Google Shape;664;p29"/>
            <p:cNvSpPr/>
            <p:nvPr/>
          </p:nvSpPr>
          <p:spPr>
            <a:xfrm>
              <a:off x="4233200" y="992825"/>
              <a:ext cx="21700" cy="371950"/>
            </a:xfrm>
            <a:custGeom>
              <a:rect b="b" l="l" r="r" t="t"/>
              <a:pathLst>
                <a:path extrusionOk="0" h="14878" w="868">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5" name="Google Shape;665;p29"/>
            <p:cNvSpPr/>
            <p:nvPr/>
          </p:nvSpPr>
          <p:spPr>
            <a:xfrm>
              <a:off x="4130175" y="1286650"/>
              <a:ext cx="98875" cy="105650"/>
            </a:xfrm>
            <a:custGeom>
              <a:rect b="b" l="l" r="r" t="t"/>
              <a:pathLst>
                <a:path extrusionOk="0" h="4226" w="3955">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6" name="Google Shape;666;p29"/>
            <p:cNvSpPr/>
            <p:nvPr/>
          </p:nvSpPr>
          <p:spPr>
            <a:xfrm>
              <a:off x="4846975" y="1351400"/>
              <a:ext cx="259375" cy="38400"/>
            </a:xfrm>
            <a:custGeom>
              <a:rect b="b" l="l" r="r" t="t"/>
              <a:pathLst>
                <a:path extrusionOk="0" h="1536" w="10375">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7" name="Google Shape;667;p29"/>
            <p:cNvSpPr/>
            <p:nvPr/>
          </p:nvSpPr>
          <p:spPr>
            <a:xfrm>
              <a:off x="5168850" y="946025"/>
              <a:ext cx="137550" cy="332025"/>
            </a:xfrm>
            <a:custGeom>
              <a:rect b="b" l="l" r="r" t="t"/>
              <a:pathLst>
                <a:path extrusionOk="0" h="13281" w="5502">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8" name="Google Shape;668;p29"/>
            <p:cNvSpPr/>
            <p:nvPr/>
          </p:nvSpPr>
          <p:spPr>
            <a:xfrm>
              <a:off x="5379850" y="876900"/>
              <a:ext cx="201000" cy="55075"/>
            </a:xfrm>
            <a:custGeom>
              <a:rect b="b" l="l" r="r" t="t"/>
              <a:pathLst>
                <a:path extrusionOk="0" h="2203" w="804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69" name="Google Shape;669;p29"/>
            <p:cNvSpPr/>
            <p:nvPr/>
          </p:nvSpPr>
          <p:spPr>
            <a:xfrm>
              <a:off x="5381525" y="694575"/>
              <a:ext cx="146400" cy="139825"/>
            </a:xfrm>
            <a:custGeom>
              <a:rect b="b" l="l" r="r" t="t"/>
              <a:pathLst>
                <a:path extrusionOk="0" h="5593" w="5856">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0" name="Google Shape;670;p29"/>
            <p:cNvSpPr/>
            <p:nvPr/>
          </p:nvSpPr>
          <p:spPr>
            <a:xfrm>
              <a:off x="4209000" y="960050"/>
              <a:ext cx="53400" cy="68900"/>
            </a:xfrm>
            <a:custGeom>
              <a:rect b="b" l="l" r="r" t="t"/>
              <a:pathLst>
                <a:path extrusionOk="0" h="2756" w="2136">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1" name="Google Shape;671;p29"/>
            <p:cNvSpPr/>
            <p:nvPr/>
          </p:nvSpPr>
          <p:spPr>
            <a:xfrm>
              <a:off x="4388300" y="1128950"/>
              <a:ext cx="29225" cy="37825"/>
            </a:xfrm>
            <a:custGeom>
              <a:rect b="b" l="l" r="r" t="t"/>
              <a:pathLst>
                <a:path extrusionOk="0" h="1513" w="1169">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2" name="Google Shape;672;p29"/>
            <p:cNvSpPr/>
            <p:nvPr/>
          </p:nvSpPr>
          <p:spPr>
            <a:xfrm>
              <a:off x="4116450" y="1268775"/>
              <a:ext cx="29200" cy="37725"/>
            </a:xfrm>
            <a:custGeom>
              <a:rect b="b" l="l" r="r" t="t"/>
              <a:pathLst>
                <a:path extrusionOk="0" h="1509" w="1168">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3" name="Google Shape;673;p29"/>
            <p:cNvSpPr/>
            <p:nvPr/>
          </p:nvSpPr>
          <p:spPr>
            <a:xfrm>
              <a:off x="4402475" y="1534400"/>
              <a:ext cx="29225" cy="37675"/>
            </a:xfrm>
            <a:custGeom>
              <a:rect b="b" l="l" r="r" t="t"/>
              <a:pathLst>
                <a:path extrusionOk="0" h="1507" w="1169">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4" name="Google Shape;674;p29"/>
            <p:cNvSpPr/>
            <p:nvPr/>
          </p:nvSpPr>
          <p:spPr>
            <a:xfrm>
              <a:off x="4600125" y="1618625"/>
              <a:ext cx="29200" cy="37675"/>
            </a:xfrm>
            <a:custGeom>
              <a:rect b="b" l="l" r="r" t="t"/>
              <a:pathLst>
                <a:path extrusionOk="0" h="1507" w="1168">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5" name="Google Shape;675;p29"/>
            <p:cNvSpPr/>
            <p:nvPr/>
          </p:nvSpPr>
          <p:spPr>
            <a:xfrm>
              <a:off x="4580100" y="1915500"/>
              <a:ext cx="29225" cy="37675"/>
            </a:xfrm>
            <a:custGeom>
              <a:rect b="b" l="l" r="r" t="t"/>
              <a:pathLst>
                <a:path extrusionOk="0" h="1507" w="1169">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6" name="Google Shape;676;p29"/>
            <p:cNvSpPr/>
            <p:nvPr/>
          </p:nvSpPr>
          <p:spPr>
            <a:xfrm>
              <a:off x="4656000" y="1733925"/>
              <a:ext cx="44225" cy="56950"/>
            </a:xfrm>
            <a:custGeom>
              <a:rect b="b" l="l" r="r" t="t"/>
              <a:pathLst>
                <a:path extrusionOk="0" h="2278" w="1769">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7" name="Google Shape;677;p29"/>
            <p:cNvSpPr/>
            <p:nvPr/>
          </p:nvSpPr>
          <p:spPr>
            <a:xfrm>
              <a:off x="4479200" y="1835975"/>
              <a:ext cx="44225" cy="56925"/>
            </a:xfrm>
            <a:custGeom>
              <a:rect b="b" l="l" r="r" t="t"/>
              <a:pathLst>
                <a:path extrusionOk="0" h="2277" w="1769">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8" name="Google Shape;678;p29"/>
            <p:cNvSpPr/>
            <p:nvPr/>
          </p:nvSpPr>
          <p:spPr>
            <a:xfrm>
              <a:off x="5503275" y="668475"/>
              <a:ext cx="44225" cy="56950"/>
            </a:xfrm>
            <a:custGeom>
              <a:rect b="b" l="l" r="r" t="t"/>
              <a:pathLst>
                <a:path extrusionOk="0" h="2278" w="1769">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79" name="Google Shape;679;p29"/>
            <p:cNvSpPr/>
            <p:nvPr/>
          </p:nvSpPr>
          <p:spPr>
            <a:xfrm>
              <a:off x="4654325" y="1297450"/>
              <a:ext cx="206850" cy="262475"/>
            </a:xfrm>
            <a:custGeom>
              <a:rect b="b" l="l" r="r" t="t"/>
              <a:pathLst>
                <a:path extrusionOk="0" h="10499" w="8274">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0" name="Google Shape;680;p29"/>
            <p:cNvSpPr/>
            <p:nvPr/>
          </p:nvSpPr>
          <p:spPr>
            <a:xfrm>
              <a:off x="4701850" y="1356425"/>
              <a:ext cx="111775" cy="144650"/>
            </a:xfrm>
            <a:custGeom>
              <a:rect b="b" l="l" r="r" t="t"/>
              <a:pathLst>
                <a:path extrusionOk="0" h="5786" w="4471">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1" name="Google Shape;681;p29"/>
            <p:cNvSpPr/>
            <p:nvPr/>
          </p:nvSpPr>
          <p:spPr>
            <a:xfrm>
              <a:off x="5094650" y="458825"/>
              <a:ext cx="170150" cy="217125"/>
            </a:xfrm>
            <a:custGeom>
              <a:rect b="b" l="l" r="r" t="t"/>
              <a:pathLst>
                <a:path extrusionOk="0" h="8685" w="6806">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2" name="Google Shape;682;p29"/>
            <p:cNvSpPr/>
            <p:nvPr/>
          </p:nvSpPr>
          <p:spPr>
            <a:xfrm>
              <a:off x="5133000" y="506125"/>
              <a:ext cx="94250" cy="122825"/>
            </a:xfrm>
            <a:custGeom>
              <a:rect b="b" l="l" r="r" t="t"/>
              <a:pathLst>
                <a:path extrusionOk="0" h="4913" w="377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3" name="Google Shape;683;p29"/>
            <p:cNvSpPr/>
            <p:nvPr/>
          </p:nvSpPr>
          <p:spPr>
            <a:xfrm>
              <a:off x="4732725" y="752950"/>
              <a:ext cx="124125" cy="150675"/>
            </a:xfrm>
            <a:custGeom>
              <a:rect b="b" l="l" r="r" t="t"/>
              <a:pathLst>
                <a:path extrusionOk="0" h="6027" w="4965">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4" name="Google Shape;684;p29"/>
            <p:cNvSpPr/>
            <p:nvPr/>
          </p:nvSpPr>
          <p:spPr>
            <a:xfrm>
              <a:off x="4761900" y="787225"/>
              <a:ext cx="63400" cy="82775"/>
            </a:xfrm>
            <a:custGeom>
              <a:rect b="b" l="l" r="r" t="t"/>
              <a:pathLst>
                <a:path extrusionOk="0" h="3311" w="2536">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5" name="Google Shape;685;p29"/>
            <p:cNvSpPr/>
            <p:nvPr/>
          </p:nvSpPr>
          <p:spPr>
            <a:xfrm>
              <a:off x="5092975" y="1267450"/>
              <a:ext cx="124350" cy="149875"/>
            </a:xfrm>
            <a:custGeom>
              <a:rect b="b" l="l" r="r" t="t"/>
              <a:pathLst>
                <a:path extrusionOk="0" h="5995" w="4974">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6" name="Google Shape;686;p29"/>
            <p:cNvSpPr/>
            <p:nvPr/>
          </p:nvSpPr>
          <p:spPr>
            <a:xfrm>
              <a:off x="5122150" y="1301625"/>
              <a:ext cx="63425" cy="82400"/>
            </a:xfrm>
            <a:custGeom>
              <a:rect b="b" l="l" r="r" t="t"/>
              <a:pathLst>
                <a:path extrusionOk="0" h="3296" w="2537">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7" name="Google Shape;687;p29"/>
            <p:cNvSpPr/>
            <p:nvPr/>
          </p:nvSpPr>
          <p:spPr>
            <a:xfrm>
              <a:off x="5272275" y="806675"/>
              <a:ext cx="122925" cy="150300"/>
            </a:xfrm>
            <a:custGeom>
              <a:rect b="b" l="l" r="r" t="t"/>
              <a:pathLst>
                <a:path extrusionOk="0" h="6012" w="4917">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8" name="Google Shape;688;p29"/>
            <p:cNvSpPr/>
            <p:nvPr/>
          </p:nvSpPr>
          <p:spPr>
            <a:xfrm>
              <a:off x="5300625" y="840600"/>
              <a:ext cx="64225" cy="82775"/>
            </a:xfrm>
            <a:custGeom>
              <a:rect b="b" l="l" r="r" t="t"/>
              <a:pathLst>
                <a:path extrusionOk="0" h="3311" w="2569">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89" name="Google Shape;689;p29"/>
            <p:cNvSpPr/>
            <p:nvPr/>
          </p:nvSpPr>
          <p:spPr>
            <a:xfrm>
              <a:off x="4440850" y="1249125"/>
              <a:ext cx="124350" cy="150675"/>
            </a:xfrm>
            <a:custGeom>
              <a:rect b="b" l="l" r="r" t="t"/>
              <a:pathLst>
                <a:path extrusionOk="0" h="6027" w="4974">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0" name="Google Shape;690;p29"/>
            <p:cNvSpPr/>
            <p:nvPr/>
          </p:nvSpPr>
          <p:spPr>
            <a:xfrm>
              <a:off x="4470025" y="1283425"/>
              <a:ext cx="63400" cy="82775"/>
            </a:xfrm>
            <a:custGeom>
              <a:rect b="b" l="l" r="r" t="t"/>
              <a:pathLst>
                <a:path extrusionOk="0" h="3311" w="2536">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1" name="Google Shape;691;p29"/>
            <p:cNvSpPr/>
            <p:nvPr/>
          </p:nvSpPr>
          <p:spPr>
            <a:xfrm>
              <a:off x="4211500" y="1353900"/>
              <a:ext cx="85650" cy="104275"/>
            </a:xfrm>
            <a:custGeom>
              <a:rect b="b" l="l" r="r" t="t"/>
              <a:pathLst>
                <a:path extrusionOk="0" h="4171" w="3426">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2" name="Google Shape;692;p29"/>
            <p:cNvSpPr/>
            <p:nvPr/>
          </p:nvSpPr>
          <p:spPr>
            <a:xfrm>
              <a:off x="4230700" y="1377300"/>
              <a:ext cx="44225" cy="56975"/>
            </a:xfrm>
            <a:custGeom>
              <a:rect b="b" l="l" r="r" t="t"/>
              <a:pathLst>
                <a:path extrusionOk="0" h="2279" w="1769">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3" name="Google Shape;693;p29"/>
            <p:cNvSpPr/>
            <p:nvPr/>
          </p:nvSpPr>
          <p:spPr>
            <a:xfrm>
              <a:off x="5566650" y="885225"/>
              <a:ext cx="85025" cy="104275"/>
            </a:xfrm>
            <a:custGeom>
              <a:rect b="b" l="l" r="r" t="t"/>
              <a:pathLst>
                <a:path extrusionOk="0" h="4171" w="3401">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4" name="Google Shape;694;p29"/>
            <p:cNvSpPr/>
            <p:nvPr/>
          </p:nvSpPr>
          <p:spPr>
            <a:xfrm>
              <a:off x="5585825" y="909150"/>
              <a:ext cx="44225" cy="56950"/>
            </a:xfrm>
            <a:custGeom>
              <a:rect b="b" l="l" r="r" t="t"/>
              <a:pathLst>
                <a:path extrusionOk="0" h="2278" w="1769">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5" name="Google Shape;695;p29"/>
            <p:cNvSpPr/>
            <p:nvPr/>
          </p:nvSpPr>
          <p:spPr>
            <a:xfrm>
              <a:off x="5424875" y="1154925"/>
              <a:ext cx="271225" cy="339100"/>
            </a:xfrm>
            <a:custGeom>
              <a:rect b="b" l="l" r="r" t="t"/>
              <a:pathLst>
                <a:path extrusionOk="0" h="13564" w="10849">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6" name="Google Shape;696;p29"/>
            <p:cNvSpPr/>
            <p:nvPr/>
          </p:nvSpPr>
          <p:spPr>
            <a:xfrm>
              <a:off x="5468250" y="1230775"/>
              <a:ext cx="184500" cy="108150"/>
            </a:xfrm>
            <a:custGeom>
              <a:rect b="b" l="l" r="r" t="t"/>
              <a:pathLst>
                <a:path extrusionOk="0" h="4326" w="738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7" name="Google Shape;697;p29"/>
            <p:cNvSpPr/>
            <p:nvPr/>
          </p:nvSpPr>
          <p:spPr>
            <a:xfrm>
              <a:off x="5468250" y="1271625"/>
              <a:ext cx="184500" cy="108175"/>
            </a:xfrm>
            <a:custGeom>
              <a:rect b="b" l="l" r="r" t="t"/>
              <a:pathLst>
                <a:path extrusionOk="0" h="4327" w="738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8" name="Google Shape;698;p29"/>
            <p:cNvSpPr/>
            <p:nvPr/>
          </p:nvSpPr>
          <p:spPr>
            <a:xfrm>
              <a:off x="5469075" y="1312725"/>
              <a:ext cx="182650" cy="107925"/>
            </a:xfrm>
            <a:custGeom>
              <a:rect b="b" l="l" r="r" t="t"/>
              <a:pathLst>
                <a:path extrusionOk="0" h="4317" w="7306">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699" name="Google Shape;699;p29"/>
            <p:cNvSpPr/>
            <p:nvPr/>
          </p:nvSpPr>
          <p:spPr>
            <a:xfrm>
              <a:off x="5741775" y="2234875"/>
              <a:ext cx="271225" cy="338275"/>
            </a:xfrm>
            <a:custGeom>
              <a:rect b="b" l="l" r="r" t="t"/>
              <a:pathLst>
                <a:path extrusionOk="0" h="13531" w="10849">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0" name="Google Shape;700;p29"/>
            <p:cNvSpPr/>
            <p:nvPr/>
          </p:nvSpPr>
          <p:spPr>
            <a:xfrm>
              <a:off x="5785125" y="2310400"/>
              <a:ext cx="182675" cy="108475"/>
            </a:xfrm>
            <a:custGeom>
              <a:rect b="b" l="l" r="r" t="t"/>
              <a:pathLst>
                <a:path extrusionOk="0" h="4339" w="7307">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1" name="Google Shape;701;p29"/>
            <p:cNvSpPr/>
            <p:nvPr/>
          </p:nvSpPr>
          <p:spPr>
            <a:xfrm>
              <a:off x="5784300" y="2351625"/>
              <a:ext cx="183500" cy="108100"/>
            </a:xfrm>
            <a:custGeom>
              <a:rect b="b" l="l" r="r" t="t"/>
              <a:pathLst>
                <a:path extrusionOk="0" h="4324" w="734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2" name="Google Shape;702;p29"/>
            <p:cNvSpPr/>
            <p:nvPr/>
          </p:nvSpPr>
          <p:spPr>
            <a:xfrm>
              <a:off x="5785125" y="2391825"/>
              <a:ext cx="182675" cy="108775"/>
            </a:xfrm>
            <a:custGeom>
              <a:rect b="b" l="l" r="r" t="t"/>
              <a:pathLst>
                <a:path extrusionOk="0" h="4351" w="7307">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3" name="Google Shape;703;p29"/>
            <p:cNvSpPr/>
            <p:nvPr/>
          </p:nvSpPr>
          <p:spPr>
            <a:xfrm>
              <a:off x="5294775" y="3726250"/>
              <a:ext cx="271200" cy="338800"/>
            </a:xfrm>
            <a:custGeom>
              <a:rect b="b" l="l" r="r" t="t"/>
              <a:pathLst>
                <a:path extrusionOk="0" h="13552" w="10848">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4" name="Google Shape;704;p29"/>
            <p:cNvSpPr/>
            <p:nvPr/>
          </p:nvSpPr>
          <p:spPr>
            <a:xfrm>
              <a:off x="5338975" y="3802025"/>
              <a:ext cx="183825" cy="107900"/>
            </a:xfrm>
            <a:custGeom>
              <a:rect b="b" l="l" r="r" t="t"/>
              <a:pathLst>
                <a:path extrusionOk="0" h="4316" w="7353">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5" name="Google Shape;705;p29"/>
            <p:cNvSpPr/>
            <p:nvPr/>
          </p:nvSpPr>
          <p:spPr>
            <a:xfrm>
              <a:off x="5338975" y="3842700"/>
              <a:ext cx="182675" cy="108100"/>
            </a:xfrm>
            <a:custGeom>
              <a:rect b="b" l="l" r="r" t="t"/>
              <a:pathLst>
                <a:path extrusionOk="0" h="4324" w="7307">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6" name="Google Shape;706;p29"/>
            <p:cNvSpPr/>
            <p:nvPr/>
          </p:nvSpPr>
          <p:spPr>
            <a:xfrm>
              <a:off x="5338975" y="3883550"/>
              <a:ext cx="182675" cy="108100"/>
            </a:xfrm>
            <a:custGeom>
              <a:rect b="b" l="l" r="r" t="t"/>
              <a:pathLst>
                <a:path extrusionOk="0" h="4324" w="7307">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7" name="Google Shape;707;p29"/>
            <p:cNvSpPr/>
            <p:nvPr/>
          </p:nvSpPr>
          <p:spPr>
            <a:xfrm>
              <a:off x="3495175" y="4514325"/>
              <a:ext cx="271175" cy="338775"/>
            </a:xfrm>
            <a:custGeom>
              <a:rect b="b" l="l" r="r" t="t"/>
              <a:pathLst>
                <a:path extrusionOk="0" h="13551" w="10847">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8" name="Google Shape;708;p29"/>
            <p:cNvSpPr/>
            <p:nvPr/>
          </p:nvSpPr>
          <p:spPr>
            <a:xfrm>
              <a:off x="3538525" y="4590900"/>
              <a:ext cx="183750" cy="107925"/>
            </a:xfrm>
            <a:custGeom>
              <a:rect b="b" l="l" r="r" t="t"/>
              <a:pathLst>
                <a:path extrusionOk="0" h="4317" w="735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09" name="Google Shape;709;p29"/>
            <p:cNvSpPr/>
            <p:nvPr/>
          </p:nvSpPr>
          <p:spPr>
            <a:xfrm>
              <a:off x="3538525" y="4631750"/>
              <a:ext cx="183750" cy="107950"/>
            </a:xfrm>
            <a:custGeom>
              <a:rect b="b" l="l" r="r" t="t"/>
              <a:pathLst>
                <a:path extrusionOk="0" h="4318" w="735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0" name="Google Shape;710;p29"/>
            <p:cNvSpPr/>
            <p:nvPr/>
          </p:nvSpPr>
          <p:spPr>
            <a:xfrm>
              <a:off x="3538525" y="4672050"/>
              <a:ext cx="182650" cy="108500"/>
            </a:xfrm>
            <a:custGeom>
              <a:rect b="b" l="l" r="r" t="t"/>
              <a:pathLst>
                <a:path extrusionOk="0" h="4340" w="7306">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1" name="Google Shape;711;p29"/>
            <p:cNvSpPr/>
            <p:nvPr/>
          </p:nvSpPr>
          <p:spPr>
            <a:xfrm>
              <a:off x="4530075" y="1997525"/>
              <a:ext cx="271175" cy="338775"/>
            </a:xfrm>
            <a:custGeom>
              <a:rect b="b" l="l" r="r" t="t"/>
              <a:pathLst>
                <a:path extrusionOk="0" h="13551" w="10847">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2" name="Google Shape;712;p29"/>
            <p:cNvSpPr/>
            <p:nvPr/>
          </p:nvSpPr>
          <p:spPr>
            <a:xfrm>
              <a:off x="4573425" y="2073875"/>
              <a:ext cx="184400" cy="108150"/>
            </a:xfrm>
            <a:custGeom>
              <a:rect b="b" l="l" r="r" t="t"/>
              <a:pathLst>
                <a:path extrusionOk="0" h="4326" w="7376">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3" name="Google Shape;713;p29"/>
            <p:cNvSpPr/>
            <p:nvPr/>
          </p:nvSpPr>
          <p:spPr>
            <a:xfrm>
              <a:off x="4573425" y="2114150"/>
              <a:ext cx="184875" cy="108750"/>
            </a:xfrm>
            <a:custGeom>
              <a:rect b="b" l="l" r="r" t="t"/>
              <a:pathLst>
                <a:path extrusionOk="0" h="4350" w="7395">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4" name="Google Shape;714;p29"/>
            <p:cNvSpPr/>
            <p:nvPr/>
          </p:nvSpPr>
          <p:spPr>
            <a:xfrm>
              <a:off x="4573425" y="2155850"/>
              <a:ext cx="183825" cy="107900"/>
            </a:xfrm>
            <a:custGeom>
              <a:rect b="b" l="l" r="r" t="t"/>
              <a:pathLst>
                <a:path extrusionOk="0" h="4316" w="7353">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5" name="Google Shape;715;p29"/>
            <p:cNvSpPr/>
            <p:nvPr/>
          </p:nvSpPr>
          <p:spPr>
            <a:xfrm>
              <a:off x="3527700" y="1049250"/>
              <a:ext cx="140950" cy="179600"/>
            </a:xfrm>
            <a:custGeom>
              <a:rect b="b" l="l" r="r" t="t"/>
              <a:pathLst>
                <a:path extrusionOk="0" h="7184" w="5638">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6" name="Google Shape;716;p29"/>
            <p:cNvSpPr/>
            <p:nvPr/>
          </p:nvSpPr>
          <p:spPr>
            <a:xfrm>
              <a:off x="3559375" y="1089175"/>
              <a:ext cx="77575" cy="99500"/>
            </a:xfrm>
            <a:custGeom>
              <a:rect b="b" l="l" r="r" t="t"/>
              <a:pathLst>
                <a:path extrusionOk="0" h="3980" w="3103">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7" name="Google Shape;717;p29"/>
            <p:cNvSpPr/>
            <p:nvPr/>
          </p:nvSpPr>
          <p:spPr>
            <a:xfrm>
              <a:off x="3415950" y="582075"/>
              <a:ext cx="357775" cy="431625"/>
            </a:xfrm>
            <a:custGeom>
              <a:rect b="b" l="l" r="r" t="t"/>
              <a:pathLst>
                <a:path extrusionOk="0" h="17265" w="14311">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8" name="Google Shape;718;p29"/>
            <p:cNvSpPr/>
            <p:nvPr/>
          </p:nvSpPr>
          <p:spPr>
            <a:xfrm>
              <a:off x="3485150" y="692600"/>
              <a:ext cx="220150" cy="129300"/>
            </a:xfrm>
            <a:custGeom>
              <a:rect b="b" l="l" r="r" t="t"/>
              <a:pathLst>
                <a:path extrusionOk="0" h="5172" w="8806">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19" name="Google Shape;719;p29"/>
            <p:cNvSpPr/>
            <p:nvPr/>
          </p:nvSpPr>
          <p:spPr>
            <a:xfrm>
              <a:off x="3485150" y="733150"/>
              <a:ext cx="219350" cy="129600"/>
            </a:xfrm>
            <a:custGeom>
              <a:rect b="b" l="l" r="r" t="t"/>
              <a:pathLst>
                <a:path extrusionOk="0" h="5184" w="8774">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0" name="Google Shape;720;p29"/>
            <p:cNvSpPr/>
            <p:nvPr/>
          </p:nvSpPr>
          <p:spPr>
            <a:xfrm>
              <a:off x="3485150" y="773500"/>
              <a:ext cx="220150" cy="129275"/>
            </a:xfrm>
            <a:custGeom>
              <a:rect b="b" l="l" r="r" t="t"/>
              <a:pathLst>
                <a:path extrusionOk="0" h="5171" w="8806">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1" name="Google Shape;721;p29"/>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2" name="Google Shape;722;p29"/>
            <p:cNvSpPr/>
            <p:nvPr/>
          </p:nvSpPr>
          <p:spPr>
            <a:xfrm>
              <a:off x="2327675" y="942775"/>
              <a:ext cx="73400" cy="162650"/>
            </a:xfrm>
            <a:custGeom>
              <a:rect b="b" l="l" r="r" t="t"/>
              <a:pathLst>
                <a:path extrusionOk="0" h="6506" w="2936">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3" name="Google Shape;723;p29"/>
            <p:cNvSpPr/>
            <p:nvPr/>
          </p:nvSpPr>
          <p:spPr>
            <a:xfrm>
              <a:off x="2210075" y="581475"/>
              <a:ext cx="352775" cy="524075"/>
            </a:xfrm>
            <a:custGeom>
              <a:rect b="b" l="l" r="r" t="t"/>
              <a:pathLst>
                <a:path extrusionOk="0" h="20963" w="14111">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4" name="Google Shape;724;p29"/>
            <p:cNvSpPr/>
            <p:nvPr/>
          </p:nvSpPr>
          <p:spPr>
            <a:xfrm>
              <a:off x="2210925" y="747650"/>
              <a:ext cx="74225" cy="349875"/>
            </a:xfrm>
            <a:custGeom>
              <a:rect b="b" l="l" r="r" t="t"/>
              <a:pathLst>
                <a:path extrusionOk="0" h="13995" w="2969">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5" name="Google Shape;725;p29"/>
            <p:cNvSpPr/>
            <p:nvPr/>
          </p:nvSpPr>
          <p:spPr>
            <a:xfrm>
              <a:off x="2216750" y="581700"/>
              <a:ext cx="345275" cy="200150"/>
            </a:xfrm>
            <a:custGeom>
              <a:rect b="b" l="l" r="r" t="t"/>
              <a:pathLst>
                <a:path extrusionOk="0" h="8006" w="13811">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726" name="Google Shape;726;p29"/>
            <p:cNvSpPr/>
            <p:nvPr/>
          </p:nvSpPr>
          <p:spPr>
            <a:xfrm>
              <a:off x="2312650" y="723450"/>
              <a:ext cx="206000" cy="273575"/>
            </a:xfrm>
            <a:custGeom>
              <a:rect b="b" l="l" r="r" t="t"/>
              <a:pathLst>
                <a:path extrusionOk="0" h="10943" w="824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65"/>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800">
                <a:latin typeface="Times New Roman"/>
                <a:ea typeface="Times New Roman"/>
                <a:cs typeface="Times New Roman"/>
                <a:sym typeface="Times New Roman"/>
              </a:rPr>
              <a:t>Employee signup</a:t>
            </a:r>
            <a:endParaRPr sz="3800">
              <a:latin typeface="Times New Roman"/>
              <a:ea typeface="Times New Roman"/>
              <a:cs typeface="Times New Roman"/>
              <a:sym typeface="Times New Roman"/>
            </a:endParaRPr>
          </a:p>
        </p:txBody>
      </p:sp>
      <p:sp>
        <p:nvSpPr>
          <p:cNvPr id="1747" name="Google Shape;1747;p65"/>
          <p:cNvSpPr txBox="1"/>
          <p:nvPr/>
        </p:nvSpPr>
        <p:spPr>
          <a:xfrm>
            <a:off x="1149225" y="1681800"/>
            <a:ext cx="73338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New employee can register themselves by providing basic details like name, date of joining, gender, age, designation, email id, salary and  password.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After filling all the fields, employee will click on the register button and will get registered.</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Now the employee can login the application with appropriate credentials like email and password.</a:t>
            </a:r>
            <a:endParaRPr sz="16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66"/>
          <p:cNvSpPr txBox="1"/>
          <p:nvPr>
            <p:ph type="title"/>
          </p:nvPr>
        </p:nvSpPr>
        <p:spPr>
          <a:xfrm>
            <a:off x="522000" y="12625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t>Employee signup</a:t>
            </a:r>
            <a:endParaRPr/>
          </a:p>
        </p:txBody>
      </p:sp>
      <p:pic>
        <p:nvPicPr>
          <p:cNvPr id="1753" name="Google Shape;1753;p66"/>
          <p:cNvPicPr preferRelativeResize="0"/>
          <p:nvPr/>
        </p:nvPicPr>
        <p:blipFill>
          <a:blip r:embed="rId3">
            <a:alphaModFix/>
          </a:blip>
          <a:stretch>
            <a:fillRect/>
          </a:stretch>
        </p:blipFill>
        <p:spPr>
          <a:xfrm>
            <a:off x="757525" y="945250"/>
            <a:ext cx="7375574" cy="3672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67"/>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Employee sign in</a:t>
            </a:r>
            <a:r>
              <a:rPr lang="en"/>
              <a:t> </a:t>
            </a:r>
            <a:endParaRPr>
              <a:latin typeface="Times New Roman"/>
              <a:ea typeface="Times New Roman"/>
              <a:cs typeface="Times New Roman"/>
              <a:sym typeface="Times New Roman"/>
            </a:endParaRPr>
          </a:p>
        </p:txBody>
      </p:sp>
      <p:sp>
        <p:nvSpPr>
          <p:cNvPr id="1759" name="Google Shape;1759;p67"/>
          <p:cNvSpPr txBox="1"/>
          <p:nvPr/>
        </p:nvSpPr>
        <p:spPr>
          <a:xfrm>
            <a:off x="1093175" y="1625750"/>
            <a:ext cx="7441800" cy="20994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To fetch  the employee details, the specific employee will have to login in the employee portal.</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Employee need valid credentials for </a:t>
            </a:r>
            <a:r>
              <a:rPr lang="en" sz="1600">
                <a:latin typeface="Times New Roman"/>
                <a:ea typeface="Times New Roman"/>
                <a:cs typeface="Times New Roman"/>
                <a:sym typeface="Times New Roman"/>
              </a:rPr>
              <a:t>successful</a:t>
            </a:r>
            <a:r>
              <a:rPr lang="en" sz="1600">
                <a:latin typeface="Times New Roman"/>
                <a:ea typeface="Times New Roman"/>
                <a:cs typeface="Times New Roman"/>
                <a:sym typeface="Times New Roman"/>
              </a:rPr>
              <a:t> login.</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credentials are wrong then the system will show login failed.</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Forgot password option is also available if in case registered employee forgets his/her password.</a:t>
            </a:r>
            <a:endParaRPr sz="1600">
              <a:latin typeface="Times New Roman"/>
              <a:ea typeface="Times New Roman"/>
              <a:cs typeface="Times New Roman"/>
              <a:sym typeface="Times New Roman"/>
            </a:endParaRPr>
          </a:p>
          <a:p>
            <a:pPr indent="0" lvl="0" marL="457200" rtl="0" algn="just">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6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Employee signin</a:t>
            </a:r>
            <a:endParaRPr sz="3500">
              <a:latin typeface="Times New Roman"/>
              <a:ea typeface="Times New Roman"/>
              <a:cs typeface="Times New Roman"/>
              <a:sym typeface="Times New Roman"/>
            </a:endParaRPr>
          </a:p>
        </p:txBody>
      </p:sp>
      <p:pic>
        <p:nvPicPr>
          <p:cNvPr id="1765" name="Google Shape;1765;p68"/>
          <p:cNvPicPr preferRelativeResize="0"/>
          <p:nvPr/>
        </p:nvPicPr>
        <p:blipFill>
          <a:blip r:embed="rId3">
            <a:alphaModFix/>
          </a:blip>
          <a:stretch>
            <a:fillRect/>
          </a:stretch>
        </p:blipFill>
        <p:spPr>
          <a:xfrm>
            <a:off x="621900" y="1206075"/>
            <a:ext cx="7525680" cy="3774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6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Employee Forgot password</a:t>
            </a:r>
            <a:endParaRPr sz="3500">
              <a:latin typeface="Times New Roman"/>
              <a:ea typeface="Times New Roman"/>
              <a:cs typeface="Times New Roman"/>
              <a:sym typeface="Times New Roman"/>
            </a:endParaRPr>
          </a:p>
        </p:txBody>
      </p:sp>
      <p:sp>
        <p:nvSpPr>
          <p:cNvPr id="1771" name="Google Shape;1771;p69"/>
          <p:cNvSpPr txBox="1"/>
          <p:nvPr/>
        </p:nvSpPr>
        <p:spPr>
          <a:xfrm>
            <a:off x="686725" y="1523550"/>
            <a:ext cx="7332600" cy="26967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forgot password page, employee has to provide his email, phone number and a new password.</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email and phone number of the the employee matches then the new password given is updated.</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email and phone number of the employee doesn’t match to any account then the system shows error.</a:t>
            </a:r>
            <a:endParaRPr sz="1600">
              <a:latin typeface="Times New Roman"/>
              <a:ea typeface="Times New Roman"/>
              <a:cs typeface="Times New Roman"/>
              <a:sym typeface="Times New Roman"/>
            </a:endParaRPr>
          </a:p>
          <a:p>
            <a:pPr indent="-330200" lvl="0" marL="457200" rtl="0" algn="just">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Once the employee has reset the password successfully </a:t>
            </a:r>
            <a:r>
              <a:rPr lang="en" sz="1600">
                <a:latin typeface="Times New Roman"/>
                <a:ea typeface="Times New Roman"/>
                <a:cs typeface="Times New Roman"/>
                <a:sym typeface="Times New Roman"/>
              </a:rPr>
              <a:t>then</a:t>
            </a:r>
            <a:r>
              <a:rPr lang="en" sz="1600">
                <a:latin typeface="Times New Roman"/>
                <a:ea typeface="Times New Roman"/>
                <a:cs typeface="Times New Roman"/>
                <a:sym typeface="Times New Roman"/>
              </a:rPr>
              <a:t> employee can login into the employee portal by giving the email and new password which he has created. </a:t>
            </a:r>
            <a:endParaRPr sz="16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70"/>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500">
                <a:latin typeface="Times New Roman"/>
                <a:ea typeface="Times New Roman"/>
                <a:cs typeface="Times New Roman"/>
                <a:sym typeface="Times New Roman"/>
              </a:rPr>
              <a:t>Employee Forgot password</a:t>
            </a:r>
            <a:endParaRPr sz="3500">
              <a:latin typeface="Times New Roman"/>
              <a:ea typeface="Times New Roman"/>
              <a:cs typeface="Times New Roman"/>
              <a:sym typeface="Times New Roman"/>
            </a:endParaRPr>
          </a:p>
        </p:txBody>
      </p:sp>
      <p:pic>
        <p:nvPicPr>
          <p:cNvPr id="1777" name="Google Shape;1777;p70"/>
          <p:cNvPicPr preferRelativeResize="0"/>
          <p:nvPr/>
        </p:nvPicPr>
        <p:blipFill>
          <a:blip r:embed="rId3">
            <a:alphaModFix/>
          </a:blip>
          <a:stretch>
            <a:fillRect/>
          </a:stretch>
        </p:blipFill>
        <p:spPr>
          <a:xfrm>
            <a:off x="612163" y="1247800"/>
            <a:ext cx="7564976" cy="37745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7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Employee Dashboard</a:t>
            </a:r>
            <a:endParaRPr sz="3500">
              <a:latin typeface="Times New Roman"/>
              <a:ea typeface="Times New Roman"/>
              <a:cs typeface="Times New Roman"/>
              <a:sym typeface="Times New Roman"/>
            </a:endParaRPr>
          </a:p>
        </p:txBody>
      </p:sp>
      <p:sp>
        <p:nvSpPr>
          <p:cNvPr id="1783" name="Google Shape;1783;p71"/>
          <p:cNvSpPr txBox="1"/>
          <p:nvPr/>
        </p:nvSpPr>
        <p:spPr>
          <a:xfrm>
            <a:off x="1157900" y="1547950"/>
            <a:ext cx="72765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After </a:t>
            </a:r>
            <a:r>
              <a:rPr lang="en" sz="1600">
                <a:latin typeface="Times New Roman"/>
                <a:ea typeface="Times New Roman"/>
                <a:cs typeface="Times New Roman"/>
                <a:sym typeface="Times New Roman"/>
              </a:rPr>
              <a:t>successful</a:t>
            </a:r>
            <a:r>
              <a:rPr lang="en" sz="1600">
                <a:latin typeface="Times New Roman"/>
                <a:ea typeface="Times New Roman"/>
                <a:cs typeface="Times New Roman"/>
                <a:sym typeface="Times New Roman"/>
              </a:rPr>
              <a:t> login of employee, there will be a dashboard with 4 main components that can perform </a:t>
            </a:r>
            <a:r>
              <a:rPr lang="en" sz="1600">
                <a:latin typeface="Times New Roman"/>
                <a:ea typeface="Times New Roman"/>
                <a:cs typeface="Times New Roman"/>
                <a:sym typeface="Times New Roman"/>
              </a:rPr>
              <a:t>respective</a:t>
            </a:r>
            <a:r>
              <a:rPr lang="en" sz="1600">
                <a:latin typeface="Times New Roman"/>
                <a:ea typeface="Times New Roman"/>
                <a:cs typeface="Times New Roman"/>
                <a:sym typeface="Times New Roman"/>
              </a:rPr>
              <a:t> functionality. </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They are:</a:t>
            </a:r>
            <a:endParaRPr sz="1600">
              <a:latin typeface="Times New Roman"/>
              <a:ea typeface="Times New Roman"/>
              <a:cs typeface="Times New Roman"/>
              <a:sym typeface="Times New Roman"/>
            </a:endParaRPr>
          </a:p>
          <a:p>
            <a:pPr indent="-330200" lvl="1" marL="9144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WSS (Work Scheduling System)</a:t>
            </a:r>
            <a:endParaRPr sz="1600">
              <a:solidFill>
                <a:schemeClr val="dk1"/>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AMS (Attendance Management System)</a:t>
            </a:r>
            <a:endParaRPr sz="1600">
              <a:solidFill>
                <a:schemeClr val="dk1"/>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LMS (Leaves Management System)</a:t>
            </a:r>
            <a:endParaRPr sz="1600">
              <a:solidFill>
                <a:schemeClr val="dk1"/>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SMS (Salary Management System)</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72"/>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Employee dashboard</a:t>
            </a:r>
            <a:endParaRPr sz="3500">
              <a:latin typeface="Times New Roman"/>
              <a:ea typeface="Times New Roman"/>
              <a:cs typeface="Times New Roman"/>
              <a:sym typeface="Times New Roman"/>
            </a:endParaRPr>
          </a:p>
        </p:txBody>
      </p:sp>
      <p:pic>
        <p:nvPicPr>
          <p:cNvPr id="1789" name="Google Shape;1789;p72"/>
          <p:cNvPicPr preferRelativeResize="0"/>
          <p:nvPr/>
        </p:nvPicPr>
        <p:blipFill>
          <a:blip r:embed="rId3">
            <a:alphaModFix/>
          </a:blip>
          <a:stretch>
            <a:fillRect/>
          </a:stretch>
        </p:blipFill>
        <p:spPr>
          <a:xfrm>
            <a:off x="699725" y="1499175"/>
            <a:ext cx="7780552" cy="3516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73"/>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500">
                <a:latin typeface="Times New Roman"/>
                <a:ea typeface="Times New Roman"/>
                <a:cs typeface="Times New Roman"/>
                <a:sym typeface="Times New Roman"/>
              </a:rPr>
              <a:t>Change Password</a:t>
            </a:r>
            <a:r>
              <a:rPr lang="en" sz="3500">
                <a:latin typeface="Times New Roman"/>
                <a:ea typeface="Times New Roman"/>
                <a:cs typeface="Times New Roman"/>
                <a:sym typeface="Times New Roman"/>
              </a:rPr>
              <a:t> (Employee)</a:t>
            </a:r>
            <a:endParaRPr sz="35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sp>
        <p:nvSpPr>
          <p:cNvPr id="1795" name="Google Shape;1795;p73"/>
          <p:cNvSpPr txBox="1"/>
          <p:nvPr/>
        </p:nvSpPr>
        <p:spPr>
          <a:xfrm>
            <a:off x="1073675" y="1503600"/>
            <a:ext cx="7385100" cy="30168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SzPts val="1600"/>
              <a:buFont typeface="Libre Franklin"/>
              <a:buChar char="●"/>
            </a:pPr>
            <a:r>
              <a:rPr lang="en" sz="1600">
                <a:latin typeface="Times New Roman"/>
                <a:ea typeface="Times New Roman"/>
                <a:cs typeface="Times New Roman"/>
                <a:sym typeface="Times New Roman"/>
              </a:rPr>
              <a:t>Employee can change his/her </a:t>
            </a:r>
            <a:r>
              <a:rPr lang="en" sz="1600">
                <a:latin typeface="Times New Roman"/>
                <a:ea typeface="Times New Roman"/>
                <a:cs typeface="Times New Roman"/>
                <a:sym typeface="Times New Roman"/>
              </a:rPr>
              <a:t>password</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To change the password, employee must  login to the portal.</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Using the registered phone number and password, employee can change the password.</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given phone number is not same as the register phone number then it throws an error which says phone number does not match.</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Libre Franklin"/>
              <a:buChar char="●"/>
            </a:pPr>
            <a:r>
              <a:rPr lang="en" sz="1600">
                <a:latin typeface="Times New Roman"/>
                <a:ea typeface="Times New Roman"/>
                <a:cs typeface="Times New Roman"/>
                <a:sym typeface="Times New Roman"/>
              </a:rPr>
              <a:t>If the phone number is valid and password is valid it shows password changed successfully. </a:t>
            </a:r>
            <a:endParaRPr sz="16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74"/>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500">
                <a:latin typeface="Times New Roman"/>
                <a:ea typeface="Times New Roman"/>
                <a:cs typeface="Times New Roman"/>
                <a:sym typeface="Times New Roman"/>
              </a:rPr>
              <a:t>With </a:t>
            </a:r>
            <a:r>
              <a:rPr lang="en" sz="3500">
                <a:solidFill>
                  <a:schemeClr val="dk1"/>
                </a:solidFill>
                <a:latin typeface="Times New Roman"/>
                <a:ea typeface="Times New Roman"/>
                <a:cs typeface="Times New Roman"/>
                <a:sym typeface="Times New Roman"/>
              </a:rPr>
              <a:t>incorrect </a:t>
            </a:r>
            <a:r>
              <a:rPr lang="en" sz="3500">
                <a:latin typeface="Times New Roman"/>
                <a:ea typeface="Times New Roman"/>
                <a:cs typeface="Times New Roman"/>
                <a:sym typeface="Times New Roman"/>
              </a:rPr>
              <a:t>phone</a:t>
            </a:r>
            <a:r>
              <a:rPr lang="en" sz="3500">
                <a:latin typeface="Times New Roman"/>
                <a:ea typeface="Times New Roman"/>
                <a:cs typeface="Times New Roman"/>
                <a:sym typeface="Times New Roman"/>
              </a:rPr>
              <a:t> number </a:t>
            </a:r>
            <a:endParaRPr sz="43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pic>
        <p:nvPicPr>
          <p:cNvPr id="1801" name="Google Shape;1801;p74"/>
          <p:cNvPicPr preferRelativeResize="0"/>
          <p:nvPr/>
        </p:nvPicPr>
        <p:blipFill>
          <a:blip r:embed="rId3">
            <a:alphaModFix/>
          </a:blip>
          <a:stretch>
            <a:fillRect/>
          </a:stretch>
        </p:blipFill>
        <p:spPr>
          <a:xfrm>
            <a:off x="801325" y="1216500"/>
            <a:ext cx="7541342" cy="3774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0"/>
          <p:cNvSpPr txBox="1"/>
          <p:nvPr>
            <p:ph idx="2" type="body"/>
          </p:nvPr>
        </p:nvSpPr>
        <p:spPr>
          <a:xfrm>
            <a:off x="616200" y="1391850"/>
            <a:ext cx="8023800" cy="3211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Font typeface="Noto Sans Symbols"/>
              <a:buNone/>
            </a:pPr>
            <a:r>
              <a:t/>
            </a:r>
            <a:endParaRPr sz="1800">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000000"/>
              </a:buClr>
              <a:buSzPts val="1400"/>
              <a:buChar char="●"/>
            </a:pPr>
            <a:r>
              <a:rPr lang="en" sz="1800">
                <a:latin typeface="Times New Roman"/>
                <a:ea typeface="Times New Roman"/>
                <a:cs typeface="Times New Roman"/>
                <a:sym typeface="Times New Roman"/>
              </a:rPr>
              <a:t>Employee payroll management system is an Internet-based Java application that automates the working of a company or work center that manage and maintain records of the employees leaves, work, attendance and salary.</a:t>
            </a:r>
            <a:endParaRPr/>
          </a:p>
          <a:p>
            <a:pPr indent="-317500" lvl="0" marL="457200" rtl="0" algn="l">
              <a:lnSpc>
                <a:spcPct val="100000"/>
              </a:lnSpc>
              <a:spcBef>
                <a:spcPts val="0"/>
              </a:spcBef>
              <a:spcAft>
                <a:spcPts val="0"/>
              </a:spcAft>
              <a:buClr>
                <a:srgbClr val="000000"/>
              </a:buClr>
              <a:buSzPts val="1400"/>
              <a:buChar char="●"/>
            </a:pPr>
            <a:r>
              <a:rPr lang="en" sz="1800">
                <a:latin typeface="Times New Roman"/>
                <a:ea typeface="Times New Roman"/>
                <a:cs typeface="Times New Roman"/>
                <a:sym typeface="Times New Roman"/>
              </a:rPr>
              <a:t>Payroll System is compatible with existing back-end systems to handle the heavy lifting of calculating time, wages and attendance reports while simultaneously maintaining compliance.</a:t>
            </a:r>
            <a:endParaRPr sz="1800">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000000"/>
              </a:buClr>
              <a:buSzPts val="1400"/>
              <a:buChar char="●"/>
            </a:pPr>
            <a:r>
              <a:rPr lang="en" sz="1800">
                <a:latin typeface="Times New Roman"/>
                <a:ea typeface="Times New Roman"/>
                <a:cs typeface="Times New Roman"/>
                <a:sym typeface="Times New Roman"/>
              </a:rPr>
              <a:t>This web application is reduced as much as possible to avoid errors while entering data. It also provides error message while entering invalid data.</a:t>
            </a:r>
            <a:endParaRPr/>
          </a:p>
        </p:txBody>
      </p:sp>
      <p:sp>
        <p:nvSpPr>
          <p:cNvPr id="732" name="Google Shape;732;p30"/>
          <p:cNvSpPr txBox="1"/>
          <p:nvPr>
            <p:ph type="title"/>
          </p:nvPr>
        </p:nvSpPr>
        <p:spPr>
          <a:xfrm>
            <a:off x="540000" y="54015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4000">
                <a:latin typeface="Times New Roman"/>
                <a:ea typeface="Times New Roman"/>
                <a:cs typeface="Times New Roman"/>
                <a:sym typeface="Times New Roman"/>
              </a:rPr>
              <a:t>Introduction</a:t>
            </a:r>
            <a:endParaRPr sz="4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75"/>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500">
                <a:latin typeface="Times New Roman"/>
                <a:ea typeface="Times New Roman"/>
                <a:cs typeface="Times New Roman"/>
                <a:sym typeface="Times New Roman"/>
              </a:rPr>
              <a:t>W</a:t>
            </a:r>
            <a:r>
              <a:rPr lang="en" sz="3500">
                <a:latin typeface="Times New Roman"/>
                <a:ea typeface="Times New Roman"/>
                <a:cs typeface="Times New Roman"/>
                <a:sym typeface="Times New Roman"/>
              </a:rPr>
              <a:t>ith correct phone number</a:t>
            </a:r>
            <a:endParaRPr sz="35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pic>
        <p:nvPicPr>
          <p:cNvPr id="1807" name="Google Shape;1807;p75"/>
          <p:cNvPicPr preferRelativeResize="0"/>
          <p:nvPr/>
        </p:nvPicPr>
        <p:blipFill>
          <a:blip r:embed="rId3">
            <a:alphaModFix/>
          </a:blip>
          <a:stretch>
            <a:fillRect/>
          </a:stretch>
        </p:blipFill>
        <p:spPr>
          <a:xfrm>
            <a:off x="674075" y="1237375"/>
            <a:ext cx="7721424" cy="3265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7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500">
                <a:latin typeface="Times New Roman"/>
                <a:ea typeface="Times New Roman"/>
                <a:cs typeface="Times New Roman"/>
                <a:sym typeface="Times New Roman"/>
              </a:rPr>
              <a:t>Update Profile (Employee)</a:t>
            </a:r>
            <a:endParaRPr sz="35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sp>
        <p:nvSpPr>
          <p:cNvPr id="1813" name="Google Shape;1813;p76"/>
          <p:cNvSpPr txBox="1"/>
          <p:nvPr/>
        </p:nvSpPr>
        <p:spPr>
          <a:xfrm>
            <a:off x="828800" y="1698900"/>
            <a:ext cx="7605600" cy="1816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this page employee can edit his/her details.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edit his details like first name, last name, designation, Gender, age, joining date.</a:t>
            </a:r>
            <a:endParaRPr sz="16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Libre Franklin"/>
              <a:buChar char="●"/>
            </a:pPr>
            <a:r>
              <a:rPr lang="en" sz="1600">
                <a:solidFill>
                  <a:schemeClr val="dk1"/>
                </a:solidFill>
                <a:latin typeface="Times New Roman"/>
                <a:ea typeface="Times New Roman"/>
                <a:cs typeface="Times New Roman"/>
                <a:sym typeface="Times New Roman"/>
              </a:rPr>
              <a:t>Employee cannot edit the details like email and phone number due to security and </a:t>
            </a:r>
            <a:r>
              <a:rPr lang="en" sz="1600">
                <a:solidFill>
                  <a:schemeClr val="dk1"/>
                </a:solidFill>
                <a:latin typeface="Times New Roman"/>
                <a:ea typeface="Times New Roman"/>
                <a:cs typeface="Times New Roman"/>
                <a:sym typeface="Times New Roman"/>
              </a:rPr>
              <a:t>consistency</a:t>
            </a:r>
            <a:r>
              <a:rPr lang="en" sz="1600">
                <a:solidFill>
                  <a:schemeClr val="dk1"/>
                </a:solidFill>
                <a:latin typeface="Times New Roman"/>
                <a:ea typeface="Times New Roman"/>
                <a:cs typeface="Times New Roman"/>
                <a:sym typeface="Times New Roman"/>
              </a:rPr>
              <a:t> reasons.</a:t>
            </a:r>
            <a:endParaRPr>
              <a:solidFill>
                <a:schemeClr val="dk1"/>
              </a:solidFill>
              <a:latin typeface="Libre Franklin"/>
              <a:ea typeface="Libre Franklin"/>
              <a:cs typeface="Libre Franklin"/>
              <a:sym typeface="Libre Franklin"/>
            </a:endParaRPr>
          </a:p>
          <a:p>
            <a:pPr indent="0" lvl="0" marL="0" rtl="0" algn="l">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pic>
        <p:nvPicPr>
          <p:cNvPr id="1818" name="Google Shape;1818;p77"/>
          <p:cNvPicPr preferRelativeResize="0"/>
          <p:nvPr/>
        </p:nvPicPr>
        <p:blipFill>
          <a:blip r:embed="rId3">
            <a:alphaModFix/>
          </a:blip>
          <a:stretch>
            <a:fillRect/>
          </a:stretch>
        </p:blipFill>
        <p:spPr>
          <a:xfrm>
            <a:off x="611450" y="740675"/>
            <a:ext cx="7709822" cy="3774601"/>
          </a:xfrm>
          <a:prstGeom prst="rect">
            <a:avLst/>
          </a:prstGeom>
          <a:noFill/>
          <a:ln>
            <a:noFill/>
          </a:ln>
        </p:spPr>
      </p:pic>
      <p:sp>
        <p:nvSpPr>
          <p:cNvPr id="1819" name="Google Shape;1819;p77"/>
          <p:cNvSpPr txBox="1"/>
          <p:nvPr>
            <p:ph type="title"/>
          </p:nvPr>
        </p:nvSpPr>
        <p:spPr>
          <a:xfrm>
            <a:off x="522000" y="167975"/>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500">
                <a:latin typeface="Times New Roman"/>
                <a:ea typeface="Times New Roman"/>
                <a:cs typeface="Times New Roman"/>
                <a:sym typeface="Times New Roman"/>
              </a:rPr>
              <a:t>Update Profile (Employee)</a:t>
            </a:r>
            <a:endParaRPr sz="35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78"/>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rPr>
              <a:t>Work Schedule System (WSS - Employee)</a:t>
            </a:r>
            <a:endParaRPr sz="3000">
              <a:solidFill>
                <a:schemeClr val="dk1"/>
              </a:solidFill>
            </a:endParaRPr>
          </a:p>
          <a:p>
            <a:pPr indent="0" lvl="0" marL="0" rtl="0" algn="ctr">
              <a:lnSpc>
                <a:spcPct val="100000"/>
              </a:lnSpc>
              <a:spcBef>
                <a:spcPts val="0"/>
              </a:spcBef>
              <a:spcAft>
                <a:spcPts val="0"/>
              </a:spcAft>
              <a:buSzPts val="4100"/>
              <a:buNone/>
            </a:pPr>
            <a:r>
              <a:t/>
            </a:r>
            <a:endParaRPr/>
          </a:p>
        </p:txBody>
      </p:sp>
      <p:sp>
        <p:nvSpPr>
          <p:cNvPr id="1825" name="Google Shape;1825;p78"/>
          <p:cNvSpPr txBox="1"/>
          <p:nvPr/>
        </p:nvSpPr>
        <p:spPr>
          <a:xfrm>
            <a:off x="804425" y="1690150"/>
            <a:ext cx="77274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WSS - Employee:</a:t>
            </a:r>
            <a:endParaRPr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View the Work schedule</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view the work schedule created by admin and check the status of his work i.e pending, completed, not completed set by the admin.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pic>
        <p:nvPicPr>
          <p:cNvPr id="1830" name="Google Shape;1830;p79"/>
          <p:cNvPicPr preferRelativeResize="0"/>
          <p:nvPr/>
        </p:nvPicPr>
        <p:blipFill>
          <a:blip r:embed="rId3">
            <a:alphaModFix/>
          </a:blip>
          <a:stretch>
            <a:fillRect/>
          </a:stretch>
        </p:blipFill>
        <p:spPr>
          <a:xfrm>
            <a:off x="381925" y="1200225"/>
            <a:ext cx="8144002" cy="3181251"/>
          </a:xfrm>
          <a:prstGeom prst="rect">
            <a:avLst/>
          </a:prstGeom>
          <a:noFill/>
          <a:ln>
            <a:noFill/>
          </a:ln>
        </p:spPr>
      </p:pic>
      <p:sp>
        <p:nvSpPr>
          <p:cNvPr id="1831" name="Google Shape;1831;p7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100"/>
              <a:buNone/>
            </a:pPr>
            <a:r>
              <a:rPr lang="en" sz="3000">
                <a:solidFill>
                  <a:schemeClr val="dk1"/>
                </a:solidFill>
                <a:latin typeface="Times New Roman"/>
                <a:ea typeface="Times New Roman"/>
                <a:cs typeface="Times New Roman"/>
                <a:sym typeface="Times New Roman"/>
              </a:rPr>
              <a:t>View </a:t>
            </a:r>
            <a:r>
              <a:rPr lang="en" sz="3000">
                <a:solidFill>
                  <a:schemeClr val="dk1"/>
                </a:solidFill>
                <a:latin typeface="Times New Roman"/>
                <a:ea typeface="Times New Roman"/>
                <a:cs typeface="Times New Roman"/>
                <a:sym typeface="Times New Roman"/>
              </a:rPr>
              <a:t>Work Schedule System (WSS - Employee)</a:t>
            </a:r>
            <a:endParaRPr sz="3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80"/>
          <p:cNvSpPr txBox="1"/>
          <p:nvPr>
            <p:ph type="title"/>
          </p:nvPr>
        </p:nvSpPr>
        <p:spPr>
          <a:xfrm>
            <a:off x="796375" y="46455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000">
                <a:latin typeface="Times New Roman"/>
                <a:ea typeface="Times New Roman"/>
                <a:cs typeface="Times New Roman"/>
                <a:sym typeface="Times New Roman"/>
              </a:rPr>
              <a:t>Attendance Management System (AMS-Employee)</a:t>
            </a:r>
            <a:endParaRPr sz="3000">
              <a:latin typeface="Times New Roman"/>
              <a:ea typeface="Times New Roman"/>
              <a:cs typeface="Times New Roman"/>
              <a:sym typeface="Times New Roman"/>
            </a:endParaRPr>
          </a:p>
        </p:txBody>
      </p:sp>
      <p:sp>
        <p:nvSpPr>
          <p:cNvPr id="1837" name="Google Shape;1837;p80"/>
          <p:cNvSpPr txBox="1"/>
          <p:nvPr/>
        </p:nvSpPr>
        <p:spPr>
          <a:xfrm>
            <a:off x="882325" y="1833000"/>
            <a:ext cx="79281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AMS - Employee:</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      View the Attendance Management System.</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view the Attendance created by admin and check the status of  attendance, i.e  Present or Absent set by the admin.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81"/>
          <p:cNvSpPr txBox="1"/>
          <p:nvPr>
            <p:ph type="title"/>
          </p:nvPr>
        </p:nvSpPr>
        <p:spPr>
          <a:xfrm>
            <a:off x="924875" y="2485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2600">
                <a:latin typeface="Times New Roman"/>
                <a:ea typeface="Times New Roman"/>
                <a:cs typeface="Times New Roman"/>
                <a:sym typeface="Times New Roman"/>
              </a:rPr>
              <a:t>V</a:t>
            </a:r>
            <a:r>
              <a:rPr lang="en" sz="2600">
                <a:latin typeface="Times New Roman"/>
                <a:ea typeface="Times New Roman"/>
                <a:cs typeface="Times New Roman"/>
                <a:sym typeface="Times New Roman"/>
              </a:rPr>
              <a:t>iew Attendance Management System (AMS-Employee)</a:t>
            </a:r>
            <a:endParaRPr sz="2600">
              <a:latin typeface="Times New Roman"/>
              <a:ea typeface="Times New Roman"/>
              <a:cs typeface="Times New Roman"/>
              <a:sym typeface="Times New Roman"/>
            </a:endParaRPr>
          </a:p>
        </p:txBody>
      </p:sp>
      <p:pic>
        <p:nvPicPr>
          <p:cNvPr id="1843" name="Google Shape;1843;p81"/>
          <p:cNvPicPr preferRelativeResize="0"/>
          <p:nvPr/>
        </p:nvPicPr>
        <p:blipFill rotWithShape="1">
          <a:blip r:embed="rId3">
            <a:alphaModFix/>
          </a:blip>
          <a:srcRect b="5758" l="0" r="0" t="3989"/>
          <a:stretch/>
        </p:blipFill>
        <p:spPr>
          <a:xfrm>
            <a:off x="1083300" y="1125725"/>
            <a:ext cx="7361126" cy="36259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8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2900"/>
              <a:t>Leaves Management System (LMS- Employee)</a:t>
            </a:r>
            <a:endParaRPr sz="2900"/>
          </a:p>
        </p:txBody>
      </p:sp>
      <p:sp>
        <p:nvSpPr>
          <p:cNvPr id="1849" name="Google Shape;1849;p82"/>
          <p:cNvSpPr txBox="1"/>
          <p:nvPr/>
        </p:nvSpPr>
        <p:spPr>
          <a:xfrm>
            <a:off x="1011625" y="1367475"/>
            <a:ext cx="73131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LMS - Employee:</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      Add Leaves/View status of leave.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When Employee enters the Lms portal , he has option to create a Leave request.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Employee has to specify the dates &amp; reasons for the leave in the leave </a:t>
            </a:r>
            <a:r>
              <a:rPr lang="en" sz="1600">
                <a:solidFill>
                  <a:schemeClr val="dk1"/>
                </a:solidFill>
                <a:latin typeface="Times New Roman"/>
                <a:ea typeface="Times New Roman"/>
                <a:cs typeface="Times New Roman"/>
                <a:sym typeface="Times New Roman"/>
              </a:rPr>
              <a:t>request</a:t>
            </a:r>
            <a:r>
              <a:rPr lang="en" sz="1600">
                <a:solidFill>
                  <a:schemeClr val="dk1"/>
                </a:solidFill>
                <a:latin typeface="Times New Roman"/>
                <a:ea typeface="Times New Roman"/>
                <a:cs typeface="Times New Roman"/>
                <a:sym typeface="Times New Roman"/>
              </a:rPr>
              <a:t> form.</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clicking the Submit button, the leave request has been created and it will be in pending status until admin take specific action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Once the action taken by admin  then the employee can see whether his leave request got approved or rejected.</a:t>
            </a:r>
            <a:endParaRPr sz="16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8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Leaves Management System (LMS- Employee)</a:t>
            </a:r>
            <a:endParaRPr sz="4200">
              <a:latin typeface="Times New Roman"/>
              <a:ea typeface="Times New Roman"/>
              <a:cs typeface="Times New Roman"/>
              <a:sym typeface="Times New Roman"/>
            </a:endParaRPr>
          </a:p>
        </p:txBody>
      </p:sp>
      <p:pic>
        <p:nvPicPr>
          <p:cNvPr id="1855" name="Google Shape;1855;p83"/>
          <p:cNvPicPr preferRelativeResize="0"/>
          <p:nvPr/>
        </p:nvPicPr>
        <p:blipFill>
          <a:blip r:embed="rId3">
            <a:alphaModFix/>
          </a:blip>
          <a:stretch>
            <a:fillRect/>
          </a:stretch>
        </p:blipFill>
        <p:spPr>
          <a:xfrm>
            <a:off x="831063" y="1216500"/>
            <a:ext cx="7517875" cy="3774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8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Leaves Management System (LMS- Employee)</a:t>
            </a:r>
            <a:endParaRPr sz="4200">
              <a:latin typeface="Times New Roman"/>
              <a:ea typeface="Times New Roman"/>
              <a:cs typeface="Times New Roman"/>
              <a:sym typeface="Times New Roman"/>
            </a:endParaRPr>
          </a:p>
        </p:txBody>
      </p:sp>
      <p:pic>
        <p:nvPicPr>
          <p:cNvPr id="1861" name="Google Shape;1861;p84"/>
          <p:cNvPicPr preferRelativeResize="0"/>
          <p:nvPr/>
        </p:nvPicPr>
        <p:blipFill>
          <a:blip r:embed="rId3">
            <a:alphaModFix/>
          </a:blip>
          <a:stretch>
            <a:fillRect/>
          </a:stretch>
        </p:blipFill>
        <p:spPr>
          <a:xfrm>
            <a:off x="634100" y="1200950"/>
            <a:ext cx="7557078" cy="3774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738" name="Google Shape;738;p31"/>
          <p:cNvSpPr txBox="1"/>
          <p:nvPr/>
        </p:nvSpPr>
        <p:spPr>
          <a:xfrm flipH="1">
            <a:off x="936977" y="1512712"/>
            <a:ext cx="7270045" cy="302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solidFill>
                  <a:srgbClr val="000000"/>
                </a:solidFill>
                <a:latin typeface="Times New Roman"/>
                <a:ea typeface="Times New Roman"/>
                <a:cs typeface="Times New Roman"/>
                <a:sym typeface="Times New Roman"/>
              </a:rPr>
              <a:t>The Primary objective of the design is to deliver the requirement as delivered by the feasibility report. There are some objective we kept in mind.</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Times New Roman"/>
              <a:ea typeface="Times New Roman"/>
              <a:cs typeface="Times New Roman"/>
              <a:sym typeface="Times New Roman"/>
            </a:endParaRPr>
          </a:p>
          <a:p>
            <a:pPr indent="-127000" lvl="0" marL="0" marR="0" rtl="0" algn="l">
              <a:lnSpc>
                <a:spcPct val="100000"/>
              </a:lnSpc>
              <a:spcBef>
                <a:spcPts val="0"/>
              </a:spcBef>
              <a:spcAft>
                <a:spcPts val="0"/>
              </a:spcAft>
              <a:buClr>
                <a:srgbClr val="000000"/>
              </a:buClr>
              <a:buSzPts val="2000"/>
              <a:buFont typeface="Noto Sans Symbols"/>
              <a:buChar char="❖"/>
            </a:pPr>
            <a:r>
              <a:rPr b="1" i="0" lang="en" sz="2000" u="none" cap="none" strike="noStrike">
                <a:solidFill>
                  <a:srgbClr val="000000"/>
                </a:solidFill>
                <a:latin typeface="Times New Roman"/>
                <a:ea typeface="Times New Roman"/>
                <a:cs typeface="Times New Roman"/>
                <a:sym typeface="Times New Roman"/>
              </a:rPr>
              <a:t>Practically</a:t>
            </a:r>
            <a:r>
              <a:rPr i="0" lang="en" sz="2000" u="none" cap="none" strike="noStrike">
                <a:solidFill>
                  <a:srgbClr val="000000"/>
                </a:solidFill>
                <a:latin typeface="Times New Roman"/>
                <a:ea typeface="Times New Roman"/>
                <a:cs typeface="Times New Roman"/>
                <a:sym typeface="Times New Roman"/>
              </a:rPr>
              <a:t> : The system is quite stable and can be operated by the Employees with average intelligence.</a:t>
            </a:r>
            <a:endParaRPr>
              <a:latin typeface="Times New Roman"/>
              <a:ea typeface="Times New Roman"/>
              <a:cs typeface="Times New Roman"/>
              <a:sym typeface="Times New Roman"/>
            </a:endParaRPr>
          </a:p>
          <a:p>
            <a:pPr indent="-127000" lvl="0" marL="0" marR="0" rtl="0" algn="l">
              <a:lnSpc>
                <a:spcPct val="100000"/>
              </a:lnSpc>
              <a:spcBef>
                <a:spcPts val="0"/>
              </a:spcBef>
              <a:spcAft>
                <a:spcPts val="0"/>
              </a:spcAft>
              <a:buClr>
                <a:srgbClr val="000000"/>
              </a:buClr>
              <a:buSzPts val="2000"/>
              <a:buFont typeface="Noto Sans Symbols"/>
              <a:buChar char="❖"/>
            </a:pPr>
            <a:r>
              <a:rPr b="1" i="0" lang="en" sz="2000" u="none" cap="none" strike="noStrike">
                <a:solidFill>
                  <a:srgbClr val="000000"/>
                </a:solidFill>
                <a:latin typeface="Times New Roman"/>
                <a:ea typeface="Times New Roman"/>
                <a:cs typeface="Times New Roman"/>
                <a:sym typeface="Times New Roman"/>
              </a:rPr>
              <a:t>Efficiency</a:t>
            </a:r>
            <a:r>
              <a:rPr i="0" lang="en" sz="2000" u="none" cap="none" strike="noStrike">
                <a:solidFill>
                  <a:srgbClr val="000000"/>
                </a:solidFill>
                <a:latin typeface="Times New Roman"/>
                <a:ea typeface="Times New Roman"/>
                <a:cs typeface="Times New Roman"/>
                <a:sym typeface="Times New Roman"/>
              </a:rPr>
              <a:t> : We tried to improve accuracy and productivity.</a:t>
            </a:r>
            <a:endParaRPr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85"/>
          <p:cNvSpPr txBox="1"/>
          <p:nvPr>
            <p:ph type="title"/>
          </p:nvPr>
        </p:nvSpPr>
        <p:spPr>
          <a:xfrm>
            <a:off x="522000" y="357350"/>
            <a:ext cx="8100000" cy="7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sz="3500">
                <a:latin typeface="Times New Roman"/>
                <a:ea typeface="Times New Roman"/>
                <a:cs typeface="Times New Roman"/>
                <a:sym typeface="Times New Roman"/>
              </a:rPr>
              <a:t>Employee leave approval</a:t>
            </a:r>
            <a:endParaRPr sz="3500">
              <a:latin typeface="Times New Roman"/>
              <a:ea typeface="Times New Roman"/>
              <a:cs typeface="Times New Roman"/>
              <a:sym typeface="Times New Roman"/>
            </a:endParaRPr>
          </a:p>
        </p:txBody>
      </p:sp>
      <p:pic>
        <p:nvPicPr>
          <p:cNvPr id="1867" name="Google Shape;1867;p85"/>
          <p:cNvPicPr preferRelativeResize="0"/>
          <p:nvPr/>
        </p:nvPicPr>
        <p:blipFill>
          <a:blip r:embed="rId3">
            <a:alphaModFix/>
          </a:blip>
          <a:stretch>
            <a:fillRect/>
          </a:stretch>
        </p:blipFill>
        <p:spPr>
          <a:xfrm>
            <a:off x="1183175" y="1206125"/>
            <a:ext cx="7494552" cy="3774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86"/>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000">
                <a:latin typeface="Times New Roman"/>
                <a:ea typeface="Times New Roman"/>
                <a:cs typeface="Times New Roman"/>
                <a:sym typeface="Times New Roman"/>
              </a:rPr>
              <a:t>Salary Management System (SMS-Employee)</a:t>
            </a:r>
            <a:endParaRPr sz="3000">
              <a:latin typeface="Times New Roman"/>
              <a:ea typeface="Times New Roman"/>
              <a:cs typeface="Times New Roman"/>
              <a:sym typeface="Times New Roman"/>
            </a:endParaRPr>
          </a:p>
        </p:txBody>
      </p:sp>
      <p:sp>
        <p:nvSpPr>
          <p:cNvPr id="1873" name="Google Shape;1873;p86"/>
          <p:cNvSpPr txBox="1"/>
          <p:nvPr/>
        </p:nvSpPr>
        <p:spPr>
          <a:xfrm>
            <a:off x="682550" y="1438225"/>
            <a:ext cx="7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
        <p:nvSpPr>
          <p:cNvPr id="1874" name="Google Shape;1874;p86"/>
          <p:cNvSpPr txBox="1"/>
          <p:nvPr/>
        </p:nvSpPr>
        <p:spPr>
          <a:xfrm>
            <a:off x="645975" y="1486975"/>
            <a:ext cx="80322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employee portal of SMS, employee can view his/her own salary that admin has created </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addition to that, there is payslip section where an employee can select the month from the drop down menu and can view the pay slip of that particular month.</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There is an option like download payslip where an employee can download the payslip in pdf format for the </a:t>
            </a:r>
            <a:r>
              <a:rPr lang="en" sz="1600">
                <a:latin typeface="Times New Roman"/>
                <a:ea typeface="Times New Roman"/>
                <a:cs typeface="Times New Roman"/>
                <a:sym typeface="Times New Roman"/>
              </a:rPr>
              <a:t>chosen</a:t>
            </a:r>
            <a:r>
              <a:rPr lang="en" sz="1600">
                <a:latin typeface="Times New Roman"/>
                <a:ea typeface="Times New Roman"/>
                <a:cs typeface="Times New Roman"/>
                <a:sym typeface="Times New Roman"/>
              </a:rPr>
              <a:t> month.</a:t>
            </a:r>
            <a:endParaRPr sz="16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8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Salary Management System (SMS-Employee)</a:t>
            </a:r>
            <a:endParaRPr sz="3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1880" name="Google Shape;1880;p87"/>
          <p:cNvPicPr preferRelativeResize="0"/>
          <p:nvPr/>
        </p:nvPicPr>
        <p:blipFill>
          <a:blip r:embed="rId3">
            <a:alphaModFix/>
          </a:blip>
          <a:stretch>
            <a:fillRect/>
          </a:stretch>
        </p:blipFill>
        <p:spPr>
          <a:xfrm>
            <a:off x="402225" y="1216500"/>
            <a:ext cx="8300274" cy="343818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8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Times New Roman"/>
                <a:ea typeface="Times New Roman"/>
                <a:cs typeface="Times New Roman"/>
                <a:sym typeface="Times New Roman"/>
              </a:rPr>
              <a:t>Salary Management System (SMS-Employee)</a:t>
            </a:r>
            <a:endParaRPr/>
          </a:p>
        </p:txBody>
      </p:sp>
      <p:pic>
        <p:nvPicPr>
          <p:cNvPr id="1886" name="Google Shape;1886;p88"/>
          <p:cNvPicPr preferRelativeResize="0"/>
          <p:nvPr/>
        </p:nvPicPr>
        <p:blipFill>
          <a:blip r:embed="rId3">
            <a:alphaModFix/>
          </a:blip>
          <a:stretch>
            <a:fillRect/>
          </a:stretch>
        </p:blipFill>
        <p:spPr>
          <a:xfrm>
            <a:off x="540000" y="1216500"/>
            <a:ext cx="7979674" cy="347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89"/>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000">
                <a:latin typeface="Times New Roman"/>
                <a:ea typeface="Times New Roman"/>
                <a:cs typeface="Times New Roman"/>
                <a:sym typeface="Times New Roman"/>
              </a:rPr>
              <a:t>List of APIs</a:t>
            </a:r>
            <a:endParaRPr sz="3000">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a:p>
            <a:pPr indent="-323850" lvl="0" marL="457200" rtl="0" algn="l">
              <a:lnSpc>
                <a:spcPct val="100000"/>
              </a:lnSpc>
              <a:spcBef>
                <a:spcPts val="0"/>
              </a:spcBef>
              <a:spcAft>
                <a:spcPts val="0"/>
              </a:spcAft>
              <a:buSzPts val="1500"/>
              <a:buChar char="●"/>
            </a:pPr>
            <a:r>
              <a:rPr lang="en" sz="1500">
                <a:solidFill>
                  <a:schemeClr val="dk1"/>
                </a:solidFill>
                <a:latin typeface="Libre Franklin"/>
                <a:ea typeface="Libre Franklin"/>
                <a:cs typeface="Libre Franklin"/>
                <a:sym typeface="Libre Franklin"/>
              </a:rPr>
              <a:t>Admin Login Api : </a:t>
            </a:r>
            <a:r>
              <a:rPr lang="en" sz="1500" u="sng">
                <a:solidFill>
                  <a:schemeClr val="hlink"/>
                </a:solidFill>
                <a:latin typeface="Libre Franklin"/>
                <a:ea typeface="Libre Franklin"/>
                <a:cs typeface="Libre Franklin"/>
                <a:sym typeface="Libre Franklin"/>
                <a:hlinkClick r:id="rId3"/>
              </a:rPr>
              <a:t>http://localhost:8081/admin/login</a:t>
            </a:r>
            <a:endParaRPr sz="1500">
              <a:solidFill>
                <a:schemeClr val="dk1"/>
              </a:solidFill>
              <a:latin typeface="Libre Franklin"/>
              <a:ea typeface="Libre Franklin"/>
              <a:cs typeface="Libre Franklin"/>
              <a:sym typeface="Libre Franklin"/>
            </a:endParaRPr>
          </a:p>
          <a:p>
            <a:pPr indent="-323850" lvl="0" marL="457200" rtl="0" algn="l">
              <a:lnSpc>
                <a:spcPct val="100000"/>
              </a:lnSpc>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Login Api : </a:t>
            </a:r>
            <a:r>
              <a:rPr lang="en" sz="1500" u="sng">
                <a:solidFill>
                  <a:schemeClr val="dk2"/>
                </a:solidFill>
                <a:latin typeface="Libre Franklin"/>
                <a:ea typeface="Libre Franklin"/>
                <a:cs typeface="Libre Franklin"/>
                <a:sym typeface="Libre Franklin"/>
                <a:hlinkClick r:id="rId4">
                  <a:extLst>
                    <a:ext uri="{A12FA001-AC4F-418D-AE19-62706E023703}">
                      <ahyp:hlinkClr val="tx"/>
                    </a:ext>
                  </a:extLst>
                </a:hlinkClick>
              </a:rPr>
              <a:t>http://localhost:8081/employee/login</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SignUp Api : </a:t>
            </a:r>
            <a:r>
              <a:rPr lang="en" sz="1500" u="sng">
                <a:solidFill>
                  <a:schemeClr val="dk2"/>
                </a:solidFill>
                <a:latin typeface="Libre Franklin"/>
                <a:ea typeface="Libre Franklin"/>
                <a:cs typeface="Libre Franklin"/>
                <a:sym typeface="Libre Franklin"/>
                <a:hlinkClick r:id="rId5">
                  <a:extLst>
                    <a:ext uri="{A12FA001-AC4F-418D-AE19-62706E023703}">
                      <ahyp:hlinkClr val="tx"/>
                    </a:ext>
                  </a:extLst>
                </a:hlinkClick>
              </a:rPr>
              <a:t>http://localhost:8081/employee/</a:t>
            </a:r>
            <a:r>
              <a:rPr lang="en" sz="1500">
                <a:solidFill>
                  <a:schemeClr val="dk1"/>
                </a:solidFill>
                <a:latin typeface="Libre Franklin"/>
                <a:ea typeface="Libre Franklin"/>
                <a:cs typeface="Libre Franklin"/>
                <a:sym typeface="Libre Franklin"/>
              </a:rPr>
              <a:t>signup</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Reset Api : </a:t>
            </a:r>
            <a:r>
              <a:rPr lang="en" sz="1500" u="sng">
                <a:solidFill>
                  <a:schemeClr val="dk2"/>
                </a:solidFill>
                <a:latin typeface="Libre Franklin"/>
                <a:ea typeface="Libre Franklin"/>
                <a:cs typeface="Libre Franklin"/>
                <a:sym typeface="Libre Franklin"/>
                <a:hlinkClick r:id="rId6">
                  <a:extLst>
                    <a:ext uri="{A12FA001-AC4F-418D-AE19-62706E023703}">
                      <ahyp:hlinkClr val="tx"/>
                    </a:ext>
                  </a:extLst>
                </a:hlinkClick>
              </a:rPr>
              <a:t>http://localhost:8081/employee/</a:t>
            </a:r>
            <a:r>
              <a:rPr lang="en" sz="1500">
                <a:solidFill>
                  <a:schemeClr val="dk1"/>
                </a:solidFill>
                <a:latin typeface="Libre Franklin"/>
                <a:ea typeface="Libre Franklin"/>
                <a:cs typeface="Libre Franklin"/>
                <a:sym typeface="Libre Franklin"/>
              </a:rPr>
              <a:t>reset</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By Id : </a:t>
            </a:r>
            <a:r>
              <a:rPr lang="en" sz="1500" u="sng">
                <a:solidFill>
                  <a:schemeClr val="dk2"/>
                </a:solidFill>
                <a:latin typeface="Libre Franklin"/>
                <a:ea typeface="Libre Franklin"/>
                <a:cs typeface="Libre Franklin"/>
                <a:sym typeface="Libre Franklin"/>
                <a:hlinkClick r:id="rId7">
                  <a:extLst>
                    <a:ext uri="{A12FA001-AC4F-418D-AE19-62706E023703}">
                      <ahyp:hlinkClr val="tx"/>
                    </a:ext>
                  </a:extLst>
                </a:hlinkClick>
              </a:rPr>
              <a:t>http://localhost:8081/employee/</a:t>
            </a:r>
            <a:r>
              <a:rPr lang="en" sz="1500">
                <a:solidFill>
                  <a:schemeClr val="dk1"/>
                </a:solidFill>
                <a:latin typeface="Libre Franklin"/>
                <a:ea typeface="Libre Franklin"/>
                <a:cs typeface="Libre Franklin"/>
                <a:sym typeface="Libre Franklin"/>
              </a:rPr>
              <a:t>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By Id : </a:t>
            </a:r>
            <a:r>
              <a:rPr lang="en" sz="1500" u="sng">
                <a:solidFill>
                  <a:schemeClr val="dk2"/>
                </a:solidFill>
                <a:latin typeface="Libre Franklin"/>
                <a:ea typeface="Libre Franklin"/>
                <a:cs typeface="Libre Franklin"/>
                <a:sym typeface="Libre Franklin"/>
                <a:hlinkClick r:id="rId8">
                  <a:extLst>
                    <a:ext uri="{A12FA001-AC4F-418D-AE19-62706E023703}">
                      <ahyp:hlinkClr val="tx"/>
                    </a:ext>
                  </a:extLst>
                </a:hlinkClick>
              </a:rPr>
              <a:t>http://localhost:8081/employee/</a:t>
            </a:r>
            <a:r>
              <a:rPr lang="en" sz="1500">
                <a:solidFill>
                  <a:schemeClr val="dk1"/>
                </a:solidFill>
                <a:latin typeface="Libre Franklin"/>
                <a:ea typeface="Libre Franklin"/>
                <a:cs typeface="Libre Franklin"/>
                <a:sym typeface="Libre Franklin"/>
              </a:rPr>
              <a:t>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a:t>
            </a:r>
            <a:r>
              <a:rPr lang="en" sz="1500" u="sng">
                <a:solidFill>
                  <a:schemeClr val="dk2"/>
                </a:solidFill>
                <a:latin typeface="Libre Franklin"/>
                <a:ea typeface="Libre Franklin"/>
                <a:cs typeface="Libre Franklin"/>
                <a:sym typeface="Libre Franklin"/>
                <a:hlinkClick r:id="rId9">
                  <a:extLst>
                    <a:ext uri="{A12FA001-AC4F-418D-AE19-62706E023703}">
                      <ahyp:hlinkClr val="tx"/>
                    </a:ext>
                  </a:extLst>
                </a:hlinkClick>
              </a:rPr>
              <a:t>http://localhost:8081/employee</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 </a:t>
            </a:r>
            <a:r>
              <a:rPr lang="en" sz="1500" u="sng">
                <a:solidFill>
                  <a:schemeClr val="dk2"/>
                </a:solidFill>
                <a:latin typeface="Libre Franklin"/>
                <a:ea typeface="Libre Franklin"/>
                <a:cs typeface="Libre Franklin"/>
                <a:sym typeface="Libre Franklin"/>
                <a:hlinkClick r:id="rId10">
                  <a:extLst>
                    <a:ext uri="{A12FA001-AC4F-418D-AE19-62706E023703}">
                      <ahyp:hlinkClr val="tx"/>
                    </a:ext>
                  </a:extLst>
                </a:hlinkClick>
              </a:rPr>
              <a:t>http://localhost:8081/employee</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Attendance :</a:t>
            </a:r>
            <a:r>
              <a:rPr lang="en" sz="1500" u="sng">
                <a:solidFill>
                  <a:schemeClr val="dk2"/>
                </a:solidFill>
                <a:latin typeface="Libre Franklin"/>
                <a:ea typeface="Libre Franklin"/>
                <a:cs typeface="Libre Franklin"/>
                <a:sym typeface="Libre Franklin"/>
                <a:hlinkClick r:id="rId11">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attandance</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Attendance By Id : </a:t>
            </a:r>
            <a:r>
              <a:rPr lang="en" sz="1500" u="sng">
                <a:solidFill>
                  <a:schemeClr val="dk2"/>
                </a:solidFill>
                <a:latin typeface="Libre Franklin"/>
                <a:ea typeface="Libre Franklin"/>
                <a:cs typeface="Libre Franklin"/>
                <a:sym typeface="Libre Franklin"/>
                <a:hlinkClick r:id="rId12">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attandance/id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Attendance By Email : </a:t>
            </a:r>
            <a:r>
              <a:rPr lang="en" sz="1500" u="sng">
                <a:solidFill>
                  <a:schemeClr val="dk2"/>
                </a:solidFill>
                <a:latin typeface="Libre Franklin"/>
                <a:ea typeface="Libre Franklin"/>
                <a:cs typeface="Libre Franklin"/>
                <a:sym typeface="Libre Franklin"/>
                <a:hlinkClick r:id="rId13">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attandance/emailOfEmp</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Attendance By Status : </a:t>
            </a:r>
            <a:r>
              <a:rPr lang="en" sz="1500" u="sng">
                <a:solidFill>
                  <a:schemeClr val="dk2"/>
                </a:solidFill>
                <a:latin typeface="Libre Franklin"/>
                <a:ea typeface="Libre Franklin"/>
                <a:cs typeface="Libre Franklin"/>
                <a:sym typeface="Libre Franklin"/>
                <a:hlinkClick r:id="rId14">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attandance/status</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Leaves Of Employee : </a:t>
            </a:r>
            <a:r>
              <a:rPr lang="en" sz="1500" u="sng">
                <a:solidFill>
                  <a:schemeClr val="dk2"/>
                </a:solidFill>
                <a:latin typeface="Libre Franklin"/>
                <a:ea typeface="Libre Franklin"/>
                <a:cs typeface="Libre Franklin"/>
                <a:sym typeface="Libre Franklin"/>
                <a:hlinkClick r:id="rId15">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leaves</a:t>
            </a:r>
            <a:endParaRPr sz="1500">
              <a:solidFill>
                <a:schemeClr val="dk1"/>
              </a:solidFill>
              <a:latin typeface="Libre Franklin"/>
              <a:ea typeface="Libre Franklin"/>
              <a:cs typeface="Libre Franklin"/>
              <a:sym typeface="Libre Franklin"/>
            </a:endParaRPr>
          </a:p>
          <a:p>
            <a:pPr indent="0" lvl="0" marL="0" rtl="0" algn="l">
              <a:lnSpc>
                <a:spcPct val="100000"/>
              </a:lnSpc>
              <a:spcBef>
                <a:spcPts val="0"/>
              </a:spcBef>
              <a:spcAft>
                <a:spcPts val="0"/>
              </a:spcAft>
              <a:buSzPts val="4100"/>
              <a:buNone/>
            </a:pPr>
            <a:r>
              <a:rPr lang="en" sz="1500">
                <a:solidFill>
                  <a:schemeClr val="dk1"/>
                </a:solidFill>
                <a:latin typeface="Libre Franklin"/>
                <a:ea typeface="Libre Franklin"/>
                <a:cs typeface="Libre Franklin"/>
                <a:sym typeface="Libre Franklin"/>
              </a:rPr>
              <a:t>                    </a:t>
            </a:r>
            <a:endParaRPr sz="7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4100"/>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4100"/>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SzPts val="4100"/>
              <a:buNone/>
            </a:pPr>
            <a:r>
              <a:rPr lang="en" sz="1800">
                <a:solidFill>
                  <a:schemeClr val="dk1"/>
                </a:solidFill>
                <a:latin typeface="Libre Franklin"/>
                <a:ea typeface="Libre Franklin"/>
                <a:cs typeface="Libre Franklin"/>
                <a:sym typeface="Libre Franklin"/>
              </a:rPr>
              <a:t>       </a:t>
            </a:r>
            <a:endParaRPr sz="1800">
              <a:solidFill>
                <a:schemeClr val="dk1"/>
              </a:solidFill>
              <a:latin typeface="Libre Franklin"/>
              <a:ea typeface="Libre Franklin"/>
              <a:cs typeface="Libre Franklin"/>
              <a:sym typeface="Libre Franklin"/>
            </a:endParaRPr>
          </a:p>
          <a:p>
            <a:pPr indent="0" lvl="0" marL="0" rtl="0" algn="l">
              <a:spcBef>
                <a:spcPts val="0"/>
              </a:spcBef>
              <a:spcAft>
                <a:spcPts val="0"/>
              </a:spcAft>
              <a:buClr>
                <a:schemeClr val="dk1"/>
              </a:buClr>
              <a:buSzPts val="4100"/>
              <a:buFont typeface="Arial"/>
              <a:buNone/>
            </a:pPr>
            <a:r>
              <a:t/>
            </a:r>
            <a:endParaRPr sz="1800">
              <a:solidFill>
                <a:schemeClr val="dk1"/>
              </a:solidFill>
              <a:latin typeface="Libre Franklin"/>
              <a:ea typeface="Libre Franklin"/>
              <a:cs typeface="Libre Franklin"/>
              <a:sym typeface="Libre Franklin"/>
            </a:endParaRPr>
          </a:p>
          <a:p>
            <a:pPr indent="0" lvl="0" marL="0" rtl="0" algn="l">
              <a:lnSpc>
                <a:spcPct val="100000"/>
              </a:lnSpc>
              <a:spcBef>
                <a:spcPts val="0"/>
              </a:spcBef>
              <a:spcAft>
                <a:spcPts val="0"/>
              </a:spcAft>
              <a:buSzPts val="4100"/>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4100"/>
              <a:buNone/>
            </a:pPr>
            <a:r>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4100"/>
              <a:buNone/>
            </a:pPr>
            <a:r>
              <a:t/>
            </a:r>
            <a:endParaRPr sz="1800">
              <a:solidFill>
                <a:schemeClr val="dk1"/>
              </a:solidFill>
              <a:latin typeface="Libre Franklin"/>
              <a:ea typeface="Libre Franklin"/>
              <a:cs typeface="Libre Franklin"/>
              <a:sym typeface="Libre Franklin"/>
            </a:endParaRPr>
          </a:p>
          <a:p>
            <a:pPr indent="0" lvl="0" marL="0" rtl="0" algn="l">
              <a:lnSpc>
                <a:spcPct val="100000"/>
              </a:lnSpc>
              <a:spcBef>
                <a:spcPts val="0"/>
              </a:spcBef>
              <a:spcAft>
                <a:spcPts val="0"/>
              </a:spcAft>
              <a:buSzPts val="4100"/>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9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Times New Roman"/>
                <a:ea typeface="Times New Roman"/>
                <a:cs typeface="Times New Roman"/>
                <a:sym typeface="Times New Roman"/>
              </a:rPr>
              <a:t>List OF APIs</a:t>
            </a:r>
            <a:endParaRPr sz="3500">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Leaves Of Employee : </a:t>
            </a:r>
            <a:r>
              <a:rPr lang="en" sz="1500" u="sng">
                <a:solidFill>
                  <a:schemeClr val="dk2"/>
                </a:solidFill>
                <a:latin typeface="Libre Franklin"/>
                <a:ea typeface="Libre Franklin"/>
                <a:cs typeface="Libre Franklin"/>
                <a:sym typeface="Libre Franklin"/>
                <a:hlinkClick r:id="rId3">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leaves</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Leaves of Employee By Email: </a:t>
            </a:r>
            <a:r>
              <a:rPr lang="en" sz="1500" u="sng">
                <a:solidFill>
                  <a:schemeClr val="dk2"/>
                </a:solidFill>
                <a:latin typeface="Libre Franklin"/>
                <a:ea typeface="Libre Franklin"/>
                <a:cs typeface="Libre Franklin"/>
                <a:sym typeface="Libre Franklin"/>
                <a:hlinkClick r:id="rId4">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leaves/emp/emailOfEmp</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Salaries : </a:t>
            </a:r>
            <a:r>
              <a:rPr lang="en" sz="1500" u="sng">
                <a:solidFill>
                  <a:schemeClr val="dk2"/>
                </a:solidFill>
                <a:latin typeface="Libre Franklin"/>
                <a:ea typeface="Libre Franklin"/>
                <a:cs typeface="Libre Franklin"/>
                <a:sym typeface="Libre Franklin"/>
                <a:hlinkClick r:id="rId5">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Salaries  : </a:t>
            </a:r>
            <a:r>
              <a:rPr lang="en" sz="1500" u="sng">
                <a:solidFill>
                  <a:schemeClr val="dk2"/>
                </a:solidFill>
                <a:latin typeface="Libre Franklin"/>
                <a:ea typeface="Libre Franklin"/>
                <a:cs typeface="Libre Franklin"/>
                <a:sym typeface="Libre Franklin"/>
                <a:hlinkClick r:id="rId6">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Salary By Id : </a:t>
            </a:r>
            <a:r>
              <a:rPr lang="en" sz="1500" u="sng">
                <a:solidFill>
                  <a:schemeClr val="dk2"/>
                </a:solidFill>
                <a:latin typeface="Libre Franklin"/>
                <a:ea typeface="Libre Franklin"/>
                <a:cs typeface="Libre Franklin"/>
                <a:sym typeface="Libre Franklin"/>
                <a:hlinkClick r:id="rId7">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Salary By Id :  </a:t>
            </a:r>
            <a:r>
              <a:rPr lang="en" sz="1500" u="sng">
                <a:solidFill>
                  <a:schemeClr val="dk2"/>
                </a:solidFill>
                <a:latin typeface="Libre Franklin"/>
                <a:ea typeface="Libre Franklin"/>
                <a:cs typeface="Libre Franklin"/>
                <a:sym typeface="Libre Franklin"/>
                <a:hlinkClick r:id="rId8">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Salary :</a:t>
            </a:r>
            <a:r>
              <a:rPr lang="en" sz="1500" u="sng">
                <a:solidFill>
                  <a:schemeClr val="dk2"/>
                </a:solidFill>
                <a:latin typeface="Libre Franklin"/>
                <a:ea typeface="Libre Franklin"/>
                <a:cs typeface="Libre Franklin"/>
                <a:sym typeface="Libre Franklin"/>
                <a:hlinkClick r:id="rId9">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Salary By Email : </a:t>
            </a:r>
            <a:r>
              <a:rPr lang="en" sz="1500" u="sng">
                <a:solidFill>
                  <a:schemeClr val="dk2"/>
                </a:solidFill>
                <a:latin typeface="Libre Franklin"/>
                <a:ea typeface="Libre Franklin"/>
                <a:cs typeface="Libre Franklin"/>
                <a:sym typeface="Libre Franklin"/>
                <a:hlinkClick r:id="rId10">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salary/emailofemp</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 </a:t>
            </a:r>
            <a:r>
              <a:rPr lang="en" sz="1500" u="sng">
                <a:solidFill>
                  <a:schemeClr val="dk2"/>
                </a:solidFill>
                <a:latin typeface="Libre Franklin"/>
                <a:ea typeface="Libre Franklin"/>
                <a:cs typeface="Libre Franklin"/>
                <a:sym typeface="Libre Franklin"/>
                <a:hlinkClick r:id="rId11">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Work Schedule : </a:t>
            </a:r>
            <a:r>
              <a:rPr lang="en" sz="1500" u="sng">
                <a:solidFill>
                  <a:schemeClr val="dk2"/>
                </a:solidFill>
                <a:latin typeface="Libre Franklin"/>
                <a:ea typeface="Libre Franklin"/>
                <a:cs typeface="Libre Franklin"/>
                <a:sym typeface="Libre Franklin"/>
                <a:hlinkClick r:id="rId12">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Work Schedule By Id : </a:t>
            </a:r>
            <a:r>
              <a:rPr lang="en" sz="1500" u="sng">
                <a:solidFill>
                  <a:schemeClr val="dk2"/>
                </a:solidFill>
                <a:latin typeface="Libre Franklin"/>
                <a:ea typeface="Libre Franklin"/>
                <a:cs typeface="Libre Franklin"/>
                <a:sym typeface="Libre Franklin"/>
                <a:hlinkClick r:id="rId13">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By Id : </a:t>
            </a:r>
            <a:r>
              <a:rPr lang="en" sz="1500" u="sng">
                <a:solidFill>
                  <a:schemeClr val="dk2"/>
                </a:solidFill>
                <a:latin typeface="Libre Franklin"/>
                <a:ea typeface="Libre Franklin"/>
                <a:cs typeface="Libre Franklin"/>
                <a:sym typeface="Libre Franklin"/>
                <a:hlinkClick r:id="rId14">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work/id</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Work Schedule : </a:t>
            </a:r>
            <a:r>
              <a:rPr lang="en" sz="1500" u="sng">
                <a:solidFill>
                  <a:schemeClr val="dk2"/>
                </a:solidFill>
                <a:latin typeface="Libre Franklin"/>
                <a:ea typeface="Libre Franklin"/>
                <a:cs typeface="Libre Franklin"/>
                <a:sym typeface="Libre Franklin"/>
                <a:hlinkClick r:id="rId15">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indent="-323850" lvl="0" marL="457200" rtl="0" algn="l">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By Email:</a:t>
            </a:r>
            <a:r>
              <a:rPr lang="en" sz="1500" u="sng">
                <a:solidFill>
                  <a:schemeClr val="dk2"/>
                </a:solidFill>
                <a:latin typeface="Libre Franklin"/>
                <a:ea typeface="Libre Franklin"/>
                <a:cs typeface="Libre Franklin"/>
                <a:sym typeface="Libre Franklin"/>
                <a:hlinkClick r:id="rId16">
                  <a:extLst>
                    <a:ext uri="{A12FA001-AC4F-418D-AE19-62706E023703}">
                      <ahyp:hlinkClr val="tx"/>
                    </a:ext>
                  </a:extLst>
                </a:hlinkClick>
              </a:rPr>
              <a:t>http://localhost:8081/</a:t>
            </a:r>
            <a:r>
              <a:rPr lang="en" sz="1500">
                <a:solidFill>
                  <a:schemeClr val="dk1"/>
                </a:solidFill>
                <a:latin typeface="Libre Franklin"/>
                <a:ea typeface="Libre Franklin"/>
                <a:cs typeface="Libre Franklin"/>
                <a:sym typeface="Libre Franklin"/>
              </a:rPr>
              <a:t>work/emp/emailofemp</a:t>
            </a:r>
            <a:endParaRPr sz="1500">
              <a:solidFill>
                <a:schemeClr val="dk1"/>
              </a:solidFill>
              <a:latin typeface="Libre Franklin"/>
              <a:ea typeface="Libre Franklin"/>
              <a:cs typeface="Libre Franklin"/>
              <a:sym typeface="Libre Franklin"/>
            </a:endParaRPr>
          </a:p>
          <a:p>
            <a:pPr indent="0" lvl="0" marL="0" rtl="0" algn="ct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9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sz="3600">
                <a:latin typeface="Times New Roman"/>
                <a:ea typeface="Times New Roman"/>
                <a:cs typeface="Times New Roman"/>
                <a:sym typeface="Times New Roman"/>
              </a:rPr>
              <a:t>JUnit Testing:</a:t>
            </a:r>
            <a:endParaRPr sz="3600">
              <a:latin typeface="Times New Roman"/>
              <a:ea typeface="Times New Roman"/>
              <a:cs typeface="Times New Roman"/>
              <a:sym typeface="Times New Roman"/>
            </a:endParaRPr>
          </a:p>
          <a:p>
            <a:pPr indent="0" lvl="0" marL="0" rtl="0" algn="l">
              <a:lnSpc>
                <a:spcPct val="100000"/>
              </a:lnSpc>
              <a:spcBef>
                <a:spcPts val="0"/>
              </a:spcBef>
              <a:spcAft>
                <a:spcPts val="0"/>
              </a:spcAft>
              <a:buSzPts val="4100"/>
              <a:buNone/>
            </a:pPr>
            <a:r>
              <a:rPr lang="en" sz="1500">
                <a:solidFill>
                  <a:schemeClr val="dk1"/>
                </a:solidFill>
                <a:latin typeface="Libre Franklin"/>
                <a:ea typeface="Libre Franklin"/>
                <a:cs typeface="Libre Franklin"/>
                <a:sym typeface="Libre Franklin"/>
              </a:rPr>
              <a:t>   </a:t>
            </a:r>
            <a:r>
              <a:rPr lang="en" sz="1500" u="sng">
                <a:solidFill>
                  <a:schemeClr val="dk1"/>
                </a:solidFill>
                <a:latin typeface="Times New Roman"/>
                <a:ea typeface="Times New Roman"/>
                <a:cs typeface="Times New Roman"/>
                <a:sym typeface="Times New Roman"/>
              </a:rPr>
              <a:t>JUnit Testing Output:</a:t>
            </a:r>
            <a:r>
              <a:rPr lang="en" u="sng">
                <a:latin typeface="Times New Roman"/>
                <a:ea typeface="Times New Roman"/>
                <a:cs typeface="Times New Roman"/>
                <a:sym typeface="Times New Roman"/>
              </a:rPr>
              <a:t> </a:t>
            </a:r>
            <a:endParaRPr u="sng">
              <a:latin typeface="Times New Roman"/>
              <a:ea typeface="Times New Roman"/>
              <a:cs typeface="Times New Roman"/>
              <a:sym typeface="Times New Roman"/>
            </a:endParaRPr>
          </a:p>
          <a:p>
            <a:pPr indent="0" lvl="0" marL="0" rtl="0" algn="ctr">
              <a:lnSpc>
                <a:spcPct val="100000"/>
              </a:lnSpc>
              <a:spcBef>
                <a:spcPts val="0"/>
              </a:spcBef>
              <a:spcAft>
                <a:spcPts val="0"/>
              </a:spcAft>
              <a:buSzPts val="4100"/>
              <a:buNone/>
            </a:pPr>
            <a:r>
              <a:t/>
            </a:r>
            <a:endParaRPr/>
          </a:p>
        </p:txBody>
      </p:sp>
      <p:pic>
        <p:nvPicPr>
          <p:cNvPr id="1902" name="Google Shape;1902;p91"/>
          <p:cNvPicPr preferRelativeResize="0"/>
          <p:nvPr/>
        </p:nvPicPr>
        <p:blipFill>
          <a:blip r:embed="rId3">
            <a:alphaModFix/>
          </a:blip>
          <a:stretch>
            <a:fillRect/>
          </a:stretch>
        </p:blipFill>
        <p:spPr>
          <a:xfrm>
            <a:off x="1697600" y="1813300"/>
            <a:ext cx="6280027" cy="30387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92"/>
          <p:cNvSpPr txBox="1"/>
          <p:nvPr>
            <p:ph idx="1" type="subTitle"/>
          </p:nvPr>
        </p:nvSpPr>
        <p:spPr>
          <a:xfrm>
            <a:off x="823551" y="1253067"/>
            <a:ext cx="6559382" cy="3691466"/>
          </a:xfrm>
          <a:prstGeom prst="rect">
            <a:avLst/>
          </a:prstGeom>
          <a:noFill/>
          <a:ln>
            <a:noFill/>
          </a:ln>
        </p:spPr>
        <p:txBody>
          <a:bodyPr anchorCtr="0" anchor="t" bIns="91425" lIns="91425" spcFirstLastPara="1" rIns="90000" wrap="square" tIns="91425">
            <a:noAutofit/>
          </a:bodyPr>
          <a:lstStyle/>
          <a:p>
            <a:pPr indent="-285750" lvl="0" marL="285750" rtl="0" algn="just">
              <a:lnSpc>
                <a:spcPct val="100000"/>
              </a:lnSpc>
              <a:spcBef>
                <a:spcPts val="0"/>
              </a:spcBef>
              <a:spcAft>
                <a:spcPts val="0"/>
              </a:spcAft>
              <a:buSzPts val="1600"/>
              <a:buFont typeface="Arial"/>
              <a:buChar char="•"/>
            </a:pPr>
            <a:r>
              <a:rPr lang="en" sz="1800"/>
              <a:t>“Employee Payroll Management System” is developed to achieve maximum efficiency and reduce the time taken to handle the Payroll activity. </a:t>
            </a:r>
            <a:endParaRPr sz="1800"/>
          </a:p>
          <a:p>
            <a:pPr indent="-285750" lvl="0" marL="285750" rtl="0" algn="just">
              <a:lnSpc>
                <a:spcPct val="100000"/>
              </a:lnSpc>
              <a:spcBef>
                <a:spcPts val="0"/>
              </a:spcBef>
              <a:spcAft>
                <a:spcPts val="0"/>
              </a:spcAft>
              <a:buSzPts val="1600"/>
              <a:buFont typeface="Arial"/>
              <a:buChar char="•"/>
            </a:pPr>
            <a:r>
              <a:rPr lang="en" sz="1800"/>
              <a:t>It is designed to replace an existing manual record system thereby reducing time taken for calculations and for storing data. </a:t>
            </a:r>
            <a:endParaRPr sz="1800"/>
          </a:p>
          <a:p>
            <a:pPr indent="-285750" lvl="0" marL="285750" rtl="0" algn="just">
              <a:lnSpc>
                <a:spcPct val="100000"/>
              </a:lnSpc>
              <a:spcBef>
                <a:spcPts val="0"/>
              </a:spcBef>
              <a:spcAft>
                <a:spcPts val="0"/>
              </a:spcAft>
              <a:buSzPts val="1600"/>
              <a:buFont typeface="Arial"/>
              <a:buChar char="•"/>
            </a:pPr>
            <a:r>
              <a:rPr lang="en" sz="1800"/>
              <a:t>The implementation of the system in the organization will considerably reduce data entry, time and also provide readily calculated reports.</a:t>
            </a:r>
            <a:endParaRPr sz="1800">
              <a:latin typeface="Times New Roman"/>
              <a:ea typeface="Times New Roman"/>
              <a:cs typeface="Times New Roman"/>
              <a:sym typeface="Times New Roman"/>
            </a:endParaRPr>
          </a:p>
        </p:txBody>
      </p:sp>
      <p:sp>
        <p:nvSpPr>
          <p:cNvPr id="1908" name="Google Shape;1908;p92"/>
          <p:cNvSpPr txBox="1"/>
          <p:nvPr>
            <p:ph type="title"/>
          </p:nvPr>
        </p:nvSpPr>
        <p:spPr>
          <a:xfrm>
            <a:off x="336742" y="344645"/>
            <a:ext cx="7533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Garamond"/>
                <a:ea typeface="Garamond"/>
                <a:cs typeface="Garamond"/>
                <a:sym typeface="Garamond"/>
              </a:rPr>
              <a:t>Conclusion</a:t>
            </a:r>
            <a:endParaRPr>
              <a:latin typeface="Garamond"/>
              <a:ea typeface="Garamond"/>
              <a:cs typeface="Garamond"/>
              <a:sym typeface="Garamon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2" name="Shape 1912"/>
        <p:cNvGrpSpPr/>
        <p:nvPr/>
      </p:nvGrpSpPr>
      <p:grpSpPr>
        <a:xfrm>
          <a:off x="0" y="0"/>
          <a:ext cx="0" cy="0"/>
          <a:chOff x="0" y="0"/>
          <a:chExt cx="0" cy="0"/>
        </a:xfrm>
      </p:grpSpPr>
      <p:sp>
        <p:nvSpPr>
          <p:cNvPr id="1913" name="Google Shape;1913;p93"/>
          <p:cNvSpPr txBox="1"/>
          <p:nvPr>
            <p:ph idx="1" type="subTitle"/>
          </p:nvPr>
        </p:nvSpPr>
        <p:spPr>
          <a:xfrm>
            <a:off x="4216232" y="1510773"/>
            <a:ext cx="3369600" cy="63678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300">
                <a:solidFill>
                  <a:schemeClr val="dk1"/>
                </a:solidFill>
                <a:latin typeface="Garamond"/>
                <a:ea typeface="Garamond"/>
                <a:cs typeface="Garamond"/>
                <a:sym typeface="Garamond"/>
              </a:rPr>
              <a:t>Do you have any questions?</a:t>
            </a:r>
            <a:endParaRPr sz="2300">
              <a:solidFill>
                <a:schemeClr val="dk1"/>
              </a:solidFill>
              <a:latin typeface="Garamond"/>
              <a:ea typeface="Garamond"/>
              <a:cs typeface="Garamond"/>
              <a:sym typeface="Garamond"/>
            </a:endParaRPr>
          </a:p>
        </p:txBody>
      </p:sp>
      <p:sp>
        <p:nvSpPr>
          <p:cNvPr id="1914" name="Google Shape;1914;p93"/>
          <p:cNvSpPr txBox="1"/>
          <p:nvPr>
            <p:ph type="title"/>
          </p:nvPr>
        </p:nvSpPr>
        <p:spPr>
          <a:xfrm>
            <a:off x="4117207" y="221091"/>
            <a:ext cx="4032000" cy="94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100"/>
              <a:buNone/>
            </a:pPr>
            <a:r>
              <a:rPr lang="en">
                <a:latin typeface="Garamond"/>
                <a:ea typeface="Garamond"/>
                <a:cs typeface="Garamond"/>
                <a:sym typeface="Garamond"/>
              </a:rPr>
              <a:t>Thanks</a:t>
            </a:r>
            <a:endParaRPr>
              <a:latin typeface="Garamond"/>
              <a:ea typeface="Garamond"/>
              <a:cs typeface="Garamond"/>
              <a:sym typeface="Garamond"/>
            </a:endParaRPr>
          </a:p>
        </p:txBody>
      </p:sp>
      <p:grpSp>
        <p:nvGrpSpPr>
          <p:cNvPr id="1915" name="Google Shape;1915;p93"/>
          <p:cNvGrpSpPr/>
          <p:nvPr/>
        </p:nvGrpSpPr>
        <p:grpSpPr>
          <a:xfrm>
            <a:off x="436502" y="1510773"/>
            <a:ext cx="3658429" cy="3575323"/>
            <a:chOff x="4981419" y="541059"/>
            <a:chExt cx="3959767" cy="3869816"/>
          </a:xfrm>
        </p:grpSpPr>
        <p:sp>
          <p:nvSpPr>
            <p:cNvPr id="1916" name="Google Shape;1916;p93"/>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17" name="Google Shape;1917;p93"/>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18" name="Google Shape;1918;p93"/>
            <p:cNvSpPr/>
            <p:nvPr/>
          </p:nvSpPr>
          <p:spPr>
            <a:xfrm>
              <a:off x="5590341" y="2721785"/>
              <a:ext cx="2253558" cy="1298224"/>
            </a:xfrm>
            <a:custGeom>
              <a:rect b="b" l="l" r="r" t="t"/>
              <a:pathLst>
                <a:path extrusionOk="0" h="64814" w="112215">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19" name="Google Shape;1919;p93"/>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0" name="Google Shape;1920;p93"/>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1" name="Google Shape;1921;p93"/>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2" name="Google Shape;1922;p93"/>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3" name="Google Shape;1923;p93"/>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4" name="Google Shape;1924;p93"/>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5" name="Google Shape;1925;p93"/>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6" name="Google Shape;1926;p93"/>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7" name="Google Shape;1927;p93"/>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8" name="Google Shape;1928;p93"/>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29" name="Google Shape;1929;p93"/>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0" name="Google Shape;1930;p93"/>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1" name="Google Shape;1931;p93"/>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2" name="Google Shape;1932;p93"/>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3" name="Google Shape;1933;p93"/>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4" name="Google Shape;1934;p93"/>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5" name="Google Shape;1935;p93"/>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6" name="Google Shape;1936;p93"/>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7" name="Google Shape;1937;p93"/>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8" name="Google Shape;1938;p93"/>
            <p:cNvSpPr/>
            <p:nvPr/>
          </p:nvSpPr>
          <p:spPr>
            <a:xfrm>
              <a:off x="5609781" y="2183920"/>
              <a:ext cx="939881" cy="547820"/>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39" name="Google Shape;1939;p93"/>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0" name="Google Shape;1940;p93"/>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1" name="Google Shape;1941;p93"/>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2" name="Google Shape;1942;p93"/>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3" name="Google Shape;1943;p93"/>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4" name="Google Shape;1944;p93"/>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5" name="Google Shape;1945;p93"/>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6" name="Google Shape;1946;p93"/>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7" name="Google Shape;1947;p93"/>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8" name="Google Shape;1948;p93"/>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49" name="Google Shape;1949;p93"/>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0" name="Google Shape;1950;p93"/>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1" name="Google Shape;1951;p93"/>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2" name="Google Shape;1952;p93"/>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3" name="Google Shape;1953;p93"/>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4" name="Google Shape;1954;p93"/>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5" name="Google Shape;1955;p93"/>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6" name="Google Shape;1956;p93"/>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7" name="Google Shape;1957;p93"/>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8" name="Google Shape;1958;p93"/>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59" name="Google Shape;1959;p93"/>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0" name="Google Shape;1960;p93"/>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1" name="Google Shape;1961;p93"/>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2" name="Google Shape;1962;p93"/>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3" name="Google Shape;1963;p93"/>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4" name="Google Shape;1964;p93"/>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5" name="Google Shape;1965;p93"/>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6" name="Google Shape;1966;p93"/>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7" name="Google Shape;1967;p93"/>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8" name="Google Shape;1968;p93"/>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69" name="Google Shape;1969;p93"/>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0" name="Google Shape;1970;p93"/>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1" name="Google Shape;1971;p93"/>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2" name="Google Shape;1972;p93"/>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3" name="Google Shape;1973;p93"/>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4" name="Google Shape;1974;p93"/>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5" name="Google Shape;1975;p93"/>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6" name="Google Shape;1976;p93"/>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7" name="Google Shape;1977;p93"/>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8" name="Google Shape;1978;p93"/>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79" name="Google Shape;1979;p93"/>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0" name="Google Shape;1980;p93"/>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1" name="Google Shape;1981;p93"/>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2" name="Google Shape;1982;p93"/>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3" name="Google Shape;1983;p93"/>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4" name="Google Shape;1984;p93"/>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5" name="Google Shape;1985;p93"/>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6" name="Google Shape;1986;p93"/>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7" name="Google Shape;1987;p93"/>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8" name="Google Shape;1988;p93"/>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89" name="Google Shape;1989;p93"/>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0" name="Google Shape;1990;p93"/>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1" name="Google Shape;1991;p93"/>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2" name="Google Shape;1992;p93"/>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3" name="Google Shape;1993;p93"/>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4" name="Google Shape;1994;p93"/>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5" name="Google Shape;1995;p93"/>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6" name="Google Shape;1996;p93"/>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7" name="Google Shape;1997;p93"/>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8" name="Google Shape;1998;p93"/>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999" name="Google Shape;1999;p93"/>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0" name="Google Shape;2000;p93"/>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1" name="Google Shape;2001;p93"/>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2" name="Google Shape;2002;p93"/>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3" name="Google Shape;2003;p93"/>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4" name="Google Shape;2004;p93"/>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5" name="Google Shape;2005;p93"/>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6" name="Google Shape;2006;p93"/>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7" name="Google Shape;2007;p93"/>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8" name="Google Shape;2008;p93"/>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09" name="Google Shape;2009;p93"/>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0" name="Google Shape;2010;p93"/>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1" name="Google Shape;2011;p93"/>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2" name="Google Shape;2012;p93"/>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3" name="Google Shape;2013;p93"/>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4" name="Google Shape;2014;p93"/>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5" name="Google Shape;2015;p93"/>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6" name="Google Shape;2016;p93"/>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7" name="Google Shape;2017;p93"/>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8" name="Google Shape;2018;p93"/>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19" name="Google Shape;2019;p93"/>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0" name="Google Shape;2020;p93"/>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1" name="Google Shape;2021;p93"/>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2" name="Google Shape;2022;p93"/>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3" name="Google Shape;2023;p93"/>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4" name="Google Shape;2024;p93"/>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5" name="Google Shape;2025;p93"/>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6" name="Google Shape;2026;p93"/>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7" name="Google Shape;2027;p93"/>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8" name="Google Shape;2028;p93"/>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29" name="Google Shape;2029;p93"/>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0" name="Google Shape;2030;p93"/>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1" name="Google Shape;2031;p93"/>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2" name="Google Shape;2032;p93"/>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3" name="Google Shape;2033;p93"/>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4" name="Google Shape;2034;p93"/>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5" name="Google Shape;2035;p93"/>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6" name="Google Shape;2036;p93"/>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7" name="Google Shape;2037;p93"/>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8" name="Google Shape;2038;p93"/>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39" name="Google Shape;2039;p93"/>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0" name="Google Shape;2040;p93"/>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1" name="Google Shape;2041;p93"/>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2" name="Google Shape;2042;p93"/>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3" name="Google Shape;2043;p93"/>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4" name="Google Shape;2044;p93"/>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5" name="Google Shape;2045;p93"/>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6" name="Google Shape;2046;p93"/>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7" name="Google Shape;2047;p93"/>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8" name="Google Shape;2048;p93"/>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49" name="Google Shape;2049;p93"/>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0" name="Google Shape;2050;p93"/>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1" name="Google Shape;2051;p93"/>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2" name="Google Shape;2052;p93"/>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3" name="Google Shape;2053;p93"/>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4" name="Google Shape;2054;p93"/>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5" name="Google Shape;2055;p93"/>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6" name="Google Shape;2056;p93"/>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7" name="Google Shape;2057;p93"/>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8" name="Google Shape;2058;p93"/>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59" name="Google Shape;2059;p93"/>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0" name="Google Shape;2060;p93"/>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1" name="Google Shape;2061;p93"/>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2" name="Google Shape;2062;p93"/>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3" name="Google Shape;2063;p93"/>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4" name="Google Shape;2064;p93"/>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5" name="Google Shape;2065;p93"/>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6" name="Google Shape;2066;p93"/>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7" name="Google Shape;2067;p93"/>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8" name="Google Shape;2068;p93"/>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69" name="Google Shape;2069;p93"/>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0" name="Google Shape;2070;p93"/>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1" name="Google Shape;2071;p93"/>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2" name="Google Shape;2072;p93"/>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3" name="Google Shape;2073;p93"/>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4" name="Google Shape;2074;p93"/>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5" name="Google Shape;2075;p93"/>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6" name="Google Shape;2076;p93"/>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7" name="Google Shape;2077;p93"/>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8" name="Google Shape;2078;p93"/>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79" name="Google Shape;2079;p93"/>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0" name="Google Shape;2080;p93"/>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1" name="Google Shape;2081;p93"/>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2" name="Google Shape;2082;p93"/>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3" name="Google Shape;2083;p93"/>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4" name="Google Shape;2084;p93"/>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5" name="Google Shape;2085;p93"/>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6" name="Google Shape;2086;p93"/>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7" name="Google Shape;2087;p93"/>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8" name="Google Shape;2088;p93"/>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89" name="Google Shape;2089;p93"/>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0" name="Google Shape;2090;p93"/>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1" name="Google Shape;2091;p93"/>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2" name="Google Shape;2092;p93"/>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3" name="Google Shape;2093;p93"/>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4" name="Google Shape;2094;p93"/>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5" name="Google Shape;2095;p93"/>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6" name="Google Shape;2096;p93"/>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7" name="Google Shape;2097;p93"/>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8" name="Google Shape;2098;p93"/>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099" name="Google Shape;2099;p93"/>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0" name="Google Shape;2100;p93"/>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1" name="Google Shape;2101;p93"/>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2" name="Google Shape;2102;p93"/>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3" name="Google Shape;2103;p93"/>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4" name="Google Shape;2104;p93"/>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5" name="Google Shape;2105;p93"/>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6" name="Google Shape;2106;p93"/>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7" name="Google Shape;2107;p93"/>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8" name="Google Shape;2108;p93"/>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09" name="Google Shape;2109;p93"/>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0" name="Google Shape;2110;p93"/>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1" name="Google Shape;2111;p93"/>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2" name="Google Shape;2112;p93"/>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3" name="Google Shape;2113;p93"/>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4" name="Google Shape;2114;p93"/>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5" name="Google Shape;2115;p93"/>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6" name="Google Shape;2116;p93"/>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7" name="Google Shape;2117;p93"/>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8" name="Google Shape;2118;p93"/>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19" name="Google Shape;2119;p93"/>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0" name="Google Shape;2120;p93"/>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1" name="Google Shape;2121;p93"/>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2" name="Google Shape;2122;p93"/>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3" name="Google Shape;2123;p93"/>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4" name="Google Shape;2124;p93"/>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5" name="Google Shape;2125;p93"/>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6" name="Google Shape;2126;p93"/>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7" name="Google Shape;2127;p93"/>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8" name="Google Shape;2128;p93"/>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29" name="Google Shape;2129;p93"/>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0" name="Google Shape;2130;p93"/>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1" name="Google Shape;2131;p93"/>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2" name="Google Shape;2132;p93"/>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3" name="Google Shape;2133;p93"/>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4" name="Google Shape;2134;p93"/>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5" name="Google Shape;2135;p93"/>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6" name="Google Shape;2136;p93"/>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7" name="Google Shape;2137;p93"/>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8" name="Google Shape;2138;p93"/>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39" name="Google Shape;2139;p93"/>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0" name="Google Shape;2140;p93"/>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1" name="Google Shape;2141;p93"/>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2" name="Google Shape;2142;p93"/>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3" name="Google Shape;2143;p93"/>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4" name="Google Shape;2144;p93"/>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5" name="Google Shape;2145;p93"/>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6" name="Google Shape;2146;p93"/>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7" name="Google Shape;2147;p93"/>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8" name="Google Shape;2148;p93"/>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49" name="Google Shape;2149;p93"/>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0" name="Google Shape;2150;p93"/>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1" name="Google Shape;2151;p93"/>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2" name="Google Shape;2152;p93"/>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3" name="Google Shape;2153;p93"/>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4" name="Google Shape;2154;p93"/>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5" name="Google Shape;2155;p93"/>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6" name="Google Shape;2156;p93"/>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7" name="Google Shape;2157;p93"/>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8" name="Google Shape;2158;p93"/>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59" name="Google Shape;2159;p93"/>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0" name="Google Shape;2160;p93"/>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1" name="Google Shape;2161;p93"/>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2" name="Google Shape;2162;p93"/>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3" name="Google Shape;2163;p93"/>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4" name="Google Shape;2164;p93"/>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5" name="Google Shape;2165;p93"/>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6" name="Google Shape;2166;p93"/>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7" name="Google Shape;2167;p93"/>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8" name="Google Shape;2168;p93"/>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69" name="Google Shape;2169;p93"/>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0" name="Google Shape;2170;p93"/>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1" name="Google Shape;2171;p93"/>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2" name="Google Shape;2172;p93"/>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3" name="Google Shape;2173;p93"/>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4" name="Google Shape;2174;p93"/>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5" name="Google Shape;2175;p93"/>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6" name="Google Shape;2176;p93"/>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7" name="Google Shape;2177;p93"/>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8" name="Google Shape;2178;p93"/>
            <p:cNvSpPr/>
            <p:nvPr/>
          </p:nvSpPr>
          <p:spPr>
            <a:xfrm>
              <a:off x="5704911" y="3782794"/>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79" name="Google Shape;2179;p93"/>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0" name="Google Shape;2180;p93"/>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1" name="Google Shape;2181;p93"/>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2" name="Google Shape;2182;p93"/>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3" name="Google Shape;2183;p93"/>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4" name="Google Shape;2184;p93"/>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5" name="Google Shape;2185;p93"/>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6" name="Google Shape;2186;p93"/>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7" name="Google Shape;2187;p93"/>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8" name="Google Shape;2188;p93"/>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89" name="Google Shape;2189;p93"/>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0" name="Google Shape;2190;p93"/>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1" name="Google Shape;2191;p93"/>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2" name="Google Shape;2192;p93"/>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3" name="Google Shape;2193;p93"/>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4" name="Google Shape;2194;p93"/>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5" name="Google Shape;2195;p93"/>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6" name="Google Shape;2196;p93"/>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7" name="Google Shape;2197;p93"/>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8" name="Google Shape;2198;p93"/>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199" name="Google Shape;2199;p93"/>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0" name="Google Shape;2200;p93"/>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1" name="Google Shape;2201;p93"/>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2" name="Google Shape;2202;p93"/>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3" name="Google Shape;2203;p93"/>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4" name="Google Shape;2204;p93"/>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205" name="Google Shape;2205;p93"/>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32"/>
          <p:cNvSpPr/>
          <p:nvPr/>
        </p:nvSpPr>
        <p:spPr>
          <a:xfrm rot="10800000">
            <a:off x="1476158" y="2396721"/>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44" name="Google Shape;744;p32"/>
          <p:cNvSpPr txBox="1"/>
          <p:nvPr>
            <p:ph idx="2" type="subTitle"/>
          </p:nvPr>
        </p:nvSpPr>
        <p:spPr>
          <a:xfrm>
            <a:off x="1374133" y="2823883"/>
            <a:ext cx="2439300" cy="9927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Visual Studio</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Angular</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HTML</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CSS</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BOOTSTRAP</a:t>
            </a:r>
            <a:endParaRPr/>
          </a:p>
        </p:txBody>
      </p:sp>
      <p:sp>
        <p:nvSpPr>
          <p:cNvPr id="745" name="Google Shape;745;p32"/>
          <p:cNvSpPr txBox="1"/>
          <p:nvPr>
            <p:ph idx="1" type="subTitle"/>
          </p:nvPr>
        </p:nvSpPr>
        <p:spPr>
          <a:xfrm>
            <a:off x="1374146" y="1863333"/>
            <a:ext cx="1866600" cy="495000"/>
          </a:xfrm>
          <a:prstGeom prst="rect">
            <a:avLst/>
          </a:prstGeom>
          <a:noFill/>
          <a:ln>
            <a:noFill/>
          </a:ln>
        </p:spPr>
        <p:txBody>
          <a:bodyPr anchorCtr="0" anchor="t" bIns="91425" lIns="91425" spcFirstLastPara="1" rIns="90000" wrap="square" tIns="91425">
            <a:noAutofit/>
          </a:bodyPr>
          <a:lstStyle/>
          <a:p>
            <a:pPr indent="0" lvl="0" marL="0" rtl="0" algn="l">
              <a:lnSpc>
                <a:spcPct val="115000"/>
              </a:lnSpc>
              <a:spcBef>
                <a:spcPts val="0"/>
              </a:spcBef>
              <a:spcAft>
                <a:spcPts val="1600"/>
              </a:spcAft>
              <a:buSzPts val="1400"/>
              <a:buNone/>
            </a:pPr>
            <a:r>
              <a:rPr lang="en">
                <a:latin typeface="Times New Roman"/>
                <a:ea typeface="Times New Roman"/>
                <a:cs typeface="Times New Roman"/>
                <a:sym typeface="Times New Roman"/>
              </a:rPr>
              <a:t>FRONT END</a:t>
            </a:r>
            <a:endParaRPr>
              <a:latin typeface="Times New Roman"/>
              <a:ea typeface="Times New Roman"/>
              <a:cs typeface="Times New Roman"/>
              <a:sym typeface="Times New Roman"/>
            </a:endParaRPr>
          </a:p>
        </p:txBody>
      </p:sp>
      <p:sp>
        <p:nvSpPr>
          <p:cNvPr id="746" name="Google Shape;746;p32"/>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Times New Roman"/>
                <a:ea typeface="Times New Roman"/>
                <a:cs typeface="Times New Roman"/>
                <a:sym typeface="Times New Roman"/>
              </a:rPr>
              <a:t>Tools &amp; Languages </a:t>
            </a:r>
            <a:endParaRPr/>
          </a:p>
        </p:txBody>
      </p:sp>
      <p:sp>
        <p:nvSpPr>
          <p:cNvPr id="747" name="Google Shape;747;p32"/>
          <p:cNvSpPr txBox="1"/>
          <p:nvPr>
            <p:ph idx="3" type="subTitle"/>
          </p:nvPr>
        </p:nvSpPr>
        <p:spPr>
          <a:xfrm>
            <a:off x="5525286" y="1863333"/>
            <a:ext cx="1866600" cy="4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a:latin typeface="Times New Roman"/>
                <a:ea typeface="Times New Roman"/>
                <a:cs typeface="Times New Roman"/>
                <a:sym typeface="Times New Roman"/>
              </a:rPr>
              <a:t>BACK END</a:t>
            </a:r>
            <a:endParaRPr>
              <a:latin typeface="Times New Roman"/>
              <a:ea typeface="Times New Roman"/>
              <a:cs typeface="Times New Roman"/>
              <a:sym typeface="Times New Roman"/>
            </a:endParaRPr>
          </a:p>
        </p:txBody>
      </p:sp>
      <p:sp>
        <p:nvSpPr>
          <p:cNvPr id="748" name="Google Shape;748;p32"/>
          <p:cNvSpPr txBox="1"/>
          <p:nvPr>
            <p:ph idx="4" type="subTitle"/>
          </p:nvPr>
        </p:nvSpPr>
        <p:spPr>
          <a:xfrm>
            <a:off x="5525299" y="2823882"/>
            <a:ext cx="2439300" cy="1465895"/>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Spring Tool Suite</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MySQL</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Spring boot</a:t>
            </a:r>
            <a:endParaRPr/>
          </a:p>
          <a:p>
            <a:pPr indent="-285750" lvl="0" marL="285750" rtl="0" algn="l">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Postman</a:t>
            </a:r>
            <a:endParaRPr/>
          </a:p>
          <a:p>
            <a:pPr indent="-285750" lvl="0" marL="285750" rtl="0" algn="l">
              <a:lnSpc>
                <a:spcPct val="100000"/>
              </a:lnSpc>
              <a:spcBef>
                <a:spcPts val="0"/>
              </a:spcBef>
              <a:spcAft>
                <a:spcPts val="0"/>
              </a:spcAft>
              <a:buClr>
                <a:schemeClr val="accent1"/>
              </a:buClr>
              <a:buSzPts val="1600"/>
              <a:buFont typeface="Arial"/>
              <a:buChar char="•"/>
            </a:pPr>
            <a:r>
              <a:rPr lang="en">
                <a:latin typeface="Times New Roman"/>
                <a:ea typeface="Times New Roman"/>
                <a:cs typeface="Times New Roman"/>
                <a:sym typeface="Times New Roman"/>
              </a:rPr>
              <a:t>Junit</a:t>
            </a:r>
            <a:endParaRPr sz="1600">
              <a:latin typeface="Times New Roman"/>
              <a:ea typeface="Times New Roman"/>
              <a:cs typeface="Times New Roman"/>
              <a:sym typeface="Times New Roman"/>
            </a:endParaRPr>
          </a:p>
        </p:txBody>
      </p:sp>
      <p:sp>
        <p:nvSpPr>
          <p:cNvPr id="749" name="Google Shape;749;p32"/>
          <p:cNvSpPr/>
          <p:nvPr/>
        </p:nvSpPr>
        <p:spPr>
          <a:xfrm rot="10800000">
            <a:off x="5627330" y="2396721"/>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3"/>
          <p:cNvSpPr txBox="1"/>
          <p:nvPr>
            <p:ph idx="1" type="body"/>
          </p:nvPr>
        </p:nvSpPr>
        <p:spPr>
          <a:xfrm>
            <a:off x="630900" y="1463040"/>
            <a:ext cx="8027522" cy="3033286"/>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solidFill>
                  <a:schemeClr val="dk1"/>
                </a:solidFill>
                <a:latin typeface="Times New Roman"/>
                <a:ea typeface="Times New Roman"/>
                <a:cs typeface="Times New Roman"/>
                <a:sym typeface="Times New Roman"/>
              </a:rPr>
              <a:t>User friendly. </a:t>
            </a:r>
            <a:endParaRPr>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Char char="●"/>
            </a:pPr>
            <a:r>
              <a:rPr lang="en">
                <a:solidFill>
                  <a:schemeClr val="dk1"/>
                </a:solidFill>
                <a:latin typeface="Times New Roman"/>
                <a:ea typeface="Times New Roman"/>
                <a:cs typeface="Times New Roman"/>
                <a:sym typeface="Times New Roman"/>
              </a:rPr>
              <a:t>This system is easily compatible with most of the web browsers. </a:t>
            </a:r>
            <a:endParaRPr>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Char char="●"/>
            </a:pPr>
            <a:r>
              <a:rPr lang="en">
                <a:solidFill>
                  <a:schemeClr val="dk1"/>
                </a:solidFill>
                <a:latin typeface="Times New Roman"/>
                <a:ea typeface="Times New Roman"/>
                <a:cs typeface="Times New Roman"/>
                <a:sym typeface="Times New Roman"/>
              </a:rPr>
              <a:t>Features include the following:</a:t>
            </a:r>
            <a:endParaRPr/>
          </a:p>
          <a:p>
            <a:pPr indent="-304800" lvl="1" marL="914400" rtl="0" algn="l">
              <a:lnSpc>
                <a:spcPct val="150000"/>
              </a:lnSpc>
              <a:spcBef>
                <a:spcPts val="0"/>
              </a:spcBef>
              <a:spcAft>
                <a:spcPts val="0"/>
              </a:spcAft>
              <a:buSzPts val="1200"/>
              <a:buFont typeface="Arial"/>
              <a:buChar char="•"/>
            </a:pPr>
            <a:r>
              <a:rPr lang="en" sz="1600">
                <a:solidFill>
                  <a:schemeClr val="dk1"/>
                </a:solidFill>
                <a:latin typeface="Times New Roman"/>
                <a:ea typeface="Times New Roman"/>
                <a:cs typeface="Times New Roman"/>
                <a:sym typeface="Times New Roman"/>
              </a:rPr>
              <a:t>EMS (Employee Management System)</a:t>
            </a:r>
            <a:endParaRPr/>
          </a:p>
          <a:p>
            <a:pPr indent="-304800" lvl="1" marL="914400" rtl="0" algn="l">
              <a:lnSpc>
                <a:spcPct val="150000"/>
              </a:lnSpc>
              <a:spcBef>
                <a:spcPts val="0"/>
              </a:spcBef>
              <a:spcAft>
                <a:spcPts val="0"/>
              </a:spcAft>
              <a:buSzPts val="1200"/>
              <a:buFont typeface="Arial"/>
              <a:buChar char="•"/>
            </a:pPr>
            <a:r>
              <a:rPr lang="en" sz="1600">
                <a:solidFill>
                  <a:schemeClr val="dk1"/>
                </a:solidFill>
                <a:latin typeface="Times New Roman"/>
                <a:ea typeface="Times New Roman"/>
                <a:cs typeface="Times New Roman"/>
                <a:sym typeface="Times New Roman"/>
              </a:rPr>
              <a:t>WSS (Work Scheduling System)</a:t>
            </a:r>
            <a:endParaRPr/>
          </a:p>
          <a:p>
            <a:pPr indent="-304800" lvl="1" marL="914400" rtl="0" algn="l">
              <a:lnSpc>
                <a:spcPct val="150000"/>
              </a:lnSpc>
              <a:spcBef>
                <a:spcPts val="0"/>
              </a:spcBef>
              <a:spcAft>
                <a:spcPts val="0"/>
              </a:spcAft>
              <a:buSzPts val="1200"/>
              <a:buFont typeface="Arial"/>
              <a:buChar char="•"/>
            </a:pPr>
            <a:r>
              <a:rPr lang="en" sz="1600">
                <a:solidFill>
                  <a:schemeClr val="dk1"/>
                </a:solidFill>
                <a:latin typeface="Times New Roman"/>
                <a:ea typeface="Times New Roman"/>
                <a:cs typeface="Times New Roman"/>
                <a:sym typeface="Times New Roman"/>
              </a:rPr>
              <a:t>AMS (Attendance Management System)</a:t>
            </a:r>
            <a:endParaRPr/>
          </a:p>
          <a:p>
            <a:pPr indent="-304800" lvl="1" marL="914400" rtl="0" algn="l">
              <a:lnSpc>
                <a:spcPct val="150000"/>
              </a:lnSpc>
              <a:spcBef>
                <a:spcPts val="0"/>
              </a:spcBef>
              <a:spcAft>
                <a:spcPts val="0"/>
              </a:spcAft>
              <a:buSzPts val="1200"/>
              <a:buFont typeface="Arial"/>
              <a:buChar char="•"/>
            </a:pPr>
            <a:r>
              <a:rPr lang="en" sz="1600">
                <a:solidFill>
                  <a:schemeClr val="dk1"/>
                </a:solidFill>
                <a:latin typeface="Times New Roman"/>
                <a:ea typeface="Times New Roman"/>
                <a:cs typeface="Times New Roman"/>
                <a:sym typeface="Times New Roman"/>
              </a:rPr>
              <a:t>LMS (Leaves Management System)</a:t>
            </a:r>
            <a:endParaRPr/>
          </a:p>
          <a:p>
            <a:pPr indent="-304800" lvl="1" marL="914400" rtl="0" algn="l">
              <a:lnSpc>
                <a:spcPct val="150000"/>
              </a:lnSpc>
              <a:spcBef>
                <a:spcPts val="0"/>
              </a:spcBef>
              <a:spcAft>
                <a:spcPts val="0"/>
              </a:spcAft>
              <a:buSzPts val="1200"/>
              <a:buFont typeface="Arial"/>
              <a:buChar char="•"/>
            </a:pPr>
            <a:r>
              <a:rPr lang="en" sz="1600">
                <a:solidFill>
                  <a:schemeClr val="dk1"/>
                </a:solidFill>
                <a:latin typeface="Times New Roman"/>
                <a:ea typeface="Times New Roman"/>
                <a:cs typeface="Times New Roman"/>
                <a:sym typeface="Times New Roman"/>
              </a:rPr>
              <a:t>SMS (Salary Management System)</a:t>
            </a:r>
            <a:endParaRPr sz="1600">
              <a:solidFill>
                <a:schemeClr val="dk1"/>
              </a:solidFill>
              <a:latin typeface="Times New Roman"/>
              <a:ea typeface="Times New Roman"/>
              <a:cs typeface="Times New Roman"/>
              <a:sym typeface="Times New Roman"/>
            </a:endParaRPr>
          </a:p>
        </p:txBody>
      </p:sp>
      <p:sp>
        <p:nvSpPr>
          <p:cNvPr id="755" name="Google Shape;755;p33"/>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Garamond"/>
                <a:ea typeface="Garamond"/>
                <a:cs typeface="Garamond"/>
                <a:sym typeface="Garamond"/>
              </a:rPr>
              <a:t>Features</a:t>
            </a:r>
            <a:endParaRPr>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34"/>
          <p:cNvSpPr/>
          <p:nvPr/>
        </p:nvSpPr>
        <p:spPr>
          <a:xfrm>
            <a:off x="92972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1" name="Google Shape;761;p34"/>
          <p:cNvSpPr/>
          <p:nvPr/>
        </p:nvSpPr>
        <p:spPr>
          <a:xfrm flipH="1">
            <a:off x="6822675" y="130841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2" name="Google Shape;762;p34"/>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100"/>
              <a:buNone/>
            </a:pPr>
            <a:r>
              <a:rPr lang="e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p:txBody>
      </p:sp>
      <p:sp>
        <p:nvSpPr>
          <p:cNvPr id="763" name="Google Shape;763;p34"/>
          <p:cNvSpPr txBox="1"/>
          <p:nvPr>
            <p:ph idx="5" type="subTitle"/>
          </p:nvPr>
        </p:nvSpPr>
        <p:spPr>
          <a:xfrm>
            <a:off x="821138" y="1826925"/>
            <a:ext cx="1970700" cy="7448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1700">
                <a:latin typeface="Times New Roman"/>
                <a:ea typeface="Times New Roman"/>
                <a:cs typeface="Times New Roman"/>
                <a:sym typeface="Times New Roman"/>
              </a:rPr>
              <a:t>Helps the admin easy way to access the employee data</a:t>
            </a:r>
            <a:endParaRPr sz="1700">
              <a:latin typeface="Times New Roman"/>
              <a:ea typeface="Times New Roman"/>
              <a:cs typeface="Times New Roman"/>
              <a:sym typeface="Times New Roman"/>
            </a:endParaRPr>
          </a:p>
        </p:txBody>
      </p:sp>
      <p:grpSp>
        <p:nvGrpSpPr>
          <p:cNvPr id="764" name="Google Shape;764;p34"/>
          <p:cNvGrpSpPr/>
          <p:nvPr/>
        </p:nvGrpSpPr>
        <p:grpSpPr>
          <a:xfrm>
            <a:off x="3096592" y="1460821"/>
            <a:ext cx="2950816" cy="2950383"/>
            <a:chOff x="1313600" y="354750"/>
            <a:chExt cx="4945225" cy="4944500"/>
          </a:xfrm>
        </p:grpSpPr>
        <p:sp>
          <p:nvSpPr>
            <p:cNvPr id="765" name="Google Shape;765;p34"/>
            <p:cNvSpPr/>
            <p:nvPr/>
          </p:nvSpPr>
          <p:spPr>
            <a:xfrm>
              <a:off x="1313600" y="2357125"/>
              <a:ext cx="4945225" cy="2942125"/>
            </a:xfrm>
            <a:custGeom>
              <a:rect b="b" l="l" r="r" t="t"/>
              <a:pathLst>
                <a:path extrusionOk="0" h="117685" w="197809">
                  <a:moveTo>
                    <a:pt x="98905" y="1"/>
                  </a:moveTo>
                  <a:cubicBezTo>
                    <a:pt x="44299" y="1"/>
                    <a:pt x="1" y="26353"/>
                    <a:pt x="1" y="58843"/>
                  </a:cubicBezTo>
                  <a:cubicBezTo>
                    <a:pt x="1" y="91333"/>
                    <a:pt x="44299" y="117685"/>
                    <a:pt x="98905" y="117685"/>
                  </a:cubicBezTo>
                  <a:cubicBezTo>
                    <a:pt x="153544" y="117685"/>
                    <a:pt x="197809" y="91333"/>
                    <a:pt x="197809" y="58843"/>
                  </a:cubicBezTo>
                  <a:cubicBezTo>
                    <a:pt x="197809" y="26353"/>
                    <a:pt x="153544" y="1"/>
                    <a:pt x="98905"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6" name="Google Shape;766;p34"/>
            <p:cNvSpPr/>
            <p:nvPr/>
          </p:nvSpPr>
          <p:spPr>
            <a:xfrm>
              <a:off x="2863050" y="3570075"/>
              <a:ext cx="2655250" cy="1529450"/>
            </a:xfrm>
            <a:custGeom>
              <a:rect b="b" l="l" r="r" t="t"/>
              <a:pathLst>
                <a:path extrusionOk="0" h="61178" w="106210">
                  <a:moveTo>
                    <a:pt x="77318" y="1"/>
                  </a:moveTo>
                  <a:cubicBezTo>
                    <a:pt x="76830" y="1"/>
                    <a:pt x="76338" y="117"/>
                    <a:pt x="75888" y="351"/>
                  </a:cubicBezTo>
                  <a:lnTo>
                    <a:pt x="801" y="43649"/>
                  </a:lnTo>
                  <a:cubicBezTo>
                    <a:pt x="0" y="44082"/>
                    <a:pt x="0" y="44816"/>
                    <a:pt x="801" y="45283"/>
                  </a:cubicBezTo>
                  <a:lnTo>
                    <a:pt x="27487" y="60828"/>
                  </a:lnTo>
                  <a:cubicBezTo>
                    <a:pt x="27937" y="61061"/>
                    <a:pt x="28421" y="61178"/>
                    <a:pt x="28904" y="61178"/>
                  </a:cubicBezTo>
                  <a:cubicBezTo>
                    <a:pt x="29388" y="61178"/>
                    <a:pt x="29872" y="61061"/>
                    <a:pt x="30322" y="60828"/>
                  </a:cubicBezTo>
                  <a:lnTo>
                    <a:pt x="105409" y="17530"/>
                  </a:lnTo>
                  <a:cubicBezTo>
                    <a:pt x="106210" y="17096"/>
                    <a:pt x="106210" y="16362"/>
                    <a:pt x="105409" y="15895"/>
                  </a:cubicBezTo>
                  <a:lnTo>
                    <a:pt x="78723" y="351"/>
                  </a:lnTo>
                  <a:cubicBezTo>
                    <a:pt x="78290" y="117"/>
                    <a:pt x="77806" y="1"/>
                    <a:pt x="773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7" name="Google Shape;767;p34"/>
            <p:cNvSpPr/>
            <p:nvPr/>
          </p:nvSpPr>
          <p:spPr>
            <a:xfrm>
              <a:off x="1490400" y="2743250"/>
              <a:ext cx="3050550" cy="1744600"/>
            </a:xfrm>
            <a:custGeom>
              <a:rect b="b" l="l" r="r" t="t"/>
              <a:pathLst>
                <a:path extrusionOk="0" h="69784" w="122022">
                  <a:moveTo>
                    <a:pt x="100085" y="0"/>
                  </a:moveTo>
                  <a:cubicBezTo>
                    <a:pt x="98563" y="0"/>
                    <a:pt x="97037" y="334"/>
                    <a:pt x="95869" y="1001"/>
                  </a:cubicBezTo>
                  <a:lnTo>
                    <a:pt x="2302" y="55039"/>
                  </a:lnTo>
                  <a:cubicBezTo>
                    <a:pt x="1" y="56374"/>
                    <a:pt x="1" y="58542"/>
                    <a:pt x="2302" y="59876"/>
                  </a:cubicBezTo>
                  <a:lnTo>
                    <a:pt x="17747" y="68783"/>
                  </a:lnTo>
                  <a:cubicBezTo>
                    <a:pt x="18897" y="69450"/>
                    <a:pt x="20415" y="69783"/>
                    <a:pt x="21933" y="69783"/>
                  </a:cubicBezTo>
                  <a:cubicBezTo>
                    <a:pt x="23451" y="69783"/>
                    <a:pt x="24968" y="69450"/>
                    <a:pt x="26119" y="68783"/>
                  </a:cubicBezTo>
                  <a:lnTo>
                    <a:pt x="119719" y="14777"/>
                  </a:lnTo>
                  <a:cubicBezTo>
                    <a:pt x="122021" y="13443"/>
                    <a:pt x="122021" y="11241"/>
                    <a:pt x="119719" y="9907"/>
                  </a:cubicBezTo>
                  <a:lnTo>
                    <a:pt x="104275" y="1001"/>
                  </a:lnTo>
                  <a:cubicBezTo>
                    <a:pt x="103124" y="334"/>
                    <a:pt x="101606" y="0"/>
                    <a:pt x="10008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8" name="Google Shape;768;p34"/>
            <p:cNvSpPr/>
            <p:nvPr/>
          </p:nvSpPr>
          <p:spPr>
            <a:xfrm>
              <a:off x="2086650" y="4476975"/>
              <a:ext cx="481225" cy="256050"/>
            </a:xfrm>
            <a:custGeom>
              <a:rect b="b" l="l" r="r" t="t"/>
              <a:pathLst>
                <a:path extrusionOk="0" h="10242" w="19249">
                  <a:moveTo>
                    <a:pt x="9641" y="1"/>
                  </a:moveTo>
                  <a:cubicBezTo>
                    <a:pt x="7398" y="1"/>
                    <a:pt x="5155" y="501"/>
                    <a:pt x="3437" y="1502"/>
                  </a:cubicBezTo>
                  <a:cubicBezTo>
                    <a:pt x="1" y="3503"/>
                    <a:pt x="1" y="6739"/>
                    <a:pt x="3437" y="8740"/>
                  </a:cubicBezTo>
                  <a:cubicBezTo>
                    <a:pt x="5155" y="9741"/>
                    <a:pt x="7398" y="10241"/>
                    <a:pt x="9641" y="10241"/>
                  </a:cubicBezTo>
                  <a:cubicBezTo>
                    <a:pt x="11884" y="10241"/>
                    <a:pt x="14128" y="9741"/>
                    <a:pt x="15846" y="8740"/>
                  </a:cubicBezTo>
                  <a:cubicBezTo>
                    <a:pt x="19248" y="6739"/>
                    <a:pt x="19248" y="3503"/>
                    <a:pt x="15846" y="1502"/>
                  </a:cubicBezTo>
                  <a:cubicBezTo>
                    <a:pt x="14128" y="501"/>
                    <a:pt x="11884" y="1"/>
                    <a:pt x="964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69" name="Google Shape;769;p34"/>
            <p:cNvSpPr/>
            <p:nvPr/>
          </p:nvSpPr>
          <p:spPr>
            <a:xfrm>
              <a:off x="5174700" y="3246800"/>
              <a:ext cx="960700" cy="504325"/>
            </a:xfrm>
            <a:custGeom>
              <a:rect b="b" l="l" r="r" t="t"/>
              <a:pathLst>
                <a:path extrusionOk="0" h="20173" w="38428">
                  <a:moveTo>
                    <a:pt x="19009" y="0"/>
                  </a:moveTo>
                  <a:cubicBezTo>
                    <a:pt x="14644" y="0"/>
                    <a:pt x="10294" y="935"/>
                    <a:pt x="6939" y="2808"/>
                  </a:cubicBezTo>
                  <a:cubicBezTo>
                    <a:pt x="67" y="6677"/>
                    <a:pt x="0" y="13082"/>
                    <a:pt x="6772" y="17085"/>
                  </a:cubicBezTo>
                  <a:cubicBezTo>
                    <a:pt x="10261" y="19137"/>
                    <a:pt x="14863" y="20172"/>
                    <a:pt x="19447" y="20172"/>
                  </a:cubicBezTo>
                  <a:cubicBezTo>
                    <a:pt x="23803" y="20172"/>
                    <a:pt x="28141" y="19237"/>
                    <a:pt x="31490" y="17352"/>
                  </a:cubicBezTo>
                  <a:cubicBezTo>
                    <a:pt x="38361" y="13482"/>
                    <a:pt x="38428" y="7111"/>
                    <a:pt x="31656" y="3075"/>
                  </a:cubicBezTo>
                  <a:cubicBezTo>
                    <a:pt x="28174" y="1026"/>
                    <a:pt x="23583" y="0"/>
                    <a:pt x="1900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0" name="Google Shape;770;p34"/>
            <p:cNvSpPr/>
            <p:nvPr/>
          </p:nvSpPr>
          <p:spPr>
            <a:xfrm>
              <a:off x="2940600" y="3515675"/>
              <a:ext cx="2506825" cy="1512350"/>
            </a:xfrm>
            <a:custGeom>
              <a:rect b="b" l="l" r="r" t="t"/>
              <a:pathLst>
                <a:path extrusionOk="0" h="60494" w="100273">
                  <a:moveTo>
                    <a:pt x="74504" y="0"/>
                  </a:moveTo>
                  <a:cubicBezTo>
                    <a:pt x="74020" y="0"/>
                    <a:pt x="73537" y="109"/>
                    <a:pt x="73086" y="325"/>
                  </a:cubicBezTo>
                  <a:lnTo>
                    <a:pt x="568" y="42289"/>
                  </a:lnTo>
                  <a:cubicBezTo>
                    <a:pt x="234" y="42422"/>
                    <a:pt x="34" y="42756"/>
                    <a:pt x="1" y="43123"/>
                  </a:cubicBezTo>
                  <a:lnTo>
                    <a:pt x="1" y="45625"/>
                  </a:lnTo>
                  <a:cubicBezTo>
                    <a:pt x="34" y="45991"/>
                    <a:pt x="234" y="46292"/>
                    <a:pt x="568" y="46458"/>
                  </a:cubicBezTo>
                  <a:lnTo>
                    <a:pt x="24351" y="60168"/>
                  </a:lnTo>
                  <a:cubicBezTo>
                    <a:pt x="24802" y="60385"/>
                    <a:pt x="25285" y="60493"/>
                    <a:pt x="25769" y="60493"/>
                  </a:cubicBezTo>
                  <a:cubicBezTo>
                    <a:pt x="26253" y="60493"/>
                    <a:pt x="26736" y="60385"/>
                    <a:pt x="27187" y="60168"/>
                  </a:cubicBezTo>
                  <a:lnTo>
                    <a:pt x="99705" y="18272"/>
                  </a:lnTo>
                  <a:cubicBezTo>
                    <a:pt x="100039" y="18105"/>
                    <a:pt x="100239" y="17805"/>
                    <a:pt x="100272" y="17438"/>
                  </a:cubicBezTo>
                  <a:lnTo>
                    <a:pt x="100272" y="14869"/>
                  </a:lnTo>
                  <a:cubicBezTo>
                    <a:pt x="100239" y="14502"/>
                    <a:pt x="100005" y="14202"/>
                    <a:pt x="99672" y="14035"/>
                  </a:cubicBezTo>
                  <a:lnTo>
                    <a:pt x="75922" y="325"/>
                  </a:lnTo>
                  <a:cubicBezTo>
                    <a:pt x="75471" y="109"/>
                    <a:pt x="74988" y="0"/>
                    <a:pt x="7450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1" name="Google Shape;771;p34"/>
            <p:cNvSpPr/>
            <p:nvPr/>
          </p:nvSpPr>
          <p:spPr>
            <a:xfrm>
              <a:off x="2934775" y="3515875"/>
              <a:ext cx="2517650" cy="1447725"/>
            </a:xfrm>
            <a:custGeom>
              <a:rect b="b" l="l" r="r" t="t"/>
              <a:pathLst>
                <a:path extrusionOk="0" h="57909" w="100706">
                  <a:moveTo>
                    <a:pt x="74737" y="1"/>
                  </a:moveTo>
                  <a:cubicBezTo>
                    <a:pt x="74253" y="1"/>
                    <a:pt x="73770" y="117"/>
                    <a:pt x="73319" y="351"/>
                  </a:cubicBezTo>
                  <a:lnTo>
                    <a:pt x="801" y="42281"/>
                  </a:lnTo>
                  <a:cubicBezTo>
                    <a:pt x="0" y="42714"/>
                    <a:pt x="0" y="43448"/>
                    <a:pt x="801" y="43915"/>
                  </a:cubicBezTo>
                  <a:lnTo>
                    <a:pt x="24551" y="57558"/>
                  </a:lnTo>
                  <a:cubicBezTo>
                    <a:pt x="25001" y="57792"/>
                    <a:pt x="25493" y="57909"/>
                    <a:pt x="25981" y="57909"/>
                  </a:cubicBezTo>
                  <a:cubicBezTo>
                    <a:pt x="26469" y="57909"/>
                    <a:pt x="26953" y="57792"/>
                    <a:pt x="27386" y="57558"/>
                  </a:cubicBezTo>
                  <a:lnTo>
                    <a:pt x="99905" y="15695"/>
                  </a:lnTo>
                  <a:cubicBezTo>
                    <a:pt x="100705" y="15228"/>
                    <a:pt x="100705" y="14528"/>
                    <a:pt x="99905" y="14061"/>
                  </a:cubicBezTo>
                  <a:lnTo>
                    <a:pt x="76155" y="351"/>
                  </a:lnTo>
                  <a:cubicBezTo>
                    <a:pt x="75704" y="117"/>
                    <a:pt x="75221" y="1"/>
                    <a:pt x="747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2" name="Google Shape;772;p34"/>
            <p:cNvSpPr/>
            <p:nvPr/>
          </p:nvSpPr>
          <p:spPr>
            <a:xfrm>
              <a:off x="2940600" y="4592900"/>
              <a:ext cx="641325" cy="434500"/>
            </a:xfrm>
            <a:custGeom>
              <a:rect b="b" l="l" r="r" t="t"/>
              <a:pathLst>
                <a:path extrusionOk="0" h="17380" w="25653">
                  <a:moveTo>
                    <a:pt x="1" y="0"/>
                  </a:moveTo>
                  <a:lnTo>
                    <a:pt x="1" y="2502"/>
                  </a:lnTo>
                  <a:cubicBezTo>
                    <a:pt x="34" y="2836"/>
                    <a:pt x="234" y="3169"/>
                    <a:pt x="601" y="3336"/>
                  </a:cubicBezTo>
                  <a:lnTo>
                    <a:pt x="24318" y="17046"/>
                  </a:lnTo>
                  <a:cubicBezTo>
                    <a:pt x="24752" y="17246"/>
                    <a:pt x="25185" y="17346"/>
                    <a:pt x="25652" y="17379"/>
                  </a:cubicBezTo>
                  <a:lnTo>
                    <a:pt x="25652" y="14811"/>
                  </a:lnTo>
                  <a:cubicBezTo>
                    <a:pt x="25185" y="14811"/>
                    <a:pt x="24752" y="14711"/>
                    <a:pt x="24318" y="14477"/>
                  </a:cubicBezTo>
                  <a:lnTo>
                    <a:pt x="601" y="834"/>
                  </a:lnTo>
                  <a:cubicBezTo>
                    <a:pt x="234" y="668"/>
                    <a:pt x="34"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3" name="Google Shape;773;p34"/>
            <p:cNvSpPr/>
            <p:nvPr/>
          </p:nvSpPr>
          <p:spPr>
            <a:xfrm>
              <a:off x="3046525" y="3584675"/>
              <a:ext cx="2292475" cy="1315975"/>
            </a:xfrm>
            <a:custGeom>
              <a:rect b="b" l="l" r="r" t="t"/>
              <a:pathLst>
                <a:path extrusionOk="0" h="52639" w="91699">
                  <a:moveTo>
                    <a:pt x="70450" y="0"/>
                  </a:moveTo>
                  <a:lnTo>
                    <a:pt x="68449" y="1135"/>
                  </a:lnTo>
                  <a:lnTo>
                    <a:pt x="69483" y="1702"/>
                  </a:lnTo>
                  <a:cubicBezTo>
                    <a:pt x="69483" y="1718"/>
                    <a:pt x="69491" y="1727"/>
                    <a:pt x="69500" y="1727"/>
                  </a:cubicBezTo>
                  <a:cubicBezTo>
                    <a:pt x="69508" y="1727"/>
                    <a:pt x="69516" y="1718"/>
                    <a:pt x="69516" y="1702"/>
                  </a:cubicBezTo>
                  <a:lnTo>
                    <a:pt x="69550" y="1735"/>
                  </a:lnTo>
                  <a:lnTo>
                    <a:pt x="71518" y="568"/>
                  </a:lnTo>
                  <a:lnTo>
                    <a:pt x="70450" y="0"/>
                  </a:lnTo>
                  <a:close/>
                  <a:moveTo>
                    <a:pt x="67181" y="1868"/>
                  </a:moveTo>
                  <a:lnTo>
                    <a:pt x="65180" y="3003"/>
                  </a:lnTo>
                  <a:lnTo>
                    <a:pt x="66214" y="3603"/>
                  </a:lnTo>
                  <a:lnTo>
                    <a:pt x="66281" y="3603"/>
                  </a:lnTo>
                  <a:lnTo>
                    <a:pt x="68282" y="2469"/>
                  </a:lnTo>
                  <a:lnTo>
                    <a:pt x="67181" y="1868"/>
                  </a:lnTo>
                  <a:close/>
                  <a:moveTo>
                    <a:pt x="74520" y="2336"/>
                  </a:moveTo>
                  <a:lnTo>
                    <a:pt x="72518" y="3470"/>
                  </a:lnTo>
                  <a:lnTo>
                    <a:pt x="74887" y="4837"/>
                  </a:lnTo>
                  <a:lnTo>
                    <a:pt x="74954" y="4837"/>
                  </a:lnTo>
                  <a:lnTo>
                    <a:pt x="76955" y="3703"/>
                  </a:lnTo>
                  <a:lnTo>
                    <a:pt x="74520" y="2336"/>
                  </a:lnTo>
                  <a:close/>
                  <a:moveTo>
                    <a:pt x="63912" y="3737"/>
                  </a:moveTo>
                  <a:lnTo>
                    <a:pt x="61944" y="4904"/>
                  </a:lnTo>
                  <a:lnTo>
                    <a:pt x="62945" y="5471"/>
                  </a:lnTo>
                  <a:lnTo>
                    <a:pt x="63045" y="5471"/>
                  </a:lnTo>
                  <a:lnTo>
                    <a:pt x="65013" y="4337"/>
                  </a:lnTo>
                  <a:lnTo>
                    <a:pt x="63912" y="3737"/>
                  </a:lnTo>
                  <a:close/>
                  <a:moveTo>
                    <a:pt x="71251" y="4237"/>
                  </a:moveTo>
                  <a:lnTo>
                    <a:pt x="69283" y="5371"/>
                  </a:lnTo>
                  <a:lnTo>
                    <a:pt x="71618" y="6739"/>
                  </a:lnTo>
                  <a:lnTo>
                    <a:pt x="71718" y="6739"/>
                  </a:lnTo>
                  <a:lnTo>
                    <a:pt x="73686" y="5571"/>
                  </a:lnTo>
                  <a:lnTo>
                    <a:pt x="71251" y="4237"/>
                  </a:lnTo>
                  <a:close/>
                  <a:moveTo>
                    <a:pt x="60677" y="5638"/>
                  </a:moveTo>
                  <a:lnTo>
                    <a:pt x="58675" y="6772"/>
                  </a:lnTo>
                  <a:lnTo>
                    <a:pt x="59709" y="7372"/>
                  </a:lnTo>
                  <a:lnTo>
                    <a:pt x="59776" y="7372"/>
                  </a:lnTo>
                  <a:lnTo>
                    <a:pt x="61777" y="6238"/>
                  </a:lnTo>
                  <a:lnTo>
                    <a:pt x="60677" y="5638"/>
                  </a:lnTo>
                  <a:close/>
                  <a:moveTo>
                    <a:pt x="68015" y="6105"/>
                  </a:moveTo>
                  <a:lnTo>
                    <a:pt x="66014" y="7239"/>
                  </a:lnTo>
                  <a:lnTo>
                    <a:pt x="68382" y="8607"/>
                  </a:lnTo>
                  <a:lnTo>
                    <a:pt x="68449" y="8607"/>
                  </a:lnTo>
                  <a:lnTo>
                    <a:pt x="70450" y="7473"/>
                  </a:lnTo>
                  <a:lnTo>
                    <a:pt x="68015" y="6105"/>
                  </a:lnTo>
                  <a:close/>
                  <a:moveTo>
                    <a:pt x="74954" y="6338"/>
                  </a:moveTo>
                  <a:lnTo>
                    <a:pt x="72952" y="7506"/>
                  </a:lnTo>
                  <a:lnTo>
                    <a:pt x="75320" y="8874"/>
                  </a:lnTo>
                  <a:lnTo>
                    <a:pt x="75354" y="8874"/>
                  </a:lnTo>
                  <a:lnTo>
                    <a:pt x="75387" y="8840"/>
                  </a:lnTo>
                  <a:lnTo>
                    <a:pt x="77389" y="7706"/>
                  </a:lnTo>
                  <a:lnTo>
                    <a:pt x="74954" y="6338"/>
                  </a:lnTo>
                  <a:close/>
                  <a:moveTo>
                    <a:pt x="78189" y="4470"/>
                  </a:moveTo>
                  <a:lnTo>
                    <a:pt x="76221" y="5638"/>
                  </a:lnTo>
                  <a:lnTo>
                    <a:pt x="82259" y="9107"/>
                  </a:lnTo>
                  <a:lnTo>
                    <a:pt x="82325" y="9107"/>
                  </a:lnTo>
                  <a:lnTo>
                    <a:pt x="84327" y="7973"/>
                  </a:lnTo>
                  <a:lnTo>
                    <a:pt x="78189" y="4470"/>
                  </a:lnTo>
                  <a:close/>
                  <a:moveTo>
                    <a:pt x="56340" y="7673"/>
                  </a:moveTo>
                  <a:lnTo>
                    <a:pt x="54339" y="8840"/>
                  </a:lnTo>
                  <a:lnTo>
                    <a:pt x="56707" y="10174"/>
                  </a:lnTo>
                  <a:cubicBezTo>
                    <a:pt x="56707" y="10191"/>
                    <a:pt x="56716" y="10199"/>
                    <a:pt x="56724" y="10199"/>
                  </a:cubicBezTo>
                  <a:cubicBezTo>
                    <a:pt x="56732" y="10199"/>
                    <a:pt x="56741" y="10191"/>
                    <a:pt x="56741" y="10174"/>
                  </a:cubicBezTo>
                  <a:lnTo>
                    <a:pt x="56774" y="10208"/>
                  </a:lnTo>
                  <a:lnTo>
                    <a:pt x="58775" y="9040"/>
                  </a:lnTo>
                  <a:lnTo>
                    <a:pt x="56340" y="7673"/>
                  </a:lnTo>
                  <a:close/>
                  <a:moveTo>
                    <a:pt x="64746" y="7973"/>
                  </a:moveTo>
                  <a:lnTo>
                    <a:pt x="62778" y="9140"/>
                  </a:lnTo>
                  <a:lnTo>
                    <a:pt x="65113" y="10508"/>
                  </a:lnTo>
                  <a:lnTo>
                    <a:pt x="65180" y="10508"/>
                  </a:lnTo>
                  <a:lnTo>
                    <a:pt x="67181" y="9341"/>
                  </a:lnTo>
                  <a:lnTo>
                    <a:pt x="64746" y="7973"/>
                  </a:lnTo>
                  <a:close/>
                  <a:moveTo>
                    <a:pt x="71685" y="8240"/>
                  </a:moveTo>
                  <a:lnTo>
                    <a:pt x="69683" y="9374"/>
                  </a:lnTo>
                  <a:lnTo>
                    <a:pt x="72051" y="10742"/>
                  </a:lnTo>
                  <a:lnTo>
                    <a:pt x="72118" y="10742"/>
                  </a:lnTo>
                  <a:lnTo>
                    <a:pt x="74120" y="9607"/>
                  </a:lnTo>
                  <a:lnTo>
                    <a:pt x="71685" y="8240"/>
                  </a:lnTo>
                  <a:close/>
                  <a:moveTo>
                    <a:pt x="78623" y="8473"/>
                  </a:moveTo>
                  <a:lnTo>
                    <a:pt x="76655" y="9641"/>
                  </a:lnTo>
                  <a:lnTo>
                    <a:pt x="78990" y="11008"/>
                  </a:lnTo>
                  <a:lnTo>
                    <a:pt x="79090" y="11008"/>
                  </a:lnTo>
                  <a:lnTo>
                    <a:pt x="81058" y="9841"/>
                  </a:lnTo>
                  <a:lnTo>
                    <a:pt x="78623" y="8473"/>
                  </a:lnTo>
                  <a:close/>
                  <a:moveTo>
                    <a:pt x="53071" y="9574"/>
                  </a:moveTo>
                  <a:lnTo>
                    <a:pt x="51103" y="10708"/>
                  </a:lnTo>
                  <a:lnTo>
                    <a:pt x="53438" y="12076"/>
                  </a:lnTo>
                  <a:lnTo>
                    <a:pt x="53538" y="12076"/>
                  </a:lnTo>
                  <a:lnTo>
                    <a:pt x="55506" y="10942"/>
                  </a:lnTo>
                  <a:lnTo>
                    <a:pt x="53071" y="9574"/>
                  </a:lnTo>
                  <a:close/>
                  <a:moveTo>
                    <a:pt x="68449" y="10108"/>
                  </a:moveTo>
                  <a:lnTo>
                    <a:pt x="66447" y="11242"/>
                  </a:lnTo>
                  <a:lnTo>
                    <a:pt x="68782" y="12610"/>
                  </a:lnTo>
                  <a:lnTo>
                    <a:pt x="68883" y="12610"/>
                  </a:lnTo>
                  <a:lnTo>
                    <a:pt x="70884" y="11475"/>
                  </a:lnTo>
                  <a:lnTo>
                    <a:pt x="68449" y="10108"/>
                  </a:lnTo>
                  <a:close/>
                  <a:moveTo>
                    <a:pt x="60810" y="10275"/>
                  </a:moveTo>
                  <a:lnTo>
                    <a:pt x="58809" y="11409"/>
                  </a:lnTo>
                  <a:lnTo>
                    <a:pt x="61177" y="12776"/>
                  </a:lnTo>
                  <a:lnTo>
                    <a:pt x="61277" y="12776"/>
                  </a:lnTo>
                  <a:lnTo>
                    <a:pt x="63245" y="11609"/>
                  </a:lnTo>
                  <a:lnTo>
                    <a:pt x="60810" y="10275"/>
                  </a:lnTo>
                  <a:close/>
                  <a:moveTo>
                    <a:pt x="75354" y="10375"/>
                  </a:moveTo>
                  <a:lnTo>
                    <a:pt x="73386" y="11509"/>
                  </a:lnTo>
                  <a:lnTo>
                    <a:pt x="75721" y="12876"/>
                  </a:lnTo>
                  <a:lnTo>
                    <a:pt x="75821" y="12876"/>
                  </a:lnTo>
                  <a:lnTo>
                    <a:pt x="77789" y="11742"/>
                  </a:lnTo>
                  <a:lnTo>
                    <a:pt x="75354" y="10375"/>
                  </a:lnTo>
                  <a:close/>
                  <a:moveTo>
                    <a:pt x="82292" y="10608"/>
                  </a:moveTo>
                  <a:lnTo>
                    <a:pt x="80324" y="11742"/>
                  </a:lnTo>
                  <a:lnTo>
                    <a:pt x="82659" y="13110"/>
                  </a:lnTo>
                  <a:lnTo>
                    <a:pt x="82759" y="13110"/>
                  </a:lnTo>
                  <a:lnTo>
                    <a:pt x="84727" y="11976"/>
                  </a:lnTo>
                  <a:lnTo>
                    <a:pt x="82292" y="10608"/>
                  </a:lnTo>
                  <a:close/>
                  <a:moveTo>
                    <a:pt x="85561" y="8707"/>
                  </a:moveTo>
                  <a:lnTo>
                    <a:pt x="83560" y="9874"/>
                  </a:lnTo>
                  <a:lnTo>
                    <a:pt x="89597" y="13343"/>
                  </a:lnTo>
                  <a:lnTo>
                    <a:pt x="89697" y="13343"/>
                  </a:lnTo>
                  <a:lnTo>
                    <a:pt x="91699" y="12209"/>
                  </a:lnTo>
                  <a:lnTo>
                    <a:pt x="85561" y="8707"/>
                  </a:lnTo>
                  <a:close/>
                  <a:moveTo>
                    <a:pt x="49802" y="11442"/>
                  </a:moveTo>
                  <a:lnTo>
                    <a:pt x="47834" y="12576"/>
                  </a:lnTo>
                  <a:lnTo>
                    <a:pt x="50169" y="13944"/>
                  </a:lnTo>
                  <a:lnTo>
                    <a:pt x="50269" y="13944"/>
                  </a:lnTo>
                  <a:lnTo>
                    <a:pt x="52237" y="12810"/>
                  </a:lnTo>
                  <a:lnTo>
                    <a:pt x="49802" y="11442"/>
                  </a:lnTo>
                  <a:close/>
                  <a:moveTo>
                    <a:pt x="57541" y="12143"/>
                  </a:moveTo>
                  <a:lnTo>
                    <a:pt x="55540" y="13277"/>
                  </a:lnTo>
                  <a:lnTo>
                    <a:pt x="57908" y="14644"/>
                  </a:lnTo>
                  <a:lnTo>
                    <a:pt x="57975" y="14644"/>
                  </a:lnTo>
                  <a:lnTo>
                    <a:pt x="59976" y="13510"/>
                  </a:lnTo>
                  <a:lnTo>
                    <a:pt x="57541" y="12143"/>
                  </a:lnTo>
                  <a:close/>
                  <a:moveTo>
                    <a:pt x="72118" y="12243"/>
                  </a:moveTo>
                  <a:lnTo>
                    <a:pt x="70117" y="13377"/>
                  </a:lnTo>
                  <a:lnTo>
                    <a:pt x="72452" y="14744"/>
                  </a:lnTo>
                  <a:lnTo>
                    <a:pt x="72552" y="14744"/>
                  </a:lnTo>
                  <a:lnTo>
                    <a:pt x="74553" y="13610"/>
                  </a:lnTo>
                  <a:lnTo>
                    <a:pt x="72118" y="12243"/>
                  </a:lnTo>
                  <a:close/>
                  <a:moveTo>
                    <a:pt x="64513" y="12376"/>
                  </a:moveTo>
                  <a:lnTo>
                    <a:pt x="62511" y="13544"/>
                  </a:lnTo>
                  <a:lnTo>
                    <a:pt x="64846" y="14911"/>
                  </a:lnTo>
                  <a:lnTo>
                    <a:pt x="64913" y="14911"/>
                  </a:lnTo>
                  <a:lnTo>
                    <a:pt x="64946" y="14878"/>
                  </a:lnTo>
                  <a:lnTo>
                    <a:pt x="66948" y="13744"/>
                  </a:lnTo>
                  <a:lnTo>
                    <a:pt x="64513" y="12376"/>
                  </a:lnTo>
                  <a:close/>
                  <a:moveTo>
                    <a:pt x="79056" y="12476"/>
                  </a:moveTo>
                  <a:lnTo>
                    <a:pt x="77055" y="13644"/>
                  </a:lnTo>
                  <a:lnTo>
                    <a:pt x="79423" y="15011"/>
                  </a:lnTo>
                  <a:lnTo>
                    <a:pt x="79490" y="15011"/>
                  </a:lnTo>
                  <a:lnTo>
                    <a:pt x="81492" y="13844"/>
                  </a:lnTo>
                  <a:lnTo>
                    <a:pt x="79056" y="12476"/>
                  </a:lnTo>
                  <a:close/>
                  <a:moveTo>
                    <a:pt x="85995" y="12743"/>
                  </a:moveTo>
                  <a:lnTo>
                    <a:pt x="84027" y="13877"/>
                  </a:lnTo>
                  <a:lnTo>
                    <a:pt x="86362" y="15245"/>
                  </a:lnTo>
                  <a:lnTo>
                    <a:pt x="86428" y="15245"/>
                  </a:lnTo>
                  <a:lnTo>
                    <a:pt x="88430" y="14077"/>
                  </a:lnTo>
                  <a:lnTo>
                    <a:pt x="85995" y="12743"/>
                  </a:lnTo>
                  <a:close/>
                  <a:moveTo>
                    <a:pt x="45866" y="13744"/>
                  </a:moveTo>
                  <a:lnTo>
                    <a:pt x="43865" y="14878"/>
                  </a:lnTo>
                  <a:lnTo>
                    <a:pt x="46233" y="16245"/>
                  </a:lnTo>
                  <a:lnTo>
                    <a:pt x="46300" y="16245"/>
                  </a:lnTo>
                  <a:lnTo>
                    <a:pt x="48301" y="15111"/>
                  </a:lnTo>
                  <a:lnTo>
                    <a:pt x="45866" y="13744"/>
                  </a:lnTo>
                  <a:close/>
                  <a:moveTo>
                    <a:pt x="54305" y="14011"/>
                  </a:moveTo>
                  <a:lnTo>
                    <a:pt x="52304" y="15178"/>
                  </a:lnTo>
                  <a:lnTo>
                    <a:pt x="54672" y="16546"/>
                  </a:lnTo>
                  <a:lnTo>
                    <a:pt x="54739" y="16546"/>
                  </a:lnTo>
                  <a:lnTo>
                    <a:pt x="56741" y="15378"/>
                  </a:lnTo>
                  <a:lnTo>
                    <a:pt x="54305" y="14011"/>
                  </a:lnTo>
                  <a:close/>
                  <a:moveTo>
                    <a:pt x="61244" y="14277"/>
                  </a:moveTo>
                  <a:lnTo>
                    <a:pt x="59242" y="15412"/>
                  </a:lnTo>
                  <a:lnTo>
                    <a:pt x="61611" y="16779"/>
                  </a:lnTo>
                  <a:lnTo>
                    <a:pt x="61677" y="16779"/>
                  </a:lnTo>
                  <a:lnTo>
                    <a:pt x="63679" y="15645"/>
                  </a:lnTo>
                  <a:lnTo>
                    <a:pt x="61244" y="14277"/>
                  </a:lnTo>
                  <a:close/>
                  <a:moveTo>
                    <a:pt x="75821" y="14377"/>
                  </a:moveTo>
                  <a:lnTo>
                    <a:pt x="73819" y="15512"/>
                  </a:lnTo>
                  <a:lnTo>
                    <a:pt x="76154" y="16879"/>
                  </a:lnTo>
                  <a:lnTo>
                    <a:pt x="76254" y="16879"/>
                  </a:lnTo>
                  <a:lnTo>
                    <a:pt x="78223" y="15712"/>
                  </a:lnTo>
                  <a:lnTo>
                    <a:pt x="75821" y="14377"/>
                  </a:lnTo>
                  <a:close/>
                  <a:moveTo>
                    <a:pt x="42597" y="15612"/>
                  </a:moveTo>
                  <a:lnTo>
                    <a:pt x="40596" y="16746"/>
                  </a:lnTo>
                  <a:lnTo>
                    <a:pt x="42964" y="18113"/>
                  </a:lnTo>
                  <a:lnTo>
                    <a:pt x="43031" y="18113"/>
                  </a:lnTo>
                  <a:lnTo>
                    <a:pt x="45032" y="16979"/>
                  </a:lnTo>
                  <a:lnTo>
                    <a:pt x="42597" y="15612"/>
                  </a:lnTo>
                  <a:close/>
                  <a:moveTo>
                    <a:pt x="57975" y="16145"/>
                  </a:moveTo>
                  <a:lnTo>
                    <a:pt x="56007" y="17280"/>
                  </a:lnTo>
                  <a:lnTo>
                    <a:pt x="58342" y="18647"/>
                  </a:lnTo>
                  <a:lnTo>
                    <a:pt x="58442" y="18647"/>
                  </a:lnTo>
                  <a:lnTo>
                    <a:pt x="60443" y="17513"/>
                  </a:lnTo>
                  <a:lnTo>
                    <a:pt x="57975" y="16145"/>
                  </a:lnTo>
                  <a:close/>
                  <a:moveTo>
                    <a:pt x="82759" y="14611"/>
                  </a:moveTo>
                  <a:lnTo>
                    <a:pt x="77489" y="17613"/>
                  </a:lnTo>
                  <a:lnTo>
                    <a:pt x="79857" y="18981"/>
                  </a:lnTo>
                  <a:lnTo>
                    <a:pt x="79924" y="18981"/>
                  </a:lnTo>
                  <a:lnTo>
                    <a:pt x="85161" y="15979"/>
                  </a:lnTo>
                  <a:lnTo>
                    <a:pt x="82759" y="14611"/>
                  </a:lnTo>
                  <a:close/>
                  <a:moveTo>
                    <a:pt x="50369" y="16279"/>
                  </a:moveTo>
                  <a:lnTo>
                    <a:pt x="46833" y="18347"/>
                  </a:lnTo>
                  <a:lnTo>
                    <a:pt x="49168" y="19681"/>
                  </a:lnTo>
                  <a:lnTo>
                    <a:pt x="49269" y="19681"/>
                  </a:lnTo>
                  <a:lnTo>
                    <a:pt x="52804" y="17646"/>
                  </a:lnTo>
                  <a:lnTo>
                    <a:pt x="50369" y="16279"/>
                  </a:lnTo>
                  <a:close/>
                  <a:moveTo>
                    <a:pt x="39328" y="17480"/>
                  </a:moveTo>
                  <a:lnTo>
                    <a:pt x="37360" y="18647"/>
                  </a:lnTo>
                  <a:lnTo>
                    <a:pt x="39695" y="20015"/>
                  </a:lnTo>
                  <a:lnTo>
                    <a:pt x="39795" y="20015"/>
                  </a:lnTo>
                  <a:lnTo>
                    <a:pt x="41763" y="18847"/>
                  </a:lnTo>
                  <a:lnTo>
                    <a:pt x="39328" y="17480"/>
                  </a:lnTo>
                  <a:close/>
                  <a:moveTo>
                    <a:pt x="68582" y="18514"/>
                  </a:moveTo>
                  <a:lnTo>
                    <a:pt x="66581" y="19681"/>
                  </a:lnTo>
                  <a:lnTo>
                    <a:pt x="68949" y="21016"/>
                  </a:lnTo>
                  <a:cubicBezTo>
                    <a:pt x="68949" y="21032"/>
                    <a:pt x="68958" y="21041"/>
                    <a:pt x="68966" y="21041"/>
                  </a:cubicBezTo>
                  <a:cubicBezTo>
                    <a:pt x="68974" y="21041"/>
                    <a:pt x="68983" y="21032"/>
                    <a:pt x="68983" y="21016"/>
                  </a:cubicBezTo>
                  <a:lnTo>
                    <a:pt x="69016" y="21049"/>
                  </a:lnTo>
                  <a:lnTo>
                    <a:pt x="71017" y="19881"/>
                  </a:lnTo>
                  <a:lnTo>
                    <a:pt x="68582" y="18514"/>
                  </a:lnTo>
                  <a:close/>
                  <a:moveTo>
                    <a:pt x="75521" y="18781"/>
                  </a:moveTo>
                  <a:lnTo>
                    <a:pt x="73519" y="19915"/>
                  </a:lnTo>
                  <a:lnTo>
                    <a:pt x="75888" y="21282"/>
                  </a:lnTo>
                  <a:lnTo>
                    <a:pt x="75954" y="21282"/>
                  </a:lnTo>
                  <a:lnTo>
                    <a:pt x="77956" y="20148"/>
                  </a:lnTo>
                  <a:lnTo>
                    <a:pt x="75521" y="18781"/>
                  </a:lnTo>
                  <a:close/>
                  <a:moveTo>
                    <a:pt x="45533" y="19081"/>
                  </a:moveTo>
                  <a:lnTo>
                    <a:pt x="43564" y="20215"/>
                  </a:lnTo>
                  <a:lnTo>
                    <a:pt x="45899" y="21583"/>
                  </a:lnTo>
                  <a:lnTo>
                    <a:pt x="45966" y="21583"/>
                  </a:lnTo>
                  <a:lnTo>
                    <a:pt x="47968" y="20448"/>
                  </a:lnTo>
                  <a:lnTo>
                    <a:pt x="45533" y="19081"/>
                  </a:lnTo>
                  <a:close/>
                  <a:moveTo>
                    <a:pt x="36059" y="19381"/>
                  </a:moveTo>
                  <a:lnTo>
                    <a:pt x="34091" y="20515"/>
                  </a:lnTo>
                  <a:lnTo>
                    <a:pt x="36426" y="21883"/>
                  </a:lnTo>
                  <a:lnTo>
                    <a:pt x="36526" y="21883"/>
                  </a:lnTo>
                  <a:lnTo>
                    <a:pt x="38494" y="20749"/>
                  </a:lnTo>
                  <a:lnTo>
                    <a:pt x="36059" y="19381"/>
                  </a:lnTo>
                  <a:close/>
                  <a:moveTo>
                    <a:pt x="50436" y="20515"/>
                  </a:moveTo>
                  <a:lnTo>
                    <a:pt x="48435" y="21649"/>
                  </a:lnTo>
                  <a:lnTo>
                    <a:pt x="50770" y="23017"/>
                  </a:lnTo>
                  <a:lnTo>
                    <a:pt x="50870" y="23017"/>
                  </a:lnTo>
                  <a:lnTo>
                    <a:pt x="52838" y="21883"/>
                  </a:lnTo>
                  <a:lnTo>
                    <a:pt x="50436" y="20515"/>
                  </a:lnTo>
                  <a:close/>
                  <a:moveTo>
                    <a:pt x="72285" y="20649"/>
                  </a:moveTo>
                  <a:lnTo>
                    <a:pt x="70284" y="21783"/>
                  </a:lnTo>
                  <a:lnTo>
                    <a:pt x="72652" y="23150"/>
                  </a:lnTo>
                  <a:lnTo>
                    <a:pt x="72719" y="23150"/>
                  </a:lnTo>
                  <a:lnTo>
                    <a:pt x="74720" y="22016"/>
                  </a:lnTo>
                  <a:lnTo>
                    <a:pt x="72285" y="20649"/>
                  </a:lnTo>
                  <a:close/>
                  <a:moveTo>
                    <a:pt x="42297" y="20949"/>
                  </a:moveTo>
                  <a:lnTo>
                    <a:pt x="40295" y="22083"/>
                  </a:lnTo>
                  <a:lnTo>
                    <a:pt x="42664" y="23451"/>
                  </a:lnTo>
                  <a:lnTo>
                    <a:pt x="42731" y="23451"/>
                  </a:lnTo>
                  <a:lnTo>
                    <a:pt x="44732" y="22316"/>
                  </a:lnTo>
                  <a:lnTo>
                    <a:pt x="42297" y="20949"/>
                  </a:lnTo>
                  <a:close/>
                  <a:moveTo>
                    <a:pt x="31422" y="22083"/>
                  </a:moveTo>
                  <a:lnTo>
                    <a:pt x="29421" y="23217"/>
                  </a:lnTo>
                  <a:lnTo>
                    <a:pt x="31756" y="24585"/>
                  </a:lnTo>
                  <a:lnTo>
                    <a:pt x="31856" y="24585"/>
                  </a:lnTo>
                  <a:lnTo>
                    <a:pt x="33858" y="23451"/>
                  </a:lnTo>
                  <a:lnTo>
                    <a:pt x="31422" y="22083"/>
                  </a:lnTo>
                  <a:close/>
                  <a:moveTo>
                    <a:pt x="54039" y="18414"/>
                  </a:moveTo>
                  <a:lnTo>
                    <a:pt x="51704" y="19748"/>
                  </a:lnTo>
                  <a:lnTo>
                    <a:pt x="54806" y="21549"/>
                  </a:lnTo>
                  <a:cubicBezTo>
                    <a:pt x="54906" y="21616"/>
                    <a:pt x="55006" y="21749"/>
                    <a:pt x="55006" y="21883"/>
                  </a:cubicBezTo>
                  <a:cubicBezTo>
                    <a:pt x="55006" y="22016"/>
                    <a:pt x="54939" y="22150"/>
                    <a:pt x="54806" y="22216"/>
                  </a:cubicBezTo>
                  <a:lnTo>
                    <a:pt x="53005" y="23284"/>
                  </a:lnTo>
                  <a:lnTo>
                    <a:pt x="55340" y="24618"/>
                  </a:lnTo>
                  <a:lnTo>
                    <a:pt x="55406" y="24618"/>
                  </a:lnTo>
                  <a:lnTo>
                    <a:pt x="55440" y="24651"/>
                  </a:lnTo>
                  <a:lnTo>
                    <a:pt x="60143" y="21916"/>
                  </a:lnTo>
                  <a:lnTo>
                    <a:pt x="54039" y="18414"/>
                  </a:lnTo>
                  <a:close/>
                  <a:moveTo>
                    <a:pt x="47167" y="22383"/>
                  </a:moveTo>
                  <a:lnTo>
                    <a:pt x="45199" y="23517"/>
                  </a:lnTo>
                  <a:lnTo>
                    <a:pt x="47534" y="24885"/>
                  </a:lnTo>
                  <a:lnTo>
                    <a:pt x="47634" y="24885"/>
                  </a:lnTo>
                  <a:lnTo>
                    <a:pt x="49602" y="23751"/>
                  </a:lnTo>
                  <a:lnTo>
                    <a:pt x="47167" y="22383"/>
                  </a:lnTo>
                  <a:close/>
                  <a:moveTo>
                    <a:pt x="69016" y="22517"/>
                  </a:moveTo>
                  <a:lnTo>
                    <a:pt x="67048" y="23651"/>
                  </a:lnTo>
                  <a:lnTo>
                    <a:pt x="69383" y="25018"/>
                  </a:lnTo>
                  <a:lnTo>
                    <a:pt x="69483" y="25018"/>
                  </a:lnTo>
                  <a:lnTo>
                    <a:pt x="71451" y="23884"/>
                  </a:lnTo>
                  <a:lnTo>
                    <a:pt x="69016" y="22517"/>
                  </a:lnTo>
                  <a:close/>
                  <a:moveTo>
                    <a:pt x="39061" y="22817"/>
                  </a:moveTo>
                  <a:lnTo>
                    <a:pt x="37060" y="23984"/>
                  </a:lnTo>
                  <a:lnTo>
                    <a:pt x="39395" y="25319"/>
                  </a:lnTo>
                  <a:lnTo>
                    <a:pt x="39495" y="25319"/>
                  </a:lnTo>
                  <a:lnTo>
                    <a:pt x="41463" y="24184"/>
                  </a:lnTo>
                  <a:lnTo>
                    <a:pt x="39061" y="22817"/>
                  </a:lnTo>
                  <a:close/>
                  <a:moveTo>
                    <a:pt x="28153" y="23951"/>
                  </a:moveTo>
                  <a:lnTo>
                    <a:pt x="26152" y="25118"/>
                  </a:lnTo>
                  <a:lnTo>
                    <a:pt x="28520" y="26453"/>
                  </a:lnTo>
                  <a:lnTo>
                    <a:pt x="28587" y="26453"/>
                  </a:lnTo>
                  <a:lnTo>
                    <a:pt x="30589" y="25319"/>
                  </a:lnTo>
                  <a:lnTo>
                    <a:pt x="28153" y="23951"/>
                  </a:lnTo>
                  <a:close/>
                  <a:moveTo>
                    <a:pt x="51737" y="24018"/>
                  </a:moveTo>
                  <a:lnTo>
                    <a:pt x="49736" y="25152"/>
                  </a:lnTo>
                  <a:lnTo>
                    <a:pt x="52071" y="26519"/>
                  </a:lnTo>
                  <a:lnTo>
                    <a:pt x="52171" y="26519"/>
                  </a:lnTo>
                  <a:lnTo>
                    <a:pt x="54139" y="25385"/>
                  </a:lnTo>
                  <a:lnTo>
                    <a:pt x="51737" y="24018"/>
                  </a:lnTo>
                  <a:close/>
                  <a:moveTo>
                    <a:pt x="43931" y="24285"/>
                  </a:moveTo>
                  <a:lnTo>
                    <a:pt x="41930" y="25419"/>
                  </a:lnTo>
                  <a:lnTo>
                    <a:pt x="44298" y="26753"/>
                  </a:lnTo>
                  <a:lnTo>
                    <a:pt x="44332" y="26753"/>
                  </a:lnTo>
                  <a:lnTo>
                    <a:pt x="44365" y="26786"/>
                  </a:lnTo>
                  <a:lnTo>
                    <a:pt x="46366" y="25652"/>
                  </a:lnTo>
                  <a:lnTo>
                    <a:pt x="43931" y="24285"/>
                  </a:lnTo>
                  <a:close/>
                  <a:moveTo>
                    <a:pt x="35792" y="24685"/>
                  </a:moveTo>
                  <a:lnTo>
                    <a:pt x="33791" y="25852"/>
                  </a:lnTo>
                  <a:lnTo>
                    <a:pt x="36159" y="27220"/>
                  </a:lnTo>
                  <a:lnTo>
                    <a:pt x="36259" y="27220"/>
                  </a:lnTo>
                  <a:lnTo>
                    <a:pt x="38227" y="26052"/>
                  </a:lnTo>
                  <a:lnTo>
                    <a:pt x="35792" y="24685"/>
                  </a:lnTo>
                  <a:close/>
                  <a:moveTo>
                    <a:pt x="61377" y="22683"/>
                  </a:moveTo>
                  <a:lnTo>
                    <a:pt x="55139" y="26286"/>
                  </a:lnTo>
                  <a:lnTo>
                    <a:pt x="57474" y="27654"/>
                  </a:lnTo>
                  <a:lnTo>
                    <a:pt x="57541" y="27654"/>
                  </a:lnTo>
                  <a:lnTo>
                    <a:pt x="63812" y="24051"/>
                  </a:lnTo>
                  <a:lnTo>
                    <a:pt x="61377" y="22683"/>
                  </a:lnTo>
                  <a:close/>
                  <a:moveTo>
                    <a:pt x="65080" y="24785"/>
                  </a:moveTo>
                  <a:lnTo>
                    <a:pt x="61878" y="26620"/>
                  </a:lnTo>
                  <a:lnTo>
                    <a:pt x="64246" y="27987"/>
                  </a:lnTo>
                  <a:lnTo>
                    <a:pt x="64346" y="27987"/>
                  </a:lnTo>
                  <a:lnTo>
                    <a:pt x="67515" y="26153"/>
                  </a:lnTo>
                  <a:lnTo>
                    <a:pt x="65080" y="24785"/>
                  </a:lnTo>
                  <a:close/>
                  <a:moveTo>
                    <a:pt x="24884" y="25819"/>
                  </a:moveTo>
                  <a:lnTo>
                    <a:pt x="22916" y="26986"/>
                  </a:lnTo>
                  <a:lnTo>
                    <a:pt x="25251" y="28354"/>
                  </a:lnTo>
                  <a:lnTo>
                    <a:pt x="25351" y="28354"/>
                  </a:lnTo>
                  <a:lnTo>
                    <a:pt x="27320" y="27187"/>
                  </a:lnTo>
                  <a:lnTo>
                    <a:pt x="24884" y="25819"/>
                  </a:lnTo>
                  <a:close/>
                  <a:moveTo>
                    <a:pt x="48468" y="25886"/>
                  </a:moveTo>
                  <a:lnTo>
                    <a:pt x="46500" y="27053"/>
                  </a:lnTo>
                  <a:lnTo>
                    <a:pt x="48835" y="28421"/>
                  </a:lnTo>
                  <a:lnTo>
                    <a:pt x="48935" y="28421"/>
                  </a:lnTo>
                  <a:lnTo>
                    <a:pt x="50903" y="27253"/>
                  </a:lnTo>
                  <a:lnTo>
                    <a:pt x="48468" y="25886"/>
                  </a:lnTo>
                  <a:close/>
                  <a:moveTo>
                    <a:pt x="40696" y="26153"/>
                  </a:moveTo>
                  <a:lnTo>
                    <a:pt x="38694" y="27287"/>
                  </a:lnTo>
                  <a:lnTo>
                    <a:pt x="41063" y="28654"/>
                  </a:lnTo>
                  <a:lnTo>
                    <a:pt x="41129" y="28654"/>
                  </a:lnTo>
                  <a:lnTo>
                    <a:pt x="43097" y="27520"/>
                  </a:lnTo>
                  <a:lnTo>
                    <a:pt x="40696" y="26153"/>
                  </a:lnTo>
                  <a:close/>
                  <a:moveTo>
                    <a:pt x="32557" y="26586"/>
                  </a:moveTo>
                  <a:lnTo>
                    <a:pt x="30555" y="27754"/>
                  </a:lnTo>
                  <a:lnTo>
                    <a:pt x="32890" y="29088"/>
                  </a:lnTo>
                  <a:cubicBezTo>
                    <a:pt x="32907" y="29105"/>
                    <a:pt x="32915" y="29113"/>
                    <a:pt x="32924" y="29113"/>
                  </a:cubicBezTo>
                  <a:cubicBezTo>
                    <a:pt x="32932" y="29113"/>
                    <a:pt x="32940" y="29105"/>
                    <a:pt x="32957" y="29088"/>
                  </a:cubicBezTo>
                  <a:lnTo>
                    <a:pt x="32990" y="29121"/>
                  </a:lnTo>
                  <a:lnTo>
                    <a:pt x="34958" y="27954"/>
                  </a:lnTo>
                  <a:lnTo>
                    <a:pt x="32557" y="26586"/>
                  </a:lnTo>
                  <a:close/>
                  <a:moveTo>
                    <a:pt x="53872" y="27020"/>
                  </a:moveTo>
                  <a:lnTo>
                    <a:pt x="51870" y="28187"/>
                  </a:lnTo>
                  <a:lnTo>
                    <a:pt x="54239" y="29555"/>
                  </a:lnTo>
                  <a:lnTo>
                    <a:pt x="54305" y="29555"/>
                  </a:lnTo>
                  <a:lnTo>
                    <a:pt x="56307" y="28387"/>
                  </a:lnTo>
                  <a:lnTo>
                    <a:pt x="53872" y="27020"/>
                  </a:lnTo>
                  <a:close/>
                  <a:moveTo>
                    <a:pt x="60643" y="27387"/>
                  </a:moveTo>
                  <a:lnTo>
                    <a:pt x="58142" y="28821"/>
                  </a:lnTo>
                  <a:lnTo>
                    <a:pt x="60477" y="30189"/>
                  </a:lnTo>
                  <a:lnTo>
                    <a:pt x="60577" y="30189"/>
                  </a:lnTo>
                  <a:lnTo>
                    <a:pt x="63078" y="28754"/>
                  </a:lnTo>
                  <a:lnTo>
                    <a:pt x="60643" y="27387"/>
                  </a:lnTo>
                  <a:close/>
                  <a:moveTo>
                    <a:pt x="21649" y="27720"/>
                  </a:moveTo>
                  <a:lnTo>
                    <a:pt x="19647" y="28888"/>
                  </a:lnTo>
                  <a:lnTo>
                    <a:pt x="22016" y="30222"/>
                  </a:lnTo>
                  <a:lnTo>
                    <a:pt x="22082" y="30222"/>
                  </a:lnTo>
                  <a:lnTo>
                    <a:pt x="24084" y="29088"/>
                  </a:lnTo>
                  <a:lnTo>
                    <a:pt x="21649" y="27720"/>
                  </a:lnTo>
                  <a:close/>
                  <a:moveTo>
                    <a:pt x="45232" y="27787"/>
                  </a:moveTo>
                  <a:lnTo>
                    <a:pt x="43231" y="28921"/>
                  </a:lnTo>
                  <a:lnTo>
                    <a:pt x="45566" y="30289"/>
                  </a:lnTo>
                  <a:lnTo>
                    <a:pt x="45666" y="30289"/>
                  </a:lnTo>
                  <a:lnTo>
                    <a:pt x="47634" y="29155"/>
                  </a:lnTo>
                  <a:lnTo>
                    <a:pt x="45232" y="27787"/>
                  </a:lnTo>
                  <a:close/>
                  <a:moveTo>
                    <a:pt x="37393" y="28021"/>
                  </a:moveTo>
                  <a:lnTo>
                    <a:pt x="35425" y="29188"/>
                  </a:lnTo>
                  <a:lnTo>
                    <a:pt x="37794" y="30522"/>
                  </a:lnTo>
                  <a:lnTo>
                    <a:pt x="37827" y="30522"/>
                  </a:lnTo>
                  <a:lnTo>
                    <a:pt x="39828" y="29388"/>
                  </a:lnTo>
                  <a:lnTo>
                    <a:pt x="37393" y="28021"/>
                  </a:lnTo>
                  <a:close/>
                  <a:moveTo>
                    <a:pt x="29288" y="28488"/>
                  </a:moveTo>
                  <a:lnTo>
                    <a:pt x="27286" y="29622"/>
                  </a:lnTo>
                  <a:lnTo>
                    <a:pt x="29655" y="30989"/>
                  </a:lnTo>
                  <a:lnTo>
                    <a:pt x="29721" y="30989"/>
                  </a:lnTo>
                  <a:lnTo>
                    <a:pt x="31723" y="29855"/>
                  </a:lnTo>
                  <a:lnTo>
                    <a:pt x="29288" y="28488"/>
                  </a:lnTo>
                  <a:close/>
                  <a:moveTo>
                    <a:pt x="50603" y="28921"/>
                  </a:moveTo>
                  <a:lnTo>
                    <a:pt x="48635" y="30055"/>
                  </a:lnTo>
                  <a:lnTo>
                    <a:pt x="50970" y="31423"/>
                  </a:lnTo>
                  <a:lnTo>
                    <a:pt x="51070" y="31423"/>
                  </a:lnTo>
                  <a:lnTo>
                    <a:pt x="53038" y="30289"/>
                  </a:lnTo>
                  <a:lnTo>
                    <a:pt x="50603" y="28921"/>
                  </a:lnTo>
                  <a:close/>
                  <a:moveTo>
                    <a:pt x="41963" y="29655"/>
                  </a:moveTo>
                  <a:lnTo>
                    <a:pt x="39962" y="30823"/>
                  </a:lnTo>
                  <a:lnTo>
                    <a:pt x="42330" y="32157"/>
                  </a:lnTo>
                  <a:lnTo>
                    <a:pt x="42364" y="32157"/>
                  </a:lnTo>
                  <a:lnTo>
                    <a:pt x="42397" y="32190"/>
                  </a:lnTo>
                  <a:lnTo>
                    <a:pt x="44398" y="31023"/>
                  </a:lnTo>
                  <a:lnTo>
                    <a:pt x="41963" y="29655"/>
                  </a:lnTo>
                  <a:close/>
                  <a:moveTo>
                    <a:pt x="56874" y="29555"/>
                  </a:moveTo>
                  <a:lnTo>
                    <a:pt x="54372" y="30989"/>
                  </a:lnTo>
                  <a:lnTo>
                    <a:pt x="56707" y="32357"/>
                  </a:lnTo>
                  <a:lnTo>
                    <a:pt x="56774" y="32357"/>
                  </a:lnTo>
                  <a:lnTo>
                    <a:pt x="59276" y="30923"/>
                  </a:lnTo>
                  <a:lnTo>
                    <a:pt x="56874" y="29555"/>
                  </a:lnTo>
                  <a:close/>
                  <a:moveTo>
                    <a:pt x="34158" y="29922"/>
                  </a:moveTo>
                  <a:lnTo>
                    <a:pt x="32156" y="31056"/>
                  </a:lnTo>
                  <a:lnTo>
                    <a:pt x="34525" y="32424"/>
                  </a:lnTo>
                  <a:lnTo>
                    <a:pt x="34591" y="32424"/>
                  </a:lnTo>
                  <a:lnTo>
                    <a:pt x="36593" y="31290"/>
                  </a:lnTo>
                  <a:lnTo>
                    <a:pt x="34158" y="29922"/>
                  </a:lnTo>
                  <a:close/>
                  <a:moveTo>
                    <a:pt x="26019" y="30356"/>
                  </a:moveTo>
                  <a:lnTo>
                    <a:pt x="24017" y="31490"/>
                  </a:lnTo>
                  <a:lnTo>
                    <a:pt x="26386" y="32857"/>
                  </a:lnTo>
                  <a:lnTo>
                    <a:pt x="26452" y="32857"/>
                  </a:lnTo>
                  <a:lnTo>
                    <a:pt x="28454" y="31723"/>
                  </a:lnTo>
                  <a:lnTo>
                    <a:pt x="26019" y="30356"/>
                  </a:lnTo>
                  <a:close/>
                  <a:moveTo>
                    <a:pt x="16979" y="30422"/>
                  </a:moveTo>
                  <a:lnTo>
                    <a:pt x="14977" y="31556"/>
                  </a:lnTo>
                  <a:lnTo>
                    <a:pt x="17312" y="32924"/>
                  </a:lnTo>
                  <a:lnTo>
                    <a:pt x="17412" y="32924"/>
                  </a:lnTo>
                  <a:lnTo>
                    <a:pt x="19414" y="31790"/>
                  </a:lnTo>
                  <a:lnTo>
                    <a:pt x="16979" y="30422"/>
                  </a:lnTo>
                  <a:close/>
                  <a:moveTo>
                    <a:pt x="47334" y="30789"/>
                  </a:moveTo>
                  <a:lnTo>
                    <a:pt x="45332" y="31923"/>
                  </a:lnTo>
                  <a:lnTo>
                    <a:pt x="47701" y="33291"/>
                  </a:lnTo>
                  <a:lnTo>
                    <a:pt x="47767" y="33291"/>
                  </a:lnTo>
                  <a:lnTo>
                    <a:pt x="49769" y="32157"/>
                  </a:lnTo>
                  <a:lnTo>
                    <a:pt x="47334" y="30789"/>
                  </a:lnTo>
                  <a:close/>
                  <a:moveTo>
                    <a:pt x="38694" y="31523"/>
                  </a:moveTo>
                  <a:lnTo>
                    <a:pt x="36693" y="32691"/>
                  </a:lnTo>
                  <a:lnTo>
                    <a:pt x="39028" y="34025"/>
                  </a:lnTo>
                  <a:lnTo>
                    <a:pt x="39128" y="34025"/>
                  </a:lnTo>
                  <a:lnTo>
                    <a:pt x="41096" y="32891"/>
                  </a:lnTo>
                  <a:lnTo>
                    <a:pt x="38694" y="31523"/>
                  </a:lnTo>
                  <a:close/>
                  <a:moveTo>
                    <a:pt x="30889" y="31790"/>
                  </a:moveTo>
                  <a:lnTo>
                    <a:pt x="28921" y="32924"/>
                  </a:lnTo>
                  <a:lnTo>
                    <a:pt x="31256" y="34292"/>
                  </a:lnTo>
                  <a:lnTo>
                    <a:pt x="31322" y="34292"/>
                  </a:lnTo>
                  <a:lnTo>
                    <a:pt x="33324" y="33158"/>
                  </a:lnTo>
                  <a:lnTo>
                    <a:pt x="30889" y="31790"/>
                  </a:lnTo>
                  <a:close/>
                  <a:moveTo>
                    <a:pt x="53071" y="31723"/>
                  </a:moveTo>
                  <a:lnTo>
                    <a:pt x="50569" y="33158"/>
                  </a:lnTo>
                  <a:lnTo>
                    <a:pt x="52938" y="34525"/>
                  </a:lnTo>
                  <a:lnTo>
                    <a:pt x="53005" y="34525"/>
                  </a:lnTo>
                  <a:lnTo>
                    <a:pt x="55506" y="33091"/>
                  </a:lnTo>
                  <a:lnTo>
                    <a:pt x="53071" y="31723"/>
                  </a:lnTo>
                  <a:close/>
                  <a:moveTo>
                    <a:pt x="22750" y="32224"/>
                  </a:moveTo>
                  <a:lnTo>
                    <a:pt x="20782" y="33358"/>
                  </a:lnTo>
                  <a:lnTo>
                    <a:pt x="23117" y="34725"/>
                  </a:lnTo>
                  <a:lnTo>
                    <a:pt x="23217" y="34725"/>
                  </a:lnTo>
                  <a:lnTo>
                    <a:pt x="25185" y="33591"/>
                  </a:lnTo>
                  <a:lnTo>
                    <a:pt x="22750" y="32224"/>
                  </a:lnTo>
                  <a:close/>
                  <a:moveTo>
                    <a:pt x="13710" y="32290"/>
                  </a:moveTo>
                  <a:lnTo>
                    <a:pt x="11708" y="33424"/>
                  </a:lnTo>
                  <a:lnTo>
                    <a:pt x="14077" y="34792"/>
                  </a:lnTo>
                  <a:lnTo>
                    <a:pt x="14143" y="34792"/>
                  </a:lnTo>
                  <a:lnTo>
                    <a:pt x="16145" y="33658"/>
                  </a:lnTo>
                  <a:lnTo>
                    <a:pt x="13710" y="32290"/>
                  </a:lnTo>
                  <a:close/>
                  <a:moveTo>
                    <a:pt x="44065" y="32657"/>
                  </a:moveTo>
                  <a:lnTo>
                    <a:pt x="42097" y="33825"/>
                  </a:lnTo>
                  <a:lnTo>
                    <a:pt x="44465" y="35159"/>
                  </a:lnTo>
                  <a:lnTo>
                    <a:pt x="44498" y="35159"/>
                  </a:lnTo>
                  <a:lnTo>
                    <a:pt x="44498" y="35192"/>
                  </a:lnTo>
                  <a:lnTo>
                    <a:pt x="46500" y="34025"/>
                  </a:lnTo>
                  <a:lnTo>
                    <a:pt x="44065" y="32657"/>
                  </a:lnTo>
                  <a:close/>
                  <a:moveTo>
                    <a:pt x="35425" y="33424"/>
                  </a:moveTo>
                  <a:lnTo>
                    <a:pt x="33457" y="34559"/>
                  </a:lnTo>
                  <a:lnTo>
                    <a:pt x="35792" y="35926"/>
                  </a:lnTo>
                  <a:lnTo>
                    <a:pt x="35892" y="35926"/>
                  </a:lnTo>
                  <a:lnTo>
                    <a:pt x="37860" y="34759"/>
                  </a:lnTo>
                  <a:lnTo>
                    <a:pt x="35425" y="33424"/>
                  </a:lnTo>
                  <a:close/>
                  <a:moveTo>
                    <a:pt x="27653" y="33658"/>
                  </a:moveTo>
                  <a:lnTo>
                    <a:pt x="25652" y="34825"/>
                  </a:lnTo>
                  <a:lnTo>
                    <a:pt x="27987" y="36160"/>
                  </a:lnTo>
                  <a:lnTo>
                    <a:pt x="28087" y="36160"/>
                  </a:lnTo>
                  <a:lnTo>
                    <a:pt x="30055" y="35026"/>
                  </a:lnTo>
                  <a:lnTo>
                    <a:pt x="27653" y="33658"/>
                  </a:lnTo>
                  <a:close/>
                  <a:moveTo>
                    <a:pt x="19514" y="34092"/>
                  </a:moveTo>
                  <a:lnTo>
                    <a:pt x="17513" y="35259"/>
                  </a:lnTo>
                  <a:lnTo>
                    <a:pt x="19848" y="36627"/>
                  </a:lnTo>
                  <a:lnTo>
                    <a:pt x="19948" y="36627"/>
                  </a:lnTo>
                  <a:lnTo>
                    <a:pt x="21949" y="35459"/>
                  </a:lnTo>
                  <a:lnTo>
                    <a:pt x="19514" y="34092"/>
                  </a:lnTo>
                  <a:close/>
                  <a:moveTo>
                    <a:pt x="10441" y="34158"/>
                  </a:moveTo>
                  <a:lnTo>
                    <a:pt x="8473" y="35326"/>
                  </a:lnTo>
                  <a:lnTo>
                    <a:pt x="10808" y="36693"/>
                  </a:lnTo>
                  <a:lnTo>
                    <a:pt x="10908" y="36693"/>
                  </a:lnTo>
                  <a:lnTo>
                    <a:pt x="12876" y="35526"/>
                  </a:lnTo>
                  <a:lnTo>
                    <a:pt x="10441" y="34158"/>
                  </a:lnTo>
                  <a:close/>
                  <a:moveTo>
                    <a:pt x="40829" y="34559"/>
                  </a:moveTo>
                  <a:lnTo>
                    <a:pt x="38828" y="35693"/>
                  </a:lnTo>
                  <a:lnTo>
                    <a:pt x="41196" y="37060"/>
                  </a:lnTo>
                  <a:lnTo>
                    <a:pt x="41263" y="37060"/>
                  </a:lnTo>
                  <a:lnTo>
                    <a:pt x="43264" y="35926"/>
                  </a:lnTo>
                  <a:lnTo>
                    <a:pt x="40829" y="34559"/>
                  </a:lnTo>
                  <a:close/>
                  <a:moveTo>
                    <a:pt x="32190" y="35292"/>
                  </a:moveTo>
                  <a:lnTo>
                    <a:pt x="30188" y="36460"/>
                  </a:lnTo>
                  <a:lnTo>
                    <a:pt x="32523" y="37794"/>
                  </a:lnTo>
                  <a:cubicBezTo>
                    <a:pt x="32540" y="37811"/>
                    <a:pt x="32548" y="37819"/>
                    <a:pt x="32557" y="37819"/>
                  </a:cubicBezTo>
                  <a:cubicBezTo>
                    <a:pt x="32565" y="37819"/>
                    <a:pt x="32573" y="37811"/>
                    <a:pt x="32590" y="37794"/>
                  </a:cubicBezTo>
                  <a:lnTo>
                    <a:pt x="32623" y="37828"/>
                  </a:lnTo>
                  <a:lnTo>
                    <a:pt x="34625" y="36660"/>
                  </a:lnTo>
                  <a:lnTo>
                    <a:pt x="32190" y="35292"/>
                  </a:lnTo>
                  <a:close/>
                  <a:moveTo>
                    <a:pt x="24384" y="35526"/>
                  </a:moveTo>
                  <a:lnTo>
                    <a:pt x="22383" y="36693"/>
                  </a:lnTo>
                  <a:lnTo>
                    <a:pt x="24751" y="38061"/>
                  </a:lnTo>
                  <a:lnTo>
                    <a:pt x="24784" y="38061"/>
                  </a:lnTo>
                  <a:lnTo>
                    <a:pt x="24818" y="38028"/>
                  </a:lnTo>
                  <a:lnTo>
                    <a:pt x="26819" y="36894"/>
                  </a:lnTo>
                  <a:lnTo>
                    <a:pt x="24384" y="35526"/>
                  </a:lnTo>
                  <a:close/>
                  <a:moveTo>
                    <a:pt x="16245" y="35993"/>
                  </a:moveTo>
                  <a:lnTo>
                    <a:pt x="14244" y="37160"/>
                  </a:lnTo>
                  <a:lnTo>
                    <a:pt x="16612" y="38495"/>
                  </a:lnTo>
                  <a:lnTo>
                    <a:pt x="16679" y="38495"/>
                  </a:lnTo>
                  <a:lnTo>
                    <a:pt x="18680" y="37361"/>
                  </a:lnTo>
                  <a:lnTo>
                    <a:pt x="16245" y="35993"/>
                  </a:lnTo>
                  <a:close/>
                  <a:moveTo>
                    <a:pt x="7205" y="36060"/>
                  </a:moveTo>
                  <a:lnTo>
                    <a:pt x="5204" y="37227"/>
                  </a:lnTo>
                  <a:lnTo>
                    <a:pt x="7539" y="38561"/>
                  </a:lnTo>
                  <a:lnTo>
                    <a:pt x="7605" y="38561"/>
                  </a:lnTo>
                  <a:lnTo>
                    <a:pt x="7639" y="38595"/>
                  </a:lnTo>
                  <a:lnTo>
                    <a:pt x="9640" y="37427"/>
                  </a:lnTo>
                  <a:lnTo>
                    <a:pt x="7205" y="36060"/>
                  </a:lnTo>
                  <a:close/>
                  <a:moveTo>
                    <a:pt x="37560" y="36427"/>
                  </a:moveTo>
                  <a:lnTo>
                    <a:pt x="35592" y="37594"/>
                  </a:lnTo>
                  <a:lnTo>
                    <a:pt x="37927" y="38928"/>
                  </a:lnTo>
                  <a:cubicBezTo>
                    <a:pt x="37944" y="38945"/>
                    <a:pt x="37952" y="38953"/>
                    <a:pt x="37960" y="38953"/>
                  </a:cubicBezTo>
                  <a:cubicBezTo>
                    <a:pt x="37969" y="38953"/>
                    <a:pt x="37977" y="38945"/>
                    <a:pt x="37994" y="38928"/>
                  </a:cubicBezTo>
                  <a:lnTo>
                    <a:pt x="38027" y="38962"/>
                  </a:lnTo>
                  <a:lnTo>
                    <a:pt x="39995" y="37794"/>
                  </a:lnTo>
                  <a:lnTo>
                    <a:pt x="37560" y="36427"/>
                  </a:lnTo>
                  <a:close/>
                  <a:moveTo>
                    <a:pt x="28921" y="37194"/>
                  </a:moveTo>
                  <a:lnTo>
                    <a:pt x="26919" y="38328"/>
                  </a:lnTo>
                  <a:lnTo>
                    <a:pt x="29288" y="39696"/>
                  </a:lnTo>
                  <a:lnTo>
                    <a:pt x="29354" y="39696"/>
                  </a:lnTo>
                  <a:lnTo>
                    <a:pt x="31356" y="38561"/>
                  </a:lnTo>
                  <a:lnTo>
                    <a:pt x="28921" y="37194"/>
                  </a:lnTo>
                  <a:close/>
                  <a:moveTo>
                    <a:pt x="21148" y="37427"/>
                  </a:moveTo>
                  <a:lnTo>
                    <a:pt x="19147" y="38561"/>
                  </a:lnTo>
                  <a:lnTo>
                    <a:pt x="21482" y="39929"/>
                  </a:lnTo>
                  <a:lnTo>
                    <a:pt x="21582" y="39929"/>
                  </a:lnTo>
                  <a:lnTo>
                    <a:pt x="23584" y="38795"/>
                  </a:lnTo>
                  <a:lnTo>
                    <a:pt x="21148" y="37427"/>
                  </a:lnTo>
                  <a:close/>
                  <a:moveTo>
                    <a:pt x="12976" y="37894"/>
                  </a:moveTo>
                  <a:lnTo>
                    <a:pt x="11008" y="39028"/>
                  </a:lnTo>
                  <a:lnTo>
                    <a:pt x="13343" y="40396"/>
                  </a:lnTo>
                  <a:lnTo>
                    <a:pt x="13443" y="40396"/>
                  </a:lnTo>
                  <a:lnTo>
                    <a:pt x="15411" y="39262"/>
                  </a:lnTo>
                  <a:lnTo>
                    <a:pt x="12976" y="37894"/>
                  </a:lnTo>
                  <a:close/>
                  <a:moveTo>
                    <a:pt x="34325" y="38328"/>
                  </a:moveTo>
                  <a:lnTo>
                    <a:pt x="32323" y="39462"/>
                  </a:lnTo>
                  <a:lnTo>
                    <a:pt x="34691" y="40830"/>
                  </a:lnTo>
                  <a:lnTo>
                    <a:pt x="34758" y="40830"/>
                  </a:lnTo>
                  <a:lnTo>
                    <a:pt x="36760" y="39696"/>
                  </a:lnTo>
                  <a:lnTo>
                    <a:pt x="34325" y="38328"/>
                  </a:lnTo>
                  <a:close/>
                  <a:moveTo>
                    <a:pt x="2502" y="38762"/>
                  </a:moveTo>
                  <a:lnTo>
                    <a:pt x="0" y="40196"/>
                  </a:lnTo>
                  <a:lnTo>
                    <a:pt x="2368" y="41564"/>
                  </a:lnTo>
                  <a:lnTo>
                    <a:pt x="2435" y="41564"/>
                  </a:lnTo>
                  <a:lnTo>
                    <a:pt x="4937" y="40129"/>
                  </a:lnTo>
                  <a:lnTo>
                    <a:pt x="2502" y="38762"/>
                  </a:lnTo>
                  <a:close/>
                  <a:moveTo>
                    <a:pt x="25652" y="39062"/>
                  </a:moveTo>
                  <a:lnTo>
                    <a:pt x="23684" y="40196"/>
                  </a:lnTo>
                  <a:lnTo>
                    <a:pt x="26019" y="41564"/>
                  </a:lnTo>
                  <a:lnTo>
                    <a:pt x="26119" y="41564"/>
                  </a:lnTo>
                  <a:lnTo>
                    <a:pt x="28087" y="40429"/>
                  </a:lnTo>
                  <a:lnTo>
                    <a:pt x="25652" y="39062"/>
                  </a:lnTo>
                  <a:close/>
                  <a:moveTo>
                    <a:pt x="17879" y="39329"/>
                  </a:moveTo>
                  <a:lnTo>
                    <a:pt x="15878" y="40463"/>
                  </a:lnTo>
                  <a:lnTo>
                    <a:pt x="18213" y="41830"/>
                  </a:lnTo>
                  <a:lnTo>
                    <a:pt x="18313" y="41830"/>
                  </a:lnTo>
                  <a:lnTo>
                    <a:pt x="20315" y="40696"/>
                  </a:lnTo>
                  <a:lnTo>
                    <a:pt x="17879" y="39329"/>
                  </a:lnTo>
                  <a:close/>
                  <a:moveTo>
                    <a:pt x="9740" y="39762"/>
                  </a:moveTo>
                  <a:lnTo>
                    <a:pt x="7739" y="40896"/>
                  </a:lnTo>
                  <a:lnTo>
                    <a:pt x="10074" y="42264"/>
                  </a:lnTo>
                  <a:lnTo>
                    <a:pt x="10174" y="42264"/>
                  </a:lnTo>
                  <a:lnTo>
                    <a:pt x="12175" y="41130"/>
                  </a:lnTo>
                  <a:lnTo>
                    <a:pt x="9740" y="39762"/>
                  </a:lnTo>
                  <a:close/>
                  <a:moveTo>
                    <a:pt x="31056" y="40229"/>
                  </a:moveTo>
                  <a:lnTo>
                    <a:pt x="29054" y="41397"/>
                  </a:lnTo>
                  <a:lnTo>
                    <a:pt x="31422" y="42731"/>
                  </a:lnTo>
                  <a:lnTo>
                    <a:pt x="31489" y="42731"/>
                  </a:lnTo>
                  <a:lnTo>
                    <a:pt x="33491" y="41597"/>
                  </a:lnTo>
                  <a:lnTo>
                    <a:pt x="31056" y="40229"/>
                  </a:lnTo>
                  <a:close/>
                  <a:moveTo>
                    <a:pt x="22383" y="40963"/>
                  </a:moveTo>
                  <a:lnTo>
                    <a:pt x="20415" y="42097"/>
                  </a:lnTo>
                  <a:lnTo>
                    <a:pt x="22750" y="43498"/>
                  </a:lnTo>
                  <a:lnTo>
                    <a:pt x="22816" y="43498"/>
                  </a:lnTo>
                  <a:lnTo>
                    <a:pt x="22850" y="43465"/>
                  </a:lnTo>
                  <a:lnTo>
                    <a:pt x="24818" y="42331"/>
                  </a:lnTo>
                  <a:lnTo>
                    <a:pt x="22383" y="40963"/>
                  </a:lnTo>
                  <a:close/>
                  <a:moveTo>
                    <a:pt x="14610" y="41230"/>
                  </a:moveTo>
                  <a:lnTo>
                    <a:pt x="12609" y="42398"/>
                  </a:lnTo>
                  <a:lnTo>
                    <a:pt x="14977" y="43732"/>
                  </a:lnTo>
                  <a:lnTo>
                    <a:pt x="15044" y="43732"/>
                  </a:lnTo>
                  <a:lnTo>
                    <a:pt x="17046" y="42598"/>
                  </a:lnTo>
                  <a:lnTo>
                    <a:pt x="14610" y="41230"/>
                  </a:lnTo>
                  <a:close/>
                  <a:moveTo>
                    <a:pt x="6471" y="41664"/>
                  </a:moveTo>
                  <a:lnTo>
                    <a:pt x="4470" y="42831"/>
                  </a:lnTo>
                  <a:lnTo>
                    <a:pt x="6838" y="44199"/>
                  </a:lnTo>
                  <a:lnTo>
                    <a:pt x="6905" y="44199"/>
                  </a:lnTo>
                  <a:lnTo>
                    <a:pt x="8906" y="43031"/>
                  </a:lnTo>
                  <a:lnTo>
                    <a:pt x="6471" y="41664"/>
                  </a:lnTo>
                  <a:close/>
                  <a:moveTo>
                    <a:pt x="27820" y="42064"/>
                  </a:moveTo>
                  <a:lnTo>
                    <a:pt x="25818" y="43231"/>
                  </a:lnTo>
                  <a:lnTo>
                    <a:pt x="28153" y="44599"/>
                  </a:lnTo>
                  <a:lnTo>
                    <a:pt x="28254" y="44599"/>
                  </a:lnTo>
                  <a:lnTo>
                    <a:pt x="30255" y="43432"/>
                  </a:lnTo>
                  <a:lnTo>
                    <a:pt x="27820" y="42064"/>
                  </a:lnTo>
                  <a:close/>
                  <a:moveTo>
                    <a:pt x="19147" y="42831"/>
                  </a:moveTo>
                  <a:lnTo>
                    <a:pt x="17146" y="43965"/>
                  </a:lnTo>
                  <a:lnTo>
                    <a:pt x="19514" y="45333"/>
                  </a:lnTo>
                  <a:lnTo>
                    <a:pt x="19581" y="45333"/>
                  </a:lnTo>
                  <a:lnTo>
                    <a:pt x="21582" y="44199"/>
                  </a:lnTo>
                  <a:lnTo>
                    <a:pt x="19147" y="42831"/>
                  </a:lnTo>
                  <a:close/>
                  <a:moveTo>
                    <a:pt x="49302" y="33891"/>
                  </a:moveTo>
                  <a:lnTo>
                    <a:pt x="31222" y="44366"/>
                  </a:lnTo>
                  <a:lnTo>
                    <a:pt x="33557" y="45700"/>
                  </a:lnTo>
                  <a:cubicBezTo>
                    <a:pt x="33574" y="45717"/>
                    <a:pt x="33582" y="45725"/>
                    <a:pt x="33591" y="45725"/>
                  </a:cubicBezTo>
                  <a:cubicBezTo>
                    <a:pt x="33599" y="45725"/>
                    <a:pt x="33607" y="45717"/>
                    <a:pt x="33624" y="45700"/>
                  </a:cubicBezTo>
                  <a:lnTo>
                    <a:pt x="33657" y="45733"/>
                  </a:lnTo>
                  <a:lnTo>
                    <a:pt x="51737" y="35259"/>
                  </a:lnTo>
                  <a:lnTo>
                    <a:pt x="49302" y="33891"/>
                  </a:lnTo>
                  <a:close/>
                  <a:moveTo>
                    <a:pt x="11341" y="43065"/>
                  </a:moveTo>
                  <a:lnTo>
                    <a:pt x="8173" y="44899"/>
                  </a:lnTo>
                  <a:lnTo>
                    <a:pt x="10508" y="46267"/>
                  </a:lnTo>
                  <a:lnTo>
                    <a:pt x="10608" y="46267"/>
                  </a:lnTo>
                  <a:lnTo>
                    <a:pt x="13777" y="44432"/>
                  </a:lnTo>
                  <a:lnTo>
                    <a:pt x="11341" y="43065"/>
                  </a:lnTo>
                  <a:close/>
                  <a:moveTo>
                    <a:pt x="24551" y="43965"/>
                  </a:moveTo>
                  <a:lnTo>
                    <a:pt x="22549" y="45099"/>
                  </a:lnTo>
                  <a:lnTo>
                    <a:pt x="24918" y="46467"/>
                  </a:lnTo>
                  <a:lnTo>
                    <a:pt x="24985" y="46467"/>
                  </a:lnTo>
                  <a:lnTo>
                    <a:pt x="26986" y="45333"/>
                  </a:lnTo>
                  <a:lnTo>
                    <a:pt x="24551" y="43965"/>
                  </a:lnTo>
                  <a:close/>
                  <a:moveTo>
                    <a:pt x="29955" y="45099"/>
                  </a:moveTo>
                  <a:lnTo>
                    <a:pt x="27453" y="46567"/>
                  </a:lnTo>
                  <a:lnTo>
                    <a:pt x="29788" y="47901"/>
                  </a:lnTo>
                  <a:lnTo>
                    <a:pt x="29855" y="47901"/>
                  </a:lnTo>
                  <a:lnTo>
                    <a:pt x="32356" y="46467"/>
                  </a:lnTo>
                  <a:lnTo>
                    <a:pt x="29955" y="45099"/>
                  </a:lnTo>
                  <a:close/>
                  <a:moveTo>
                    <a:pt x="21282" y="45833"/>
                  </a:moveTo>
                  <a:lnTo>
                    <a:pt x="19280" y="47001"/>
                  </a:lnTo>
                  <a:lnTo>
                    <a:pt x="21649" y="48368"/>
                  </a:lnTo>
                  <a:lnTo>
                    <a:pt x="21716" y="48368"/>
                  </a:lnTo>
                  <a:lnTo>
                    <a:pt x="23717" y="47201"/>
                  </a:lnTo>
                  <a:lnTo>
                    <a:pt x="21282" y="45833"/>
                  </a:lnTo>
                  <a:close/>
                  <a:moveTo>
                    <a:pt x="15878" y="44699"/>
                  </a:moveTo>
                  <a:lnTo>
                    <a:pt x="11842" y="47068"/>
                  </a:lnTo>
                  <a:lnTo>
                    <a:pt x="14210" y="48402"/>
                  </a:lnTo>
                  <a:lnTo>
                    <a:pt x="14277" y="48402"/>
                  </a:lnTo>
                  <a:lnTo>
                    <a:pt x="18313" y="46067"/>
                  </a:lnTo>
                  <a:lnTo>
                    <a:pt x="15878" y="44699"/>
                  </a:lnTo>
                  <a:close/>
                  <a:moveTo>
                    <a:pt x="26152" y="47268"/>
                  </a:moveTo>
                  <a:lnTo>
                    <a:pt x="23650" y="48702"/>
                  </a:lnTo>
                  <a:lnTo>
                    <a:pt x="26019" y="50070"/>
                  </a:lnTo>
                  <a:lnTo>
                    <a:pt x="26085" y="50070"/>
                  </a:lnTo>
                  <a:lnTo>
                    <a:pt x="28587" y="48635"/>
                  </a:lnTo>
                  <a:lnTo>
                    <a:pt x="26152" y="47268"/>
                  </a:lnTo>
                  <a:close/>
                  <a:moveTo>
                    <a:pt x="18013" y="47701"/>
                  </a:moveTo>
                  <a:lnTo>
                    <a:pt x="15511" y="49169"/>
                  </a:lnTo>
                  <a:lnTo>
                    <a:pt x="17879" y="50537"/>
                  </a:lnTo>
                  <a:lnTo>
                    <a:pt x="17946" y="50537"/>
                  </a:lnTo>
                  <a:lnTo>
                    <a:pt x="20448" y="49069"/>
                  </a:lnTo>
                  <a:lnTo>
                    <a:pt x="18013" y="47701"/>
                  </a:lnTo>
                  <a:close/>
                  <a:moveTo>
                    <a:pt x="22383" y="49436"/>
                  </a:moveTo>
                  <a:lnTo>
                    <a:pt x="19214" y="51271"/>
                  </a:lnTo>
                  <a:lnTo>
                    <a:pt x="21549" y="52638"/>
                  </a:lnTo>
                  <a:lnTo>
                    <a:pt x="21649" y="52638"/>
                  </a:lnTo>
                  <a:lnTo>
                    <a:pt x="24818" y="50804"/>
                  </a:lnTo>
                  <a:lnTo>
                    <a:pt x="22383" y="49436"/>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4" name="Google Shape;774;p34"/>
            <p:cNvSpPr/>
            <p:nvPr/>
          </p:nvSpPr>
          <p:spPr>
            <a:xfrm>
              <a:off x="2831350" y="2866650"/>
              <a:ext cx="1185050" cy="1259175"/>
            </a:xfrm>
            <a:custGeom>
              <a:rect b="b" l="l" r="r" t="t"/>
              <a:pathLst>
                <a:path extrusionOk="0" h="50367" w="47402">
                  <a:moveTo>
                    <a:pt x="29689" y="1"/>
                  </a:moveTo>
                  <a:lnTo>
                    <a:pt x="1" y="17180"/>
                  </a:lnTo>
                  <a:lnTo>
                    <a:pt x="1" y="38128"/>
                  </a:lnTo>
                  <a:cubicBezTo>
                    <a:pt x="68" y="39329"/>
                    <a:pt x="668" y="40397"/>
                    <a:pt x="1669" y="41064"/>
                  </a:cubicBezTo>
                  <a:lnTo>
                    <a:pt x="15045" y="48836"/>
                  </a:lnTo>
                  <a:cubicBezTo>
                    <a:pt x="16803" y="49857"/>
                    <a:pt x="19108" y="50366"/>
                    <a:pt x="21415" y="50366"/>
                  </a:cubicBezTo>
                  <a:cubicBezTo>
                    <a:pt x="23703" y="50366"/>
                    <a:pt x="25993" y="49866"/>
                    <a:pt x="27754" y="48869"/>
                  </a:cubicBezTo>
                  <a:lnTo>
                    <a:pt x="44766" y="39029"/>
                  </a:lnTo>
                  <a:cubicBezTo>
                    <a:pt x="46501" y="38028"/>
                    <a:pt x="47401" y="36694"/>
                    <a:pt x="47401" y="35360"/>
                  </a:cubicBezTo>
                  <a:lnTo>
                    <a:pt x="47401" y="32991"/>
                  </a:lnTo>
                  <a:lnTo>
                    <a:pt x="31390" y="23918"/>
                  </a:lnTo>
                  <a:cubicBezTo>
                    <a:pt x="30389" y="23251"/>
                    <a:pt x="29755" y="22183"/>
                    <a:pt x="29689" y="20983"/>
                  </a:cubicBezTo>
                  <a:lnTo>
                    <a:pt x="29689"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5" name="Google Shape;775;p34"/>
            <p:cNvSpPr/>
            <p:nvPr/>
          </p:nvSpPr>
          <p:spPr>
            <a:xfrm>
              <a:off x="2830525" y="3214400"/>
              <a:ext cx="178475" cy="757250"/>
            </a:xfrm>
            <a:custGeom>
              <a:rect b="b" l="l" r="r" t="t"/>
              <a:pathLst>
                <a:path extrusionOk="0" h="30290" w="7139">
                  <a:moveTo>
                    <a:pt x="5705" y="1"/>
                  </a:moveTo>
                  <a:lnTo>
                    <a:pt x="1" y="3270"/>
                  </a:lnTo>
                  <a:lnTo>
                    <a:pt x="1" y="24252"/>
                  </a:lnTo>
                  <a:cubicBezTo>
                    <a:pt x="67" y="25419"/>
                    <a:pt x="701" y="26520"/>
                    <a:pt x="1702" y="27154"/>
                  </a:cubicBezTo>
                  <a:lnTo>
                    <a:pt x="7139" y="30289"/>
                  </a:lnTo>
                  <a:lnTo>
                    <a:pt x="7139" y="27954"/>
                  </a:lnTo>
                  <a:lnTo>
                    <a:pt x="3737" y="25953"/>
                  </a:lnTo>
                  <a:cubicBezTo>
                    <a:pt x="2769" y="25319"/>
                    <a:pt x="2135" y="24218"/>
                    <a:pt x="2069" y="23051"/>
                  </a:cubicBezTo>
                  <a:lnTo>
                    <a:pt x="2069" y="6672"/>
                  </a:lnTo>
                  <a:lnTo>
                    <a:pt x="6038" y="4371"/>
                  </a:lnTo>
                  <a:cubicBezTo>
                    <a:pt x="5938" y="2903"/>
                    <a:pt x="5805" y="1435"/>
                    <a:pt x="570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6" name="Google Shape;776;p34"/>
            <p:cNvSpPr/>
            <p:nvPr/>
          </p:nvSpPr>
          <p:spPr>
            <a:xfrm>
              <a:off x="2882225" y="2952550"/>
              <a:ext cx="1155850" cy="1113950"/>
            </a:xfrm>
            <a:custGeom>
              <a:rect b="b" l="l" r="r" t="t"/>
              <a:pathLst>
                <a:path extrusionOk="0" h="44558" w="46234">
                  <a:moveTo>
                    <a:pt x="29689" y="1"/>
                  </a:moveTo>
                  <a:lnTo>
                    <a:pt x="1" y="17146"/>
                  </a:lnTo>
                  <a:lnTo>
                    <a:pt x="1" y="33525"/>
                  </a:lnTo>
                  <a:cubicBezTo>
                    <a:pt x="67" y="34726"/>
                    <a:pt x="701" y="35793"/>
                    <a:pt x="1702" y="36460"/>
                  </a:cubicBezTo>
                  <a:lnTo>
                    <a:pt x="13010" y="43032"/>
                  </a:lnTo>
                  <a:cubicBezTo>
                    <a:pt x="14761" y="44049"/>
                    <a:pt x="17055" y="44558"/>
                    <a:pt x="19348" y="44558"/>
                  </a:cubicBezTo>
                  <a:cubicBezTo>
                    <a:pt x="21641" y="44558"/>
                    <a:pt x="23934" y="44049"/>
                    <a:pt x="25686" y="43032"/>
                  </a:cubicBezTo>
                  <a:lnTo>
                    <a:pt x="42731" y="33225"/>
                  </a:lnTo>
                  <a:cubicBezTo>
                    <a:pt x="46234" y="31190"/>
                    <a:pt x="46234" y="27921"/>
                    <a:pt x="42731" y="25886"/>
                  </a:cubicBezTo>
                  <a:lnTo>
                    <a:pt x="31390" y="19281"/>
                  </a:lnTo>
                  <a:cubicBezTo>
                    <a:pt x="30389" y="18647"/>
                    <a:pt x="29755" y="17547"/>
                    <a:pt x="29689" y="16379"/>
                  </a:cubicBezTo>
                  <a:lnTo>
                    <a:pt x="29689"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7" name="Google Shape;777;p34"/>
            <p:cNvSpPr/>
            <p:nvPr/>
          </p:nvSpPr>
          <p:spPr>
            <a:xfrm>
              <a:off x="2882225" y="2952550"/>
              <a:ext cx="870650" cy="959875"/>
            </a:xfrm>
            <a:custGeom>
              <a:rect b="b" l="l" r="r" t="t"/>
              <a:pathLst>
                <a:path extrusionOk="0" h="38395" w="34826">
                  <a:moveTo>
                    <a:pt x="29689" y="1"/>
                  </a:moveTo>
                  <a:lnTo>
                    <a:pt x="1" y="17146"/>
                  </a:lnTo>
                  <a:lnTo>
                    <a:pt x="1" y="33525"/>
                  </a:lnTo>
                  <a:cubicBezTo>
                    <a:pt x="67" y="34726"/>
                    <a:pt x="701" y="35793"/>
                    <a:pt x="1702" y="36460"/>
                  </a:cubicBezTo>
                  <a:lnTo>
                    <a:pt x="5071" y="38395"/>
                  </a:lnTo>
                  <a:lnTo>
                    <a:pt x="34826" y="21283"/>
                  </a:lnTo>
                  <a:lnTo>
                    <a:pt x="31390" y="19281"/>
                  </a:lnTo>
                  <a:cubicBezTo>
                    <a:pt x="30389" y="18647"/>
                    <a:pt x="29755" y="17547"/>
                    <a:pt x="29689" y="16379"/>
                  </a:cubicBezTo>
                  <a:lnTo>
                    <a:pt x="2968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8" name="Google Shape;778;p34"/>
            <p:cNvSpPr/>
            <p:nvPr/>
          </p:nvSpPr>
          <p:spPr>
            <a:xfrm>
              <a:off x="1840650" y="486075"/>
              <a:ext cx="2648575" cy="3757525"/>
            </a:xfrm>
            <a:custGeom>
              <a:rect b="b" l="l" r="r" t="t"/>
              <a:pathLst>
                <a:path extrusionOk="0" h="150301" w="105943">
                  <a:moveTo>
                    <a:pt x="101959" y="1"/>
                  </a:moveTo>
                  <a:cubicBezTo>
                    <a:pt x="101227" y="1"/>
                    <a:pt x="100497" y="176"/>
                    <a:pt x="99839" y="523"/>
                  </a:cubicBezTo>
                  <a:lnTo>
                    <a:pt x="2102" y="56963"/>
                  </a:lnTo>
                  <a:cubicBezTo>
                    <a:pt x="835" y="57764"/>
                    <a:pt x="67" y="59131"/>
                    <a:pt x="1" y="60633"/>
                  </a:cubicBezTo>
                  <a:lnTo>
                    <a:pt x="1" y="146260"/>
                  </a:lnTo>
                  <a:cubicBezTo>
                    <a:pt x="34" y="147695"/>
                    <a:pt x="768" y="149029"/>
                    <a:pt x="1969" y="149830"/>
                  </a:cubicBezTo>
                  <a:cubicBezTo>
                    <a:pt x="2611" y="150143"/>
                    <a:pt x="3310" y="150301"/>
                    <a:pt x="4010" y="150301"/>
                  </a:cubicBezTo>
                  <a:cubicBezTo>
                    <a:pt x="4727" y="150301"/>
                    <a:pt x="5446" y="150134"/>
                    <a:pt x="6105" y="149796"/>
                  </a:cubicBezTo>
                  <a:lnTo>
                    <a:pt x="103808" y="93323"/>
                  </a:lnTo>
                  <a:cubicBezTo>
                    <a:pt x="105076" y="92522"/>
                    <a:pt x="105843" y="91154"/>
                    <a:pt x="105943" y="89653"/>
                  </a:cubicBezTo>
                  <a:lnTo>
                    <a:pt x="105943" y="4025"/>
                  </a:lnTo>
                  <a:cubicBezTo>
                    <a:pt x="105876" y="2591"/>
                    <a:pt x="105142" y="1257"/>
                    <a:pt x="103941" y="456"/>
                  </a:cubicBezTo>
                  <a:cubicBezTo>
                    <a:pt x="103316" y="151"/>
                    <a:pt x="102637" y="1"/>
                    <a:pt x="10195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79" name="Google Shape;779;p34"/>
            <p:cNvSpPr/>
            <p:nvPr/>
          </p:nvSpPr>
          <p:spPr>
            <a:xfrm>
              <a:off x="1939900" y="549125"/>
              <a:ext cx="2549325" cy="3688500"/>
            </a:xfrm>
            <a:custGeom>
              <a:rect b="b" l="l" r="r" t="t"/>
              <a:pathLst>
                <a:path extrusionOk="0" h="147540" w="101973">
                  <a:moveTo>
                    <a:pt x="100809" y="1"/>
                  </a:moveTo>
                  <a:cubicBezTo>
                    <a:pt x="100520" y="1"/>
                    <a:pt x="100190" y="97"/>
                    <a:pt x="99838" y="302"/>
                  </a:cubicBezTo>
                  <a:lnTo>
                    <a:pt x="2135" y="56710"/>
                  </a:lnTo>
                  <a:cubicBezTo>
                    <a:pt x="867" y="57543"/>
                    <a:pt x="67" y="58878"/>
                    <a:pt x="0" y="60379"/>
                  </a:cubicBezTo>
                  <a:lnTo>
                    <a:pt x="0" y="146007"/>
                  </a:lnTo>
                  <a:cubicBezTo>
                    <a:pt x="0" y="146988"/>
                    <a:pt x="480" y="147539"/>
                    <a:pt x="1195" y="147539"/>
                  </a:cubicBezTo>
                  <a:cubicBezTo>
                    <a:pt x="1477" y="147539"/>
                    <a:pt x="1795" y="147454"/>
                    <a:pt x="2135" y="147274"/>
                  </a:cubicBezTo>
                  <a:lnTo>
                    <a:pt x="99838" y="90834"/>
                  </a:lnTo>
                  <a:cubicBezTo>
                    <a:pt x="101106" y="90000"/>
                    <a:pt x="101906" y="88666"/>
                    <a:pt x="101973" y="87165"/>
                  </a:cubicBezTo>
                  <a:lnTo>
                    <a:pt x="101973" y="1503"/>
                  </a:lnTo>
                  <a:cubicBezTo>
                    <a:pt x="101973" y="560"/>
                    <a:pt x="101506" y="1"/>
                    <a:pt x="10080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0" name="Google Shape;780;p34"/>
            <p:cNvSpPr/>
            <p:nvPr/>
          </p:nvSpPr>
          <p:spPr>
            <a:xfrm>
              <a:off x="2016600" y="682000"/>
              <a:ext cx="2395075" cy="3194625"/>
            </a:xfrm>
            <a:custGeom>
              <a:rect b="b" l="l" r="r" t="t"/>
              <a:pathLst>
                <a:path extrusionOk="0" h="127785" w="95803">
                  <a:moveTo>
                    <a:pt x="95103" y="1"/>
                  </a:moveTo>
                  <a:cubicBezTo>
                    <a:pt x="94924" y="1"/>
                    <a:pt x="94720" y="62"/>
                    <a:pt x="94502" y="191"/>
                  </a:cubicBezTo>
                  <a:lnTo>
                    <a:pt x="1302" y="53996"/>
                  </a:lnTo>
                  <a:cubicBezTo>
                    <a:pt x="535" y="54497"/>
                    <a:pt x="34" y="55331"/>
                    <a:pt x="1" y="56231"/>
                  </a:cubicBezTo>
                  <a:lnTo>
                    <a:pt x="1" y="126849"/>
                  </a:lnTo>
                  <a:cubicBezTo>
                    <a:pt x="1" y="127444"/>
                    <a:pt x="290" y="127785"/>
                    <a:pt x="723" y="127785"/>
                  </a:cubicBezTo>
                  <a:cubicBezTo>
                    <a:pt x="896" y="127785"/>
                    <a:pt x="1092" y="127730"/>
                    <a:pt x="1302" y="127616"/>
                  </a:cubicBezTo>
                  <a:lnTo>
                    <a:pt x="94502" y="73777"/>
                  </a:lnTo>
                  <a:cubicBezTo>
                    <a:pt x="95269" y="73277"/>
                    <a:pt x="95769" y="72443"/>
                    <a:pt x="95803" y="71542"/>
                  </a:cubicBezTo>
                  <a:lnTo>
                    <a:pt x="95803" y="925"/>
                  </a:lnTo>
                  <a:cubicBezTo>
                    <a:pt x="95803" y="340"/>
                    <a:pt x="95523" y="1"/>
                    <a:pt x="9510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1" name="Google Shape;781;p34"/>
            <p:cNvSpPr/>
            <p:nvPr/>
          </p:nvSpPr>
          <p:spPr>
            <a:xfrm>
              <a:off x="3220800" y="3255600"/>
              <a:ext cx="132625" cy="166475"/>
            </a:xfrm>
            <a:custGeom>
              <a:rect b="b" l="l" r="r" t="t"/>
              <a:pathLst>
                <a:path extrusionOk="0" h="6659" w="5305">
                  <a:moveTo>
                    <a:pt x="3737" y="521"/>
                  </a:moveTo>
                  <a:cubicBezTo>
                    <a:pt x="3903" y="521"/>
                    <a:pt x="4070" y="554"/>
                    <a:pt x="4204" y="655"/>
                  </a:cubicBezTo>
                  <a:cubicBezTo>
                    <a:pt x="4604" y="955"/>
                    <a:pt x="4837" y="1455"/>
                    <a:pt x="4771" y="1955"/>
                  </a:cubicBezTo>
                  <a:cubicBezTo>
                    <a:pt x="4671" y="3557"/>
                    <a:pt x="3837" y="4991"/>
                    <a:pt x="2536" y="5858"/>
                  </a:cubicBezTo>
                  <a:cubicBezTo>
                    <a:pt x="2293" y="6083"/>
                    <a:pt x="2008" y="6181"/>
                    <a:pt x="1730" y="6181"/>
                  </a:cubicBezTo>
                  <a:cubicBezTo>
                    <a:pt x="1017" y="6181"/>
                    <a:pt x="352" y="5531"/>
                    <a:pt x="568" y="4691"/>
                  </a:cubicBezTo>
                  <a:cubicBezTo>
                    <a:pt x="634" y="3123"/>
                    <a:pt x="1468" y="1689"/>
                    <a:pt x="2803" y="821"/>
                  </a:cubicBezTo>
                  <a:cubicBezTo>
                    <a:pt x="3070" y="655"/>
                    <a:pt x="3403" y="554"/>
                    <a:pt x="3737" y="521"/>
                  </a:cubicBezTo>
                  <a:close/>
                  <a:moveTo>
                    <a:pt x="3726" y="1"/>
                  </a:moveTo>
                  <a:cubicBezTo>
                    <a:pt x="3347" y="1"/>
                    <a:pt x="2930" y="121"/>
                    <a:pt x="2502" y="354"/>
                  </a:cubicBezTo>
                  <a:cubicBezTo>
                    <a:pt x="1035" y="1322"/>
                    <a:pt x="101" y="2956"/>
                    <a:pt x="1" y="4691"/>
                  </a:cubicBezTo>
                  <a:cubicBezTo>
                    <a:pt x="1" y="5525"/>
                    <a:pt x="334" y="6158"/>
                    <a:pt x="835" y="6459"/>
                  </a:cubicBezTo>
                  <a:cubicBezTo>
                    <a:pt x="1068" y="6592"/>
                    <a:pt x="1335" y="6659"/>
                    <a:pt x="1602" y="6659"/>
                  </a:cubicBezTo>
                  <a:cubicBezTo>
                    <a:pt x="2035" y="6625"/>
                    <a:pt x="2436" y="6525"/>
                    <a:pt x="2803" y="6292"/>
                  </a:cubicBezTo>
                  <a:cubicBezTo>
                    <a:pt x="4270" y="5325"/>
                    <a:pt x="5204" y="3723"/>
                    <a:pt x="5304" y="1955"/>
                  </a:cubicBezTo>
                  <a:cubicBezTo>
                    <a:pt x="5304" y="1122"/>
                    <a:pt x="5004" y="521"/>
                    <a:pt x="4471" y="188"/>
                  </a:cubicBezTo>
                  <a:cubicBezTo>
                    <a:pt x="4248" y="62"/>
                    <a:pt x="3996" y="1"/>
                    <a:pt x="372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2" name="Google Shape;782;p34"/>
            <p:cNvSpPr/>
            <p:nvPr/>
          </p:nvSpPr>
          <p:spPr>
            <a:xfrm>
              <a:off x="1839825" y="1949350"/>
              <a:ext cx="152625" cy="2293850"/>
            </a:xfrm>
            <a:custGeom>
              <a:rect b="b" l="l" r="r" t="t"/>
              <a:pathLst>
                <a:path extrusionOk="0" h="91754" w="6105">
                  <a:moveTo>
                    <a:pt x="6105" y="91232"/>
                  </a:moveTo>
                  <a:lnTo>
                    <a:pt x="6105" y="91232"/>
                  </a:lnTo>
                  <a:cubicBezTo>
                    <a:pt x="6045" y="91263"/>
                    <a:pt x="5985" y="91293"/>
                    <a:pt x="5925" y="91321"/>
                  </a:cubicBezTo>
                  <a:lnTo>
                    <a:pt x="5925" y="91321"/>
                  </a:lnTo>
                  <a:cubicBezTo>
                    <a:pt x="5984" y="91295"/>
                    <a:pt x="6044" y="91265"/>
                    <a:pt x="6105" y="91232"/>
                  </a:cubicBezTo>
                  <a:close/>
                  <a:moveTo>
                    <a:pt x="634" y="0"/>
                  </a:moveTo>
                  <a:cubicBezTo>
                    <a:pt x="267" y="634"/>
                    <a:pt x="34" y="1334"/>
                    <a:pt x="0" y="2068"/>
                  </a:cubicBezTo>
                  <a:lnTo>
                    <a:pt x="0" y="87963"/>
                  </a:lnTo>
                  <a:cubicBezTo>
                    <a:pt x="67" y="89331"/>
                    <a:pt x="801" y="90598"/>
                    <a:pt x="2002" y="91299"/>
                  </a:cubicBezTo>
                  <a:cubicBezTo>
                    <a:pt x="2627" y="91603"/>
                    <a:pt x="3307" y="91754"/>
                    <a:pt x="3984" y="91754"/>
                  </a:cubicBezTo>
                  <a:cubicBezTo>
                    <a:pt x="4650" y="91754"/>
                    <a:pt x="5315" y="91609"/>
                    <a:pt x="5925" y="91321"/>
                  </a:cubicBezTo>
                  <a:lnTo>
                    <a:pt x="5925" y="91321"/>
                  </a:lnTo>
                  <a:cubicBezTo>
                    <a:pt x="5635" y="91454"/>
                    <a:pt x="5371" y="91516"/>
                    <a:pt x="5137" y="91516"/>
                  </a:cubicBezTo>
                  <a:cubicBezTo>
                    <a:pt x="4405" y="91516"/>
                    <a:pt x="3970" y="90913"/>
                    <a:pt x="3970" y="89998"/>
                  </a:cubicBezTo>
                  <a:lnTo>
                    <a:pt x="3970" y="4370"/>
                  </a:lnTo>
                  <a:cubicBezTo>
                    <a:pt x="4003" y="3636"/>
                    <a:pt x="4237" y="2902"/>
                    <a:pt x="4604" y="2268"/>
                  </a:cubicBezTo>
                  <a:lnTo>
                    <a:pt x="63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3" name="Google Shape;783;p34"/>
            <p:cNvSpPr/>
            <p:nvPr/>
          </p:nvSpPr>
          <p:spPr>
            <a:xfrm>
              <a:off x="1562125" y="1784225"/>
              <a:ext cx="60075" cy="1693725"/>
            </a:xfrm>
            <a:custGeom>
              <a:rect b="b" l="l" r="r" t="t"/>
              <a:pathLst>
                <a:path extrusionOk="0" h="67749" w="2403">
                  <a:moveTo>
                    <a:pt x="34" y="0"/>
                  </a:moveTo>
                  <a:lnTo>
                    <a:pt x="34" y="65480"/>
                  </a:lnTo>
                  <a:cubicBezTo>
                    <a:pt x="0" y="65981"/>
                    <a:pt x="234" y="66448"/>
                    <a:pt x="667" y="66748"/>
                  </a:cubicBezTo>
                  <a:lnTo>
                    <a:pt x="2402" y="67749"/>
                  </a:lnTo>
                  <a:cubicBezTo>
                    <a:pt x="2068" y="67449"/>
                    <a:pt x="1868" y="66982"/>
                    <a:pt x="1902" y="66548"/>
                  </a:cubicBezTo>
                  <a:lnTo>
                    <a:pt x="1902" y="1101"/>
                  </a:ln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4" name="Google Shape;784;p34"/>
            <p:cNvSpPr/>
            <p:nvPr/>
          </p:nvSpPr>
          <p:spPr>
            <a:xfrm>
              <a:off x="1608825" y="380725"/>
              <a:ext cx="2232450" cy="3100575"/>
            </a:xfrm>
            <a:custGeom>
              <a:rect b="b" l="l" r="r" t="t"/>
              <a:pathLst>
                <a:path extrusionOk="0" h="124023" w="89298">
                  <a:moveTo>
                    <a:pt x="88497" y="0"/>
                  </a:moveTo>
                  <a:cubicBezTo>
                    <a:pt x="88297" y="0"/>
                    <a:pt x="88063" y="67"/>
                    <a:pt x="87863" y="200"/>
                  </a:cubicBezTo>
                  <a:lnTo>
                    <a:pt x="1468" y="50036"/>
                  </a:lnTo>
                  <a:cubicBezTo>
                    <a:pt x="601" y="50603"/>
                    <a:pt x="67" y="51537"/>
                    <a:pt x="0" y="52538"/>
                  </a:cubicBezTo>
                  <a:lnTo>
                    <a:pt x="0" y="122688"/>
                  </a:lnTo>
                  <a:cubicBezTo>
                    <a:pt x="0" y="123388"/>
                    <a:pt x="434" y="124022"/>
                    <a:pt x="968" y="124022"/>
                  </a:cubicBezTo>
                  <a:cubicBezTo>
                    <a:pt x="1134" y="124022"/>
                    <a:pt x="1301" y="123955"/>
                    <a:pt x="1468" y="123889"/>
                  </a:cubicBezTo>
                  <a:lnTo>
                    <a:pt x="87863" y="73986"/>
                  </a:lnTo>
                  <a:cubicBezTo>
                    <a:pt x="88730" y="73453"/>
                    <a:pt x="89264" y="72519"/>
                    <a:pt x="89297" y="71485"/>
                  </a:cubicBezTo>
                  <a:lnTo>
                    <a:pt x="89297" y="1034"/>
                  </a:lnTo>
                  <a:cubicBezTo>
                    <a:pt x="89297" y="367"/>
                    <a:pt x="88997" y="0"/>
                    <a:pt x="8849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5" name="Google Shape;785;p34"/>
            <p:cNvSpPr/>
            <p:nvPr/>
          </p:nvSpPr>
          <p:spPr>
            <a:xfrm>
              <a:off x="1562950" y="354750"/>
              <a:ext cx="2278325" cy="1528725"/>
            </a:xfrm>
            <a:custGeom>
              <a:rect b="b" l="l" r="r" t="t"/>
              <a:pathLst>
                <a:path extrusionOk="0" h="61149" w="91133">
                  <a:moveTo>
                    <a:pt x="88464" y="1"/>
                  </a:moveTo>
                  <a:cubicBezTo>
                    <a:pt x="88248" y="1"/>
                    <a:pt x="88039" y="69"/>
                    <a:pt x="87863" y="205"/>
                  </a:cubicBezTo>
                  <a:lnTo>
                    <a:pt x="1435" y="50041"/>
                  </a:lnTo>
                  <a:cubicBezTo>
                    <a:pt x="1035" y="50308"/>
                    <a:pt x="701" y="50675"/>
                    <a:pt x="468" y="51108"/>
                  </a:cubicBezTo>
                  <a:cubicBezTo>
                    <a:pt x="201" y="51509"/>
                    <a:pt x="34" y="52009"/>
                    <a:pt x="1" y="52543"/>
                  </a:cubicBezTo>
                  <a:lnTo>
                    <a:pt x="1" y="60081"/>
                  </a:lnTo>
                  <a:lnTo>
                    <a:pt x="1869" y="61149"/>
                  </a:lnTo>
                  <a:lnTo>
                    <a:pt x="91132" y="9645"/>
                  </a:lnTo>
                  <a:lnTo>
                    <a:pt x="91132" y="2040"/>
                  </a:lnTo>
                  <a:cubicBezTo>
                    <a:pt x="91132" y="1973"/>
                    <a:pt x="91132" y="1873"/>
                    <a:pt x="91132" y="1806"/>
                  </a:cubicBezTo>
                  <a:cubicBezTo>
                    <a:pt x="91099" y="1740"/>
                    <a:pt x="91099" y="1673"/>
                    <a:pt x="91066" y="1606"/>
                  </a:cubicBezTo>
                  <a:cubicBezTo>
                    <a:pt x="91066" y="1573"/>
                    <a:pt x="91032" y="1506"/>
                    <a:pt x="90999" y="1439"/>
                  </a:cubicBezTo>
                  <a:cubicBezTo>
                    <a:pt x="90966" y="1406"/>
                    <a:pt x="90932" y="1339"/>
                    <a:pt x="90899" y="1306"/>
                  </a:cubicBezTo>
                  <a:cubicBezTo>
                    <a:pt x="90866" y="1273"/>
                    <a:pt x="90832" y="1206"/>
                    <a:pt x="90799" y="1206"/>
                  </a:cubicBezTo>
                  <a:cubicBezTo>
                    <a:pt x="90765" y="1173"/>
                    <a:pt x="90732" y="1139"/>
                    <a:pt x="90699" y="1106"/>
                  </a:cubicBezTo>
                  <a:cubicBezTo>
                    <a:pt x="90432" y="972"/>
                    <a:pt x="89164" y="272"/>
                    <a:pt x="88931" y="105"/>
                  </a:cubicBezTo>
                  <a:cubicBezTo>
                    <a:pt x="88778" y="36"/>
                    <a:pt x="88619" y="1"/>
                    <a:pt x="8846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6" name="Google Shape;786;p34"/>
            <p:cNvSpPr/>
            <p:nvPr/>
          </p:nvSpPr>
          <p:spPr>
            <a:xfrm>
              <a:off x="1562950" y="1632450"/>
              <a:ext cx="56725" cy="251025"/>
            </a:xfrm>
            <a:custGeom>
              <a:rect b="b" l="l" r="r" t="t"/>
              <a:pathLst>
                <a:path extrusionOk="0" h="10041" w="2269">
                  <a:moveTo>
                    <a:pt x="434" y="0"/>
                  </a:moveTo>
                  <a:cubicBezTo>
                    <a:pt x="167" y="434"/>
                    <a:pt x="34" y="901"/>
                    <a:pt x="1" y="1435"/>
                  </a:cubicBezTo>
                  <a:lnTo>
                    <a:pt x="1" y="8973"/>
                  </a:lnTo>
                  <a:lnTo>
                    <a:pt x="1835" y="10041"/>
                  </a:lnTo>
                  <a:lnTo>
                    <a:pt x="1835" y="2469"/>
                  </a:lnTo>
                  <a:cubicBezTo>
                    <a:pt x="1869" y="2168"/>
                    <a:pt x="1902" y="1868"/>
                    <a:pt x="2035" y="1568"/>
                  </a:cubicBezTo>
                  <a:cubicBezTo>
                    <a:pt x="2035" y="1535"/>
                    <a:pt x="2069" y="1468"/>
                    <a:pt x="2069" y="1435"/>
                  </a:cubicBezTo>
                  <a:cubicBezTo>
                    <a:pt x="2136" y="1301"/>
                    <a:pt x="2202" y="1168"/>
                    <a:pt x="2269" y="1034"/>
                  </a:cubicBezTo>
                  <a:lnTo>
                    <a:pt x="43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7" name="Google Shape;787;p34"/>
            <p:cNvSpPr/>
            <p:nvPr/>
          </p:nvSpPr>
          <p:spPr>
            <a:xfrm>
              <a:off x="1609650" y="380600"/>
              <a:ext cx="2231625" cy="1502875"/>
            </a:xfrm>
            <a:custGeom>
              <a:rect b="b" l="l" r="r" t="t"/>
              <a:pathLst>
                <a:path extrusionOk="0" h="60115" w="89265">
                  <a:moveTo>
                    <a:pt x="88400" y="1"/>
                  </a:moveTo>
                  <a:cubicBezTo>
                    <a:pt x="88201" y="1"/>
                    <a:pt x="88002" y="67"/>
                    <a:pt x="87830" y="205"/>
                  </a:cubicBezTo>
                  <a:lnTo>
                    <a:pt x="1435" y="50041"/>
                  </a:lnTo>
                  <a:cubicBezTo>
                    <a:pt x="1001" y="50308"/>
                    <a:pt x="634" y="50675"/>
                    <a:pt x="401" y="51108"/>
                  </a:cubicBezTo>
                  <a:cubicBezTo>
                    <a:pt x="334" y="51242"/>
                    <a:pt x="268" y="51375"/>
                    <a:pt x="201" y="51509"/>
                  </a:cubicBezTo>
                  <a:cubicBezTo>
                    <a:pt x="201" y="51542"/>
                    <a:pt x="167" y="51609"/>
                    <a:pt x="167" y="51642"/>
                  </a:cubicBezTo>
                  <a:cubicBezTo>
                    <a:pt x="34" y="51942"/>
                    <a:pt x="1" y="52242"/>
                    <a:pt x="1" y="52543"/>
                  </a:cubicBezTo>
                  <a:lnTo>
                    <a:pt x="1" y="60115"/>
                  </a:lnTo>
                  <a:lnTo>
                    <a:pt x="89264" y="8611"/>
                  </a:lnTo>
                  <a:lnTo>
                    <a:pt x="89264" y="1006"/>
                  </a:lnTo>
                  <a:cubicBezTo>
                    <a:pt x="89264" y="939"/>
                    <a:pt x="89264" y="839"/>
                    <a:pt x="89264" y="772"/>
                  </a:cubicBezTo>
                  <a:cubicBezTo>
                    <a:pt x="89231" y="706"/>
                    <a:pt x="89231" y="639"/>
                    <a:pt x="89198" y="572"/>
                  </a:cubicBezTo>
                  <a:cubicBezTo>
                    <a:pt x="89198" y="539"/>
                    <a:pt x="89164" y="472"/>
                    <a:pt x="89131" y="405"/>
                  </a:cubicBezTo>
                  <a:cubicBezTo>
                    <a:pt x="89098" y="372"/>
                    <a:pt x="89064" y="305"/>
                    <a:pt x="89031" y="272"/>
                  </a:cubicBezTo>
                  <a:cubicBezTo>
                    <a:pt x="88998" y="239"/>
                    <a:pt x="88964" y="172"/>
                    <a:pt x="88931" y="172"/>
                  </a:cubicBezTo>
                  <a:cubicBezTo>
                    <a:pt x="88770" y="59"/>
                    <a:pt x="88585" y="1"/>
                    <a:pt x="8840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8" name="Google Shape;788;p34"/>
            <p:cNvSpPr/>
            <p:nvPr/>
          </p:nvSpPr>
          <p:spPr>
            <a:xfrm>
              <a:off x="1573800" y="354750"/>
              <a:ext cx="2255800" cy="1303575"/>
            </a:xfrm>
            <a:custGeom>
              <a:rect b="b" l="l" r="r" t="t"/>
              <a:pathLst>
                <a:path extrusionOk="0" h="52143" w="90232">
                  <a:moveTo>
                    <a:pt x="88024" y="1"/>
                  </a:moveTo>
                  <a:cubicBezTo>
                    <a:pt x="87814" y="1"/>
                    <a:pt x="87605" y="69"/>
                    <a:pt x="87429" y="205"/>
                  </a:cubicBezTo>
                  <a:lnTo>
                    <a:pt x="1001" y="50041"/>
                  </a:lnTo>
                  <a:cubicBezTo>
                    <a:pt x="601" y="50308"/>
                    <a:pt x="267" y="50675"/>
                    <a:pt x="0" y="51108"/>
                  </a:cubicBezTo>
                  <a:lnTo>
                    <a:pt x="1835" y="52142"/>
                  </a:lnTo>
                  <a:cubicBezTo>
                    <a:pt x="2068" y="51709"/>
                    <a:pt x="2435" y="51342"/>
                    <a:pt x="2869" y="51075"/>
                  </a:cubicBezTo>
                  <a:lnTo>
                    <a:pt x="89264" y="1239"/>
                  </a:lnTo>
                  <a:cubicBezTo>
                    <a:pt x="89458" y="1110"/>
                    <a:pt x="89666" y="1036"/>
                    <a:pt x="89878" y="1036"/>
                  </a:cubicBezTo>
                  <a:cubicBezTo>
                    <a:pt x="89995" y="1036"/>
                    <a:pt x="90113" y="1059"/>
                    <a:pt x="90231" y="1106"/>
                  </a:cubicBezTo>
                  <a:cubicBezTo>
                    <a:pt x="89931" y="939"/>
                    <a:pt x="88730" y="272"/>
                    <a:pt x="88463" y="105"/>
                  </a:cubicBezTo>
                  <a:cubicBezTo>
                    <a:pt x="88324" y="36"/>
                    <a:pt x="88174" y="1"/>
                    <a:pt x="880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89" name="Google Shape;789;p34"/>
            <p:cNvSpPr/>
            <p:nvPr/>
          </p:nvSpPr>
          <p:spPr>
            <a:xfrm>
              <a:off x="1818975" y="1623275"/>
              <a:ext cx="34200" cy="70900"/>
            </a:xfrm>
            <a:custGeom>
              <a:rect b="b" l="l" r="r" t="t"/>
              <a:pathLst>
                <a:path extrusionOk="0" h="2836" w="1368">
                  <a:moveTo>
                    <a:pt x="934" y="0"/>
                  </a:moveTo>
                  <a:cubicBezTo>
                    <a:pt x="868" y="34"/>
                    <a:pt x="768" y="67"/>
                    <a:pt x="667" y="100"/>
                  </a:cubicBezTo>
                  <a:cubicBezTo>
                    <a:pt x="567" y="167"/>
                    <a:pt x="467" y="234"/>
                    <a:pt x="401" y="334"/>
                  </a:cubicBezTo>
                  <a:cubicBezTo>
                    <a:pt x="267" y="501"/>
                    <a:pt x="134" y="734"/>
                    <a:pt x="67" y="968"/>
                  </a:cubicBezTo>
                  <a:cubicBezTo>
                    <a:pt x="67" y="1034"/>
                    <a:pt x="34" y="1168"/>
                    <a:pt x="34" y="1268"/>
                  </a:cubicBezTo>
                  <a:cubicBezTo>
                    <a:pt x="34" y="1335"/>
                    <a:pt x="34" y="1435"/>
                    <a:pt x="67" y="1501"/>
                  </a:cubicBezTo>
                  <a:cubicBezTo>
                    <a:pt x="67" y="1568"/>
                    <a:pt x="100" y="1635"/>
                    <a:pt x="134" y="1668"/>
                  </a:cubicBezTo>
                  <a:cubicBezTo>
                    <a:pt x="167" y="1735"/>
                    <a:pt x="234" y="1768"/>
                    <a:pt x="267" y="1768"/>
                  </a:cubicBezTo>
                  <a:cubicBezTo>
                    <a:pt x="317" y="1785"/>
                    <a:pt x="359" y="1793"/>
                    <a:pt x="396" y="1793"/>
                  </a:cubicBezTo>
                  <a:cubicBezTo>
                    <a:pt x="434" y="1793"/>
                    <a:pt x="467" y="1785"/>
                    <a:pt x="501" y="1768"/>
                  </a:cubicBezTo>
                  <a:lnTo>
                    <a:pt x="734" y="1702"/>
                  </a:lnTo>
                  <a:cubicBezTo>
                    <a:pt x="801" y="1702"/>
                    <a:pt x="834" y="1702"/>
                    <a:pt x="868" y="1668"/>
                  </a:cubicBezTo>
                  <a:lnTo>
                    <a:pt x="968" y="1668"/>
                  </a:lnTo>
                  <a:cubicBezTo>
                    <a:pt x="968" y="1702"/>
                    <a:pt x="968" y="1735"/>
                    <a:pt x="968" y="1768"/>
                  </a:cubicBezTo>
                  <a:cubicBezTo>
                    <a:pt x="968" y="1802"/>
                    <a:pt x="968" y="1868"/>
                    <a:pt x="934" y="1902"/>
                  </a:cubicBezTo>
                  <a:cubicBezTo>
                    <a:pt x="901" y="1935"/>
                    <a:pt x="901" y="1968"/>
                    <a:pt x="868" y="2002"/>
                  </a:cubicBezTo>
                  <a:cubicBezTo>
                    <a:pt x="834" y="2035"/>
                    <a:pt x="801" y="2068"/>
                    <a:pt x="768" y="2068"/>
                  </a:cubicBezTo>
                  <a:lnTo>
                    <a:pt x="667" y="2135"/>
                  </a:lnTo>
                  <a:cubicBezTo>
                    <a:pt x="634" y="2169"/>
                    <a:pt x="567" y="2202"/>
                    <a:pt x="501" y="2202"/>
                  </a:cubicBezTo>
                  <a:cubicBezTo>
                    <a:pt x="501" y="2202"/>
                    <a:pt x="467" y="2202"/>
                    <a:pt x="434" y="2169"/>
                  </a:cubicBezTo>
                  <a:cubicBezTo>
                    <a:pt x="401" y="2169"/>
                    <a:pt x="401" y="2135"/>
                    <a:pt x="367" y="2135"/>
                  </a:cubicBezTo>
                  <a:lnTo>
                    <a:pt x="301" y="2135"/>
                  </a:lnTo>
                  <a:lnTo>
                    <a:pt x="67" y="2269"/>
                  </a:lnTo>
                  <a:cubicBezTo>
                    <a:pt x="34" y="2269"/>
                    <a:pt x="34" y="2302"/>
                    <a:pt x="0" y="2335"/>
                  </a:cubicBezTo>
                  <a:cubicBezTo>
                    <a:pt x="0" y="2369"/>
                    <a:pt x="0" y="2402"/>
                    <a:pt x="0" y="2435"/>
                  </a:cubicBezTo>
                  <a:cubicBezTo>
                    <a:pt x="0" y="2502"/>
                    <a:pt x="0" y="2602"/>
                    <a:pt x="34" y="2669"/>
                  </a:cubicBezTo>
                  <a:cubicBezTo>
                    <a:pt x="67" y="2702"/>
                    <a:pt x="100" y="2769"/>
                    <a:pt x="167" y="2802"/>
                  </a:cubicBezTo>
                  <a:cubicBezTo>
                    <a:pt x="234" y="2836"/>
                    <a:pt x="301" y="2836"/>
                    <a:pt x="367" y="2836"/>
                  </a:cubicBezTo>
                  <a:cubicBezTo>
                    <a:pt x="501" y="2802"/>
                    <a:pt x="601" y="2769"/>
                    <a:pt x="667" y="2702"/>
                  </a:cubicBezTo>
                  <a:cubicBezTo>
                    <a:pt x="768" y="2636"/>
                    <a:pt x="868" y="2569"/>
                    <a:pt x="968" y="2469"/>
                  </a:cubicBezTo>
                  <a:cubicBezTo>
                    <a:pt x="1068" y="2402"/>
                    <a:pt x="1134" y="2302"/>
                    <a:pt x="1201" y="2169"/>
                  </a:cubicBezTo>
                  <a:cubicBezTo>
                    <a:pt x="1235" y="2068"/>
                    <a:pt x="1301" y="1968"/>
                    <a:pt x="1335" y="1868"/>
                  </a:cubicBezTo>
                  <a:cubicBezTo>
                    <a:pt x="1335" y="1768"/>
                    <a:pt x="1368" y="1668"/>
                    <a:pt x="1368" y="1568"/>
                  </a:cubicBezTo>
                  <a:cubicBezTo>
                    <a:pt x="1368" y="1401"/>
                    <a:pt x="1335" y="1268"/>
                    <a:pt x="1268" y="1134"/>
                  </a:cubicBezTo>
                  <a:cubicBezTo>
                    <a:pt x="1204" y="1071"/>
                    <a:pt x="1128" y="1048"/>
                    <a:pt x="1037" y="1048"/>
                  </a:cubicBezTo>
                  <a:cubicBezTo>
                    <a:pt x="985" y="1048"/>
                    <a:pt x="929" y="1056"/>
                    <a:pt x="868" y="1068"/>
                  </a:cubicBezTo>
                  <a:lnTo>
                    <a:pt x="634" y="1134"/>
                  </a:lnTo>
                  <a:lnTo>
                    <a:pt x="501" y="1134"/>
                  </a:lnTo>
                  <a:cubicBezTo>
                    <a:pt x="467" y="1134"/>
                    <a:pt x="467" y="1134"/>
                    <a:pt x="434" y="1101"/>
                  </a:cubicBezTo>
                  <a:cubicBezTo>
                    <a:pt x="434" y="1068"/>
                    <a:pt x="434" y="1034"/>
                    <a:pt x="434" y="1034"/>
                  </a:cubicBezTo>
                  <a:cubicBezTo>
                    <a:pt x="434" y="968"/>
                    <a:pt x="467" y="868"/>
                    <a:pt x="501" y="834"/>
                  </a:cubicBezTo>
                  <a:cubicBezTo>
                    <a:pt x="567" y="768"/>
                    <a:pt x="601" y="734"/>
                    <a:pt x="667" y="701"/>
                  </a:cubicBezTo>
                  <a:cubicBezTo>
                    <a:pt x="734" y="667"/>
                    <a:pt x="768" y="634"/>
                    <a:pt x="801" y="634"/>
                  </a:cubicBezTo>
                  <a:lnTo>
                    <a:pt x="901" y="634"/>
                  </a:lnTo>
                  <a:lnTo>
                    <a:pt x="934" y="667"/>
                  </a:lnTo>
                  <a:lnTo>
                    <a:pt x="1001" y="667"/>
                  </a:lnTo>
                  <a:lnTo>
                    <a:pt x="1268" y="534"/>
                  </a:lnTo>
                  <a:cubicBezTo>
                    <a:pt x="1301" y="501"/>
                    <a:pt x="1335" y="434"/>
                    <a:pt x="1335" y="367"/>
                  </a:cubicBezTo>
                  <a:cubicBezTo>
                    <a:pt x="1335" y="267"/>
                    <a:pt x="1335" y="200"/>
                    <a:pt x="1268" y="167"/>
                  </a:cubicBezTo>
                  <a:cubicBezTo>
                    <a:pt x="1268" y="100"/>
                    <a:pt x="1201" y="67"/>
                    <a:pt x="1168" y="34"/>
                  </a:cubicBezTo>
                  <a:cubicBezTo>
                    <a:pt x="1101" y="0"/>
                    <a:pt x="1034" y="0"/>
                    <a:pt x="9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0" name="Google Shape;790;p34"/>
            <p:cNvSpPr/>
            <p:nvPr/>
          </p:nvSpPr>
          <p:spPr>
            <a:xfrm>
              <a:off x="1861500" y="1584075"/>
              <a:ext cx="10875" cy="89250"/>
            </a:xfrm>
            <a:custGeom>
              <a:rect b="b" l="l" r="r" t="t"/>
              <a:pathLst>
                <a:path extrusionOk="0" h="3570" w="435">
                  <a:moveTo>
                    <a:pt x="334" y="1"/>
                  </a:moveTo>
                  <a:lnTo>
                    <a:pt x="67" y="201"/>
                  </a:lnTo>
                  <a:cubicBezTo>
                    <a:pt x="34" y="201"/>
                    <a:pt x="34" y="234"/>
                    <a:pt x="1" y="267"/>
                  </a:cubicBezTo>
                  <a:cubicBezTo>
                    <a:pt x="1" y="301"/>
                    <a:pt x="1" y="334"/>
                    <a:pt x="1" y="367"/>
                  </a:cubicBezTo>
                  <a:lnTo>
                    <a:pt x="1" y="734"/>
                  </a:lnTo>
                  <a:cubicBezTo>
                    <a:pt x="1" y="734"/>
                    <a:pt x="1" y="768"/>
                    <a:pt x="1" y="801"/>
                  </a:cubicBezTo>
                  <a:lnTo>
                    <a:pt x="67" y="801"/>
                  </a:lnTo>
                  <a:lnTo>
                    <a:pt x="334" y="634"/>
                  </a:lnTo>
                  <a:cubicBezTo>
                    <a:pt x="367" y="634"/>
                    <a:pt x="367" y="601"/>
                    <a:pt x="401" y="568"/>
                  </a:cubicBezTo>
                  <a:cubicBezTo>
                    <a:pt x="401" y="534"/>
                    <a:pt x="401" y="501"/>
                    <a:pt x="434" y="468"/>
                  </a:cubicBezTo>
                  <a:lnTo>
                    <a:pt x="434" y="101"/>
                  </a:lnTo>
                  <a:cubicBezTo>
                    <a:pt x="434" y="67"/>
                    <a:pt x="401" y="34"/>
                    <a:pt x="401" y="1"/>
                  </a:cubicBezTo>
                  <a:close/>
                  <a:moveTo>
                    <a:pt x="334" y="935"/>
                  </a:moveTo>
                  <a:lnTo>
                    <a:pt x="67" y="1068"/>
                  </a:lnTo>
                  <a:cubicBezTo>
                    <a:pt x="67" y="1101"/>
                    <a:pt x="34" y="1135"/>
                    <a:pt x="34" y="1135"/>
                  </a:cubicBezTo>
                  <a:cubicBezTo>
                    <a:pt x="1" y="1168"/>
                    <a:pt x="1" y="1235"/>
                    <a:pt x="1" y="1268"/>
                  </a:cubicBezTo>
                  <a:lnTo>
                    <a:pt x="1" y="3503"/>
                  </a:lnTo>
                  <a:cubicBezTo>
                    <a:pt x="1" y="3503"/>
                    <a:pt x="1" y="3536"/>
                    <a:pt x="34" y="3570"/>
                  </a:cubicBezTo>
                  <a:lnTo>
                    <a:pt x="67" y="3570"/>
                  </a:lnTo>
                  <a:lnTo>
                    <a:pt x="334" y="3436"/>
                  </a:lnTo>
                  <a:cubicBezTo>
                    <a:pt x="334" y="3403"/>
                    <a:pt x="367" y="3403"/>
                    <a:pt x="367" y="3370"/>
                  </a:cubicBezTo>
                  <a:cubicBezTo>
                    <a:pt x="401" y="3336"/>
                    <a:pt x="401" y="3303"/>
                    <a:pt x="401" y="3270"/>
                  </a:cubicBezTo>
                  <a:lnTo>
                    <a:pt x="401" y="1001"/>
                  </a:lnTo>
                  <a:cubicBezTo>
                    <a:pt x="401" y="1001"/>
                    <a:pt x="401" y="968"/>
                    <a:pt x="367" y="93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1" name="Google Shape;791;p34"/>
            <p:cNvSpPr/>
            <p:nvPr/>
          </p:nvSpPr>
          <p:spPr>
            <a:xfrm>
              <a:off x="1878175" y="1570100"/>
              <a:ext cx="30875" cy="83900"/>
            </a:xfrm>
            <a:custGeom>
              <a:rect b="b" l="l" r="r" t="t"/>
              <a:pathLst>
                <a:path extrusionOk="0" h="3356" w="1235">
                  <a:moveTo>
                    <a:pt x="655" y="1"/>
                  </a:moveTo>
                  <a:cubicBezTo>
                    <a:pt x="643" y="1"/>
                    <a:pt x="634" y="9"/>
                    <a:pt x="634" y="26"/>
                  </a:cubicBezTo>
                  <a:lnTo>
                    <a:pt x="401" y="159"/>
                  </a:lnTo>
                  <a:cubicBezTo>
                    <a:pt x="368" y="159"/>
                    <a:pt x="334" y="193"/>
                    <a:pt x="334" y="226"/>
                  </a:cubicBezTo>
                  <a:cubicBezTo>
                    <a:pt x="301" y="259"/>
                    <a:pt x="301" y="293"/>
                    <a:pt x="301" y="326"/>
                  </a:cubicBezTo>
                  <a:lnTo>
                    <a:pt x="301" y="1127"/>
                  </a:lnTo>
                  <a:lnTo>
                    <a:pt x="101" y="1227"/>
                  </a:lnTo>
                  <a:cubicBezTo>
                    <a:pt x="67" y="1260"/>
                    <a:pt x="67" y="1293"/>
                    <a:pt x="34" y="1293"/>
                  </a:cubicBezTo>
                  <a:cubicBezTo>
                    <a:pt x="34" y="1327"/>
                    <a:pt x="34" y="1393"/>
                    <a:pt x="1" y="1427"/>
                  </a:cubicBezTo>
                  <a:lnTo>
                    <a:pt x="1" y="1727"/>
                  </a:lnTo>
                  <a:cubicBezTo>
                    <a:pt x="1" y="1760"/>
                    <a:pt x="34" y="1794"/>
                    <a:pt x="34" y="1794"/>
                  </a:cubicBezTo>
                  <a:cubicBezTo>
                    <a:pt x="51" y="1810"/>
                    <a:pt x="59" y="1819"/>
                    <a:pt x="67" y="1819"/>
                  </a:cubicBezTo>
                  <a:cubicBezTo>
                    <a:pt x="76" y="1819"/>
                    <a:pt x="84" y="1810"/>
                    <a:pt x="101" y="1794"/>
                  </a:cubicBezTo>
                  <a:lnTo>
                    <a:pt x="301" y="1694"/>
                  </a:lnTo>
                  <a:lnTo>
                    <a:pt x="301" y="2728"/>
                  </a:lnTo>
                  <a:cubicBezTo>
                    <a:pt x="268" y="2928"/>
                    <a:pt x="334" y="3128"/>
                    <a:pt x="468" y="3295"/>
                  </a:cubicBezTo>
                  <a:cubicBezTo>
                    <a:pt x="510" y="3337"/>
                    <a:pt x="557" y="3355"/>
                    <a:pt x="613" y="3355"/>
                  </a:cubicBezTo>
                  <a:cubicBezTo>
                    <a:pt x="691" y="3355"/>
                    <a:pt x="785" y="3320"/>
                    <a:pt x="901" y="3261"/>
                  </a:cubicBezTo>
                  <a:lnTo>
                    <a:pt x="1135" y="3128"/>
                  </a:lnTo>
                  <a:cubicBezTo>
                    <a:pt x="1168" y="3095"/>
                    <a:pt x="1202" y="3095"/>
                    <a:pt x="1202" y="3061"/>
                  </a:cubicBezTo>
                  <a:cubicBezTo>
                    <a:pt x="1235" y="3028"/>
                    <a:pt x="1235" y="2995"/>
                    <a:pt x="1235" y="2961"/>
                  </a:cubicBezTo>
                  <a:lnTo>
                    <a:pt x="1235" y="2628"/>
                  </a:lnTo>
                  <a:cubicBezTo>
                    <a:pt x="1235" y="2594"/>
                    <a:pt x="1235" y="2561"/>
                    <a:pt x="1202" y="2561"/>
                  </a:cubicBezTo>
                  <a:cubicBezTo>
                    <a:pt x="1202" y="2544"/>
                    <a:pt x="1193" y="2536"/>
                    <a:pt x="1181" y="2536"/>
                  </a:cubicBezTo>
                  <a:cubicBezTo>
                    <a:pt x="1168" y="2536"/>
                    <a:pt x="1151" y="2544"/>
                    <a:pt x="1135" y="2561"/>
                  </a:cubicBezTo>
                  <a:lnTo>
                    <a:pt x="968" y="2661"/>
                  </a:lnTo>
                  <a:cubicBezTo>
                    <a:pt x="909" y="2700"/>
                    <a:pt x="862" y="2716"/>
                    <a:pt x="826" y="2716"/>
                  </a:cubicBezTo>
                  <a:cubicBezTo>
                    <a:pt x="801" y="2716"/>
                    <a:pt x="782" y="2708"/>
                    <a:pt x="768" y="2694"/>
                  </a:cubicBezTo>
                  <a:cubicBezTo>
                    <a:pt x="735" y="2628"/>
                    <a:pt x="701" y="2561"/>
                    <a:pt x="701" y="2461"/>
                  </a:cubicBezTo>
                  <a:lnTo>
                    <a:pt x="701" y="1460"/>
                  </a:lnTo>
                  <a:lnTo>
                    <a:pt x="1135" y="1227"/>
                  </a:lnTo>
                  <a:cubicBezTo>
                    <a:pt x="1168" y="1193"/>
                    <a:pt x="1168" y="1160"/>
                    <a:pt x="1202" y="1160"/>
                  </a:cubicBezTo>
                  <a:cubicBezTo>
                    <a:pt x="1202" y="1127"/>
                    <a:pt x="1202" y="1060"/>
                    <a:pt x="1202" y="1027"/>
                  </a:cubicBezTo>
                  <a:lnTo>
                    <a:pt x="1202" y="726"/>
                  </a:lnTo>
                  <a:cubicBezTo>
                    <a:pt x="1202"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4" y="9"/>
                    <a:pt x="668" y="1"/>
                    <a:pt x="65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2" name="Google Shape;792;p34"/>
            <p:cNvSpPr/>
            <p:nvPr/>
          </p:nvSpPr>
          <p:spPr>
            <a:xfrm>
              <a:off x="1914875" y="1567075"/>
              <a:ext cx="38375" cy="67900"/>
            </a:xfrm>
            <a:custGeom>
              <a:rect b="b" l="l" r="r" t="t"/>
              <a:pathLst>
                <a:path extrusionOk="0" h="2716" w="1535">
                  <a:moveTo>
                    <a:pt x="901" y="614"/>
                  </a:moveTo>
                  <a:cubicBezTo>
                    <a:pt x="968" y="614"/>
                    <a:pt x="1001" y="614"/>
                    <a:pt x="1001" y="647"/>
                  </a:cubicBezTo>
                  <a:cubicBezTo>
                    <a:pt x="1034" y="681"/>
                    <a:pt x="1068" y="714"/>
                    <a:pt x="1068" y="747"/>
                  </a:cubicBezTo>
                  <a:cubicBezTo>
                    <a:pt x="1068" y="814"/>
                    <a:pt x="1101" y="847"/>
                    <a:pt x="1101" y="881"/>
                  </a:cubicBezTo>
                  <a:lnTo>
                    <a:pt x="401" y="1314"/>
                  </a:lnTo>
                  <a:cubicBezTo>
                    <a:pt x="401" y="1248"/>
                    <a:pt x="401" y="1181"/>
                    <a:pt x="434" y="1148"/>
                  </a:cubicBezTo>
                  <a:cubicBezTo>
                    <a:pt x="434" y="1081"/>
                    <a:pt x="467" y="1014"/>
                    <a:pt x="501" y="947"/>
                  </a:cubicBezTo>
                  <a:cubicBezTo>
                    <a:pt x="534" y="914"/>
                    <a:pt x="567" y="847"/>
                    <a:pt x="601" y="781"/>
                  </a:cubicBezTo>
                  <a:cubicBezTo>
                    <a:pt x="634" y="747"/>
                    <a:pt x="701" y="681"/>
                    <a:pt x="734" y="647"/>
                  </a:cubicBezTo>
                  <a:cubicBezTo>
                    <a:pt x="801" y="614"/>
                    <a:pt x="868" y="614"/>
                    <a:pt x="901" y="614"/>
                  </a:cubicBezTo>
                  <a:close/>
                  <a:moveTo>
                    <a:pt x="982" y="0"/>
                  </a:moveTo>
                  <a:cubicBezTo>
                    <a:pt x="901" y="0"/>
                    <a:pt x="816" y="31"/>
                    <a:pt x="768" y="80"/>
                  </a:cubicBezTo>
                  <a:cubicBezTo>
                    <a:pt x="634" y="147"/>
                    <a:pt x="534" y="247"/>
                    <a:pt x="434" y="380"/>
                  </a:cubicBezTo>
                  <a:cubicBezTo>
                    <a:pt x="334" y="480"/>
                    <a:pt x="267" y="647"/>
                    <a:pt x="201" y="781"/>
                  </a:cubicBezTo>
                  <a:cubicBezTo>
                    <a:pt x="134" y="947"/>
                    <a:pt x="67" y="1114"/>
                    <a:pt x="34" y="1281"/>
                  </a:cubicBezTo>
                  <a:cubicBezTo>
                    <a:pt x="0" y="1448"/>
                    <a:pt x="0" y="1648"/>
                    <a:pt x="0" y="1815"/>
                  </a:cubicBezTo>
                  <a:cubicBezTo>
                    <a:pt x="0" y="1981"/>
                    <a:pt x="0" y="2115"/>
                    <a:pt x="34" y="2282"/>
                  </a:cubicBezTo>
                  <a:cubicBezTo>
                    <a:pt x="67" y="2415"/>
                    <a:pt x="134" y="2515"/>
                    <a:pt x="201" y="2615"/>
                  </a:cubicBezTo>
                  <a:cubicBezTo>
                    <a:pt x="267" y="2682"/>
                    <a:pt x="334" y="2715"/>
                    <a:pt x="434" y="2715"/>
                  </a:cubicBezTo>
                  <a:cubicBezTo>
                    <a:pt x="534" y="2715"/>
                    <a:pt x="668" y="2715"/>
                    <a:pt x="734" y="2649"/>
                  </a:cubicBezTo>
                  <a:cubicBezTo>
                    <a:pt x="868" y="2582"/>
                    <a:pt x="968" y="2482"/>
                    <a:pt x="1068" y="2382"/>
                  </a:cubicBezTo>
                  <a:cubicBezTo>
                    <a:pt x="1135" y="2282"/>
                    <a:pt x="1201" y="2182"/>
                    <a:pt x="1268" y="2082"/>
                  </a:cubicBezTo>
                  <a:cubicBezTo>
                    <a:pt x="1335" y="2015"/>
                    <a:pt x="1368" y="1915"/>
                    <a:pt x="1401" y="1815"/>
                  </a:cubicBezTo>
                  <a:cubicBezTo>
                    <a:pt x="1435" y="1748"/>
                    <a:pt x="1468" y="1681"/>
                    <a:pt x="1468" y="1615"/>
                  </a:cubicBezTo>
                  <a:cubicBezTo>
                    <a:pt x="1468" y="1581"/>
                    <a:pt x="1468" y="1548"/>
                    <a:pt x="1435" y="1514"/>
                  </a:cubicBezTo>
                  <a:lnTo>
                    <a:pt x="1368" y="1514"/>
                  </a:lnTo>
                  <a:lnTo>
                    <a:pt x="1135" y="1681"/>
                  </a:lnTo>
                  <a:cubicBezTo>
                    <a:pt x="1101" y="1681"/>
                    <a:pt x="1101" y="1715"/>
                    <a:pt x="1068" y="1715"/>
                  </a:cubicBezTo>
                  <a:cubicBezTo>
                    <a:pt x="1034" y="1748"/>
                    <a:pt x="1034" y="1781"/>
                    <a:pt x="1001" y="1815"/>
                  </a:cubicBezTo>
                  <a:cubicBezTo>
                    <a:pt x="1001" y="1848"/>
                    <a:pt x="968" y="1915"/>
                    <a:pt x="901" y="1948"/>
                  </a:cubicBezTo>
                  <a:cubicBezTo>
                    <a:pt x="868" y="1981"/>
                    <a:pt x="801" y="2048"/>
                    <a:pt x="734" y="2082"/>
                  </a:cubicBezTo>
                  <a:cubicBezTo>
                    <a:pt x="701" y="2082"/>
                    <a:pt x="668" y="2115"/>
                    <a:pt x="634" y="2115"/>
                  </a:cubicBezTo>
                  <a:lnTo>
                    <a:pt x="501" y="2115"/>
                  </a:lnTo>
                  <a:cubicBezTo>
                    <a:pt x="467" y="2082"/>
                    <a:pt x="434" y="2048"/>
                    <a:pt x="434" y="2015"/>
                  </a:cubicBezTo>
                  <a:cubicBezTo>
                    <a:pt x="401" y="1948"/>
                    <a:pt x="401" y="1915"/>
                    <a:pt x="401" y="1848"/>
                  </a:cubicBezTo>
                  <a:lnTo>
                    <a:pt x="1435" y="1248"/>
                  </a:lnTo>
                  <a:cubicBezTo>
                    <a:pt x="1468" y="1214"/>
                    <a:pt x="1468" y="1181"/>
                    <a:pt x="1501" y="1181"/>
                  </a:cubicBezTo>
                  <a:cubicBezTo>
                    <a:pt x="1501" y="1148"/>
                    <a:pt x="1501" y="1081"/>
                    <a:pt x="1535" y="1047"/>
                  </a:cubicBezTo>
                  <a:lnTo>
                    <a:pt x="1535" y="847"/>
                  </a:lnTo>
                  <a:cubicBezTo>
                    <a:pt x="1501" y="714"/>
                    <a:pt x="1501" y="547"/>
                    <a:pt x="1468" y="414"/>
                  </a:cubicBezTo>
                  <a:cubicBezTo>
                    <a:pt x="1435" y="314"/>
                    <a:pt x="1368" y="214"/>
                    <a:pt x="1301" y="113"/>
                  </a:cubicBezTo>
                  <a:cubicBezTo>
                    <a:pt x="1235" y="47"/>
                    <a:pt x="1168" y="13"/>
                    <a:pt x="1068" y="13"/>
                  </a:cubicBezTo>
                  <a:cubicBezTo>
                    <a:pt x="1041" y="4"/>
                    <a:pt x="1012" y="0"/>
                    <a:pt x="98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3" name="Google Shape;793;p34"/>
            <p:cNvSpPr/>
            <p:nvPr/>
          </p:nvSpPr>
          <p:spPr>
            <a:xfrm>
              <a:off x="1961575" y="1524875"/>
              <a:ext cx="60900" cy="90925"/>
            </a:xfrm>
            <a:custGeom>
              <a:rect b="b" l="l" r="r" t="t"/>
              <a:pathLst>
                <a:path extrusionOk="0" h="3637" w="2436">
                  <a:moveTo>
                    <a:pt x="2102" y="0"/>
                  </a:moveTo>
                  <a:cubicBezTo>
                    <a:pt x="2002" y="0"/>
                    <a:pt x="1902" y="34"/>
                    <a:pt x="1802" y="67"/>
                  </a:cubicBezTo>
                  <a:cubicBezTo>
                    <a:pt x="1768" y="100"/>
                    <a:pt x="1735" y="134"/>
                    <a:pt x="1668" y="200"/>
                  </a:cubicBezTo>
                  <a:cubicBezTo>
                    <a:pt x="1635" y="234"/>
                    <a:pt x="1568" y="300"/>
                    <a:pt x="1535" y="334"/>
                  </a:cubicBezTo>
                  <a:cubicBezTo>
                    <a:pt x="1501" y="400"/>
                    <a:pt x="1435" y="467"/>
                    <a:pt x="1401" y="534"/>
                  </a:cubicBezTo>
                  <a:cubicBezTo>
                    <a:pt x="1368" y="634"/>
                    <a:pt x="1335" y="701"/>
                    <a:pt x="1301" y="767"/>
                  </a:cubicBezTo>
                  <a:cubicBezTo>
                    <a:pt x="1268" y="701"/>
                    <a:pt x="1201" y="634"/>
                    <a:pt x="1101" y="601"/>
                  </a:cubicBezTo>
                  <a:cubicBezTo>
                    <a:pt x="1074" y="592"/>
                    <a:pt x="1048" y="588"/>
                    <a:pt x="1021" y="588"/>
                  </a:cubicBezTo>
                  <a:cubicBezTo>
                    <a:pt x="947" y="588"/>
                    <a:pt x="874" y="618"/>
                    <a:pt x="801" y="667"/>
                  </a:cubicBezTo>
                  <a:cubicBezTo>
                    <a:pt x="701" y="734"/>
                    <a:pt x="634" y="801"/>
                    <a:pt x="567" y="867"/>
                  </a:cubicBezTo>
                  <a:cubicBezTo>
                    <a:pt x="501" y="968"/>
                    <a:pt x="434" y="1068"/>
                    <a:pt x="401" y="1201"/>
                  </a:cubicBezTo>
                  <a:lnTo>
                    <a:pt x="401" y="1101"/>
                  </a:lnTo>
                  <a:cubicBezTo>
                    <a:pt x="401" y="1068"/>
                    <a:pt x="401" y="1034"/>
                    <a:pt x="367" y="1034"/>
                  </a:cubicBezTo>
                  <a:lnTo>
                    <a:pt x="334" y="1034"/>
                  </a:lnTo>
                  <a:lnTo>
                    <a:pt x="100" y="1168"/>
                  </a:lnTo>
                  <a:cubicBezTo>
                    <a:pt x="67" y="1168"/>
                    <a:pt x="34" y="1201"/>
                    <a:pt x="34" y="1234"/>
                  </a:cubicBezTo>
                  <a:cubicBezTo>
                    <a:pt x="0" y="1268"/>
                    <a:pt x="0" y="1301"/>
                    <a:pt x="0" y="1334"/>
                  </a:cubicBezTo>
                  <a:lnTo>
                    <a:pt x="0" y="3569"/>
                  </a:lnTo>
                  <a:cubicBezTo>
                    <a:pt x="0" y="3603"/>
                    <a:pt x="0" y="3603"/>
                    <a:pt x="0" y="3636"/>
                  </a:cubicBezTo>
                  <a:lnTo>
                    <a:pt x="67" y="3636"/>
                  </a:lnTo>
                  <a:lnTo>
                    <a:pt x="301" y="3503"/>
                  </a:lnTo>
                  <a:cubicBezTo>
                    <a:pt x="334" y="3469"/>
                    <a:pt x="367" y="3469"/>
                    <a:pt x="367" y="3436"/>
                  </a:cubicBezTo>
                  <a:cubicBezTo>
                    <a:pt x="367" y="3403"/>
                    <a:pt x="401" y="3369"/>
                    <a:pt x="401" y="3336"/>
                  </a:cubicBezTo>
                  <a:lnTo>
                    <a:pt x="401" y="2068"/>
                  </a:lnTo>
                  <a:cubicBezTo>
                    <a:pt x="401" y="1902"/>
                    <a:pt x="401" y="1735"/>
                    <a:pt x="467" y="1568"/>
                  </a:cubicBezTo>
                  <a:cubicBezTo>
                    <a:pt x="534" y="1468"/>
                    <a:pt x="601" y="1368"/>
                    <a:pt x="701" y="1301"/>
                  </a:cubicBezTo>
                  <a:cubicBezTo>
                    <a:pt x="751" y="1284"/>
                    <a:pt x="793" y="1276"/>
                    <a:pt x="830" y="1276"/>
                  </a:cubicBezTo>
                  <a:cubicBezTo>
                    <a:pt x="868" y="1276"/>
                    <a:pt x="901" y="1284"/>
                    <a:pt x="934" y="1301"/>
                  </a:cubicBezTo>
                  <a:cubicBezTo>
                    <a:pt x="1001" y="1435"/>
                    <a:pt x="1034" y="1568"/>
                    <a:pt x="1001" y="1735"/>
                  </a:cubicBezTo>
                  <a:lnTo>
                    <a:pt x="1001" y="2969"/>
                  </a:lnTo>
                  <a:cubicBezTo>
                    <a:pt x="1001" y="3002"/>
                    <a:pt x="1001" y="3036"/>
                    <a:pt x="1034" y="3069"/>
                  </a:cubicBezTo>
                  <a:lnTo>
                    <a:pt x="1101" y="3069"/>
                  </a:lnTo>
                  <a:lnTo>
                    <a:pt x="1335" y="2902"/>
                  </a:lnTo>
                  <a:cubicBezTo>
                    <a:pt x="1368" y="2902"/>
                    <a:pt x="1368" y="2869"/>
                    <a:pt x="1401" y="2836"/>
                  </a:cubicBezTo>
                  <a:cubicBezTo>
                    <a:pt x="1401" y="2802"/>
                    <a:pt x="1401" y="2769"/>
                    <a:pt x="1401" y="2735"/>
                  </a:cubicBezTo>
                  <a:lnTo>
                    <a:pt x="1401" y="1435"/>
                  </a:lnTo>
                  <a:cubicBezTo>
                    <a:pt x="1401" y="1268"/>
                    <a:pt x="1435" y="1101"/>
                    <a:pt x="1501" y="968"/>
                  </a:cubicBezTo>
                  <a:cubicBezTo>
                    <a:pt x="1568" y="867"/>
                    <a:pt x="1635" y="767"/>
                    <a:pt x="1735" y="701"/>
                  </a:cubicBezTo>
                  <a:cubicBezTo>
                    <a:pt x="1793" y="681"/>
                    <a:pt x="1839" y="662"/>
                    <a:pt x="1875" y="662"/>
                  </a:cubicBezTo>
                  <a:cubicBezTo>
                    <a:pt x="1901" y="662"/>
                    <a:pt x="1921" y="672"/>
                    <a:pt x="1935" y="701"/>
                  </a:cubicBezTo>
                  <a:cubicBezTo>
                    <a:pt x="2035" y="834"/>
                    <a:pt x="2069" y="968"/>
                    <a:pt x="2035" y="1134"/>
                  </a:cubicBezTo>
                  <a:lnTo>
                    <a:pt x="2035" y="2369"/>
                  </a:lnTo>
                  <a:cubicBezTo>
                    <a:pt x="2035" y="2402"/>
                    <a:pt x="2035" y="2435"/>
                    <a:pt x="2069" y="2469"/>
                  </a:cubicBezTo>
                  <a:lnTo>
                    <a:pt x="2102" y="2469"/>
                  </a:lnTo>
                  <a:lnTo>
                    <a:pt x="2369" y="2302"/>
                  </a:lnTo>
                  <a:cubicBezTo>
                    <a:pt x="2369" y="2302"/>
                    <a:pt x="2402" y="2268"/>
                    <a:pt x="2402" y="2235"/>
                  </a:cubicBezTo>
                  <a:cubicBezTo>
                    <a:pt x="2435" y="2202"/>
                    <a:pt x="2435" y="2168"/>
                    <a:pt x="2435" y="2135"/>
                  </a:cubicBezTo>
                  <a:lnTo>
                    <a:pt x="2435" y="834"/>
                  </a:lnTo>
                  <a:cubicBezTo>
                    <a:pt x="2435" y="701"/>
                    <a:pt x="2435" y="567"/>
                    <a:pt x="2402" y="434"/>
                  </a:cubicBezTo>
                  <a:cubicBezTo>
                    <a:pt x="2402" y="334"/>
                    <a:pt x="2369" y="234"/>
                    <a:pt x="2302" y="134"/>
                  </a:cubicBezTo>
                  <a:cubicBezTo>
                    <a:pt x="2269" y="67"/>
                    <a:pt x="2202" y="0"/>
                    <a:pt x="21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4" name="Google Shape;794;p34"/>
            <p:cNvSpPr/>
            <p:nvPr/>
          </p:nvSpPr>
          <p:spPr>
            <a:xfrm>
              <a:off x="2029950" y="1499850"/>
              <a:ext cx="37550" cy="72575"/>
            </a:xfrm>
            <a:custGeom>
              <a:rect b="b" l="l" r="r" t="t"/>
              <a:pathLst>
                <a:path extrusionOk="0" h="2903" w="1502">
                  <a:moveTo>
                    <a:pt x="1068" y="1368"/>
                  </a:moveTo>
                  <a:lnTo>
                    <a:pt x="1068" y="1401"/>
                  </a:lnTo>
                  <a:cubicBezTo>
                    <a:pt x="1068" y="1468"/>
                    <a:pt x="1068" y="1535"/>
                    <a:pt x="1068" y="1635"/>
                  </a:cubicBezTo>
                  <a:cubicBezTo>
                    <a:pt x="1035" y="1702"/>
                    <a:pt x="1001" y="1768"/>
                    <a:pt x="968" y="1835"/>
                  </a:cubicBezTo>
                  <a:cubicBezTo>
                    <a:pt x="935" y="1902"/>
                    <a:pt x="868" y="1969"/>
                    <a:pt x="835" y="2035"/>
                  </a:cubicBezTo>
                  <a:cubicBezTo>
                    <a:pt x="768" y="2102"/>
                    <a:pt x="701" y="2169"/>
                    <a:pt x="634" y="2202"/>
                  </a:cubicBezTo>
                  <a:cubicBezTo>
                    <a:pt x="601" y="2235"/>
                    <a:pt x="534" y="2235"/>
                    <a:pt x="501" y="2235"/>
                  </a:cubicBezTo>
                  <a:cubicBezTo>
                    <a:pt x="434" y="2235"/>
                    <a:pt x="434" y="2202"/>
                    <a:pt x="434" y="2135"/>
                  </a:cubicBezTo>
                  <a:cubicBezTo>
                    <a:pt x="434" y="2069"/>
                    <a:pt x="434" y="2002"/>
                    <a:pt x="468" y="1935"/>
                  </a:cubicBezTo>
                  <a:cubicBezTo>
                    <a:pt x="534" y="1835"/>
                    <a:pt x="601" y="1768"/>
                    <a:pt x="668" y="1735"/>
                  </a:cubicBezTo>
                  <a:lnTo>
                    <a:pt x="1068" y="1368"/>
                  </a:lnTo>
                  <a:close/>
                  <a:moveTo>
                    <a:pt x="1068" y="0"/>
                  </a:moveTo>
                  <a:cubicBezTo>
                    <a:pt x="968" y="0"/>
                    <a:pt x="868" y="34"/>
                    <a:pt x="801" y="101"/>
                  </a:cubicBezTo>
                  <a:cubicBezTo>
                    <a:pt x="668" y="167"/>
                    <a:pt x="601" y="234"/>
                    <a:pt x="501" y="334"/>
                  </a:cubicBezTo>
                  <a:cubicBezTo>
                    <a:pt x="434" y="401"/>
                    <a:pt x="368" y="501"/>
                    <a:pt x="301" y="601"/>
                  </a:cubicBezTo>
                  <a:cubicBezTo>
                    <a:pt x="268" y="701"/>
                    <a:pt x="201" y="801"/>
                    <a:pt x="167" y="901"/>
                  </a:cubicBezTo>
                  <a:cubicBezTo>
                    <a:pt x="134" y="968"/>
                    <a:pt x="134" y="1068"/>
                    <a:pt x="134" y="1135"/>
                  </a:cubicBezTo>
                  <a:cubicBezTo>
                    <a:pt x="101" y="1168"/>
                    <a:pt x="101" y="1201"/>
                    <a:pt x="134" y="1235"/>
                  </a:cubicBezTo>
                  <a:lnTo>
                    <a:pt x="201" y="1235"/>
                  </a:lnTo>
                  <a:lnTo>
                    <a:pt x="468" y="1068"/>
                  </a:lnTo>
                  <a:cubicBezTo>
                    <a:pt x="501" y="1068"/>
                    <a:pt x="534" y="1035"/>
                    <a:pt x="534" y="1001"/>
                  </a:cubicBezTo>
                  <a:cubicBezTo>
                    <a:pt x="568" y="1001"/>
                    <a:pt x="568" y="968"/>
                    <a:pt x="601" y="934"/>
                  </a:cubicBezTo>
                  <a:cubicBezTo>
                    <a:pt x="601" y="901"/>
                    <a:pt x="634" y="834"/>
                    <a:pt x="668" y="801"/>
                  </a:cubicBezTo>
                  <a:cubicBezTo>
                    <a:pt x="701" y="768"/>
                    <a:pt x="735" y="734"/>
                    <a:pt x="801" y="701"/>
                  </a:cubicBezTo>
                  <a:cubicBezTo>
                    <a:pt x="840" y="662"/>
                    <a:pt x="879" y="646"/>
                    <a:pt x="918" y="646"/>
                  </a:cubicBezTo>
                  <a:cubicBezTo>
                    <a:pt x="946" y="646"/>
                    <a:pt x="974" y="654"/>
                    <a:pt x="1001" y="668"/>
                  </a:cubicBezTo>
                  <a:cubicBezTo>
                    <a:pt x="1068" y="668"/>
                    <a:pt x="1101" y="734"/>
                    <a:pt x="1101" y="868"/>
                  </a:cubicBezTo>
                  <a:lnTo>
                    <a:pt x="568" y="1301"/>
                  </a:lnTo>
                  <a:cubicBezTo>
                    <a:pt x="401" y="1435"/>
                    <a:pt x="268" y="1602"/>
                    <a:pt x="167" y="1802"/>
                  </a:cubicBezTo>
                  <a:cubicBezTo>
                    <a:pt x="67" y="1969"/>
                    <a:pt x="1" y="2202"/>
                    <a:pt x="1" y="2402"/>
                  </a:cubicBezTo>
                  <a:cubicBezTo>
                    <a:pt x="1" y="2502"/>
                    <a:pt x="34" y="2602"/>
                    <a:pt x="34" y="2669"/>
                  </a:cubicBezTo>
                  <a:cubicBezTo>
                    <a:pt x="67" y="2736"/>
                    <a:pt x="101" y="2802"/>
                    <a:pt x="167" y="2869"/>
                  </a:cubicBezTo>
                  <a:cubicBezTo>
                    <a:pt x="201" y="2903"/>
                    <a:pt x="268" y="2903"/>
                    <a:pt x="334" y="2903"/>
                  </a:cubicBezTo>
                  <a:cubicBezTo>
                    <a:pt x="434" y="2903"/>
                    <a:pt x="501" y="2869"/>
                    <a:pt x="568" y="2836"/>
                  </a:cubicBezTo>
                  <a:cubicBezTo>
                    <a:pt x="701" y="2736"/>
                    <a:pt x="801" y="2669"/>
                    <a:pt x="901" y="2536"/>
                  </a:cubicBezTo>
                  <a:cubicBezTo>
                    <a:pt x="968" y="2436"/>
                    <a:pt x="1035" y="2302"/>
                    <a:pt x="1068" y="2202"/>
                  </a:cubicBezTo>
                  <a:lnTo>
                    <a:pt x="1068" y="2369"/>
                  </a:lnTo>
                  <a:cubicBezTo>
                    <a:pt x="1068" y="2369"/>
                    <a:pt x="1101" y="2402"/>
                    <a:pt x="1101" y="2436"/>
                  </a:cubicBezTo>
                  <a:lnTo>
                    <a:pt x="1168" y="2436"/>
                  </a:lnTo>
                  <a:lnTo>
                    <a:pt x="1402" y="2302"/>
                  </a:lnTo>
                  <a:cubicBezTo>
                    <a:pt x="1435" y="2269"/>
                    <a:pt x="1435" y="2235"/>
                    <a:pt x="1468" y="2235"/>
                  </a:cubicBezTo>
                  <a:cubicBezTo>
                    <a:pt x="1468" y="2202"/>
                    <a:pt x="1468" y="2135"/>
                    <a:pt x="1502" y="2102"/>
                  </a:cubicBezTo>
                  <a:lnTo>
                    <a:pt x="1502" y="701"/>
                  </a:lnTo>
                  <a:cubicBezTo>
                    <a:pt x="1502" y="568"/>
                    <a:pt x="1468" y="434"/>
                    <a:pt x="1435" y="301"/>
                  </a:cubicBezTo>
                  <a:cubicBezTo>
                    <a:pt x="1402" y="201"/>
                    <a:pt x="1368" y="134"/>
                    <a:pt x="1302" y="67"/>
                  </a:cubicBezTo>
                  <a:cubicBezTo>
                    <a:pt x="1235" y="0"/>
                    <a:pt x="1168" y="0"/>
                    <a:pt x="10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5" name="Google Shape;795;p34"/>
            <p:cNvSpPr/>
            <p:nvPr/>
          </p:nvSpPr>
          <p:spPr>
            <a:xfrm>
              <a:off x="2077500" y="1471500"/>
              <a:ext cx="39200" cy="100100"/>
            </a:xfrm>
            <a:custGeom>
              <a:rect b="b" l="l" r="r" t="t"/>
              <a:pathLst>
                <a:path extrusionOk="0" h="4004" w="1568">
                  <a:moveTo>
                    <a:pt x="913" y="651"/>
                  </a:moveTo>
                  <a:cubicBezTo>
                    <a:pt x="959" y="651"/>
                    <a:pt x="1001" y="667"/>
                    <a:pt x="1034" y="701"/>
                  </a:cubicBezTo>
                  <a:cubicBezTo>
                    <a:pt x="1101" y="734"/>
                    <a:pt x="1168" y="868"/>
                    <a:pt x="1168" y="1068"/>
                  </a:cubicBezTo>
                  <a:cubicBezTo>
                    <a:pt x="1168" y="1168"/>
                    <a:pt x="1168" y="1268"/>
                    <a:pt x="1168" y="1335"/>
                  </a:cubicBezTo>
                  <a:cubicBezTo>
                    <a:pt x="1168" y="1535"/>
                    <a:pt x="1101" y="1702"/>
                    <a:pt x="1034" y="1868"/>
                  </a:cubicBezTo>
                  <a:cubicBezTo>
                    <a:pt x="967" y="1968"/>
                    <a:pt x="901" y="2068"/>
                    <a:pt x="767" y="2135"/>
                  </a:cubicBezTo>
                  <a:cubicBezTo>
                    <a:pt x="734" y="2169"/>
                    <a:pt x="692" y="2185"/>
                    <a:pt x="650" y="2185"/>
                  </a:cubicBezTo>
                  <a:cubicBezTo>
                    <a:pt x="609" y="2185"/>
                    <a:pt x="567" y="2169"/>
                    <a:pt x="534" y="2135"/>
                  </a:cubicBezTo>
                  <a:cubicBezTo>
                    <a:pt x="434" y="2068"/>
                    <a:pt x="400" y="1935"/>
                    <a:pt x="400" y="1835"/>
                  </a:cubicBezTo>
                  <a:lnTo>
                    <a:pt x="400" y="1635"/>
                  </a:lnTo>
                  <a:lnTo>
                    <a:pt x="400" y="1468"/>
                  </a:lnTo>
                  <a:cubicBezTo>
                    <a:pt x="400" y="1301"/>
                    <a:pt x="467" y="1134"/>
                    <a:pt x="534" y="1001"/>
                  </a:cubicBezTo>
                  <a:cubicBezTo>
                    <a:pt x="567" y="868"/>
                    <a:pt x="667" y="768"/>
                    <a:pt x="767" y="701"/>
                  </a:cubicBezTo>
                  <a:cubicBezTo>
                    <a:pt x="817" y="667"/>
                    <a:pt x="867" y="651"/>
                    <a:pt x="913" y="651"/>
                  </a:cubicBezTo>
                  <a:close/>
                  <a:moveTo>
                    <a:pt x="1168" y="0"/>
                  </a:moveTo>
                  <a:cubicBezTo>
                    <a:pt x="1067" y="0"/>
                    <a:pt x="967" y="34"/>
                    <a:pt x="867" y="67"/>
                  </a:cubicBezTo>
                  <a:cubicBezTo>
                    <a:pt x="801" y="100"/>
                    <a:pt x="767" y="167"/>
                    <a:pt x="701" y="200"/>
                  </a:cubicBezTo>
                  <a:cubicBezTo>
                    <a:pt x="667" y="267"/>
                    <a:pt x="600" y="301"/>
                    <a:pt x="567" y="367"/>
                  </a:cubicBezTo>
                  <a:cubicBezTo>
                    <a:pt x="534" y="401"/>
                    <a:pt x="500" y="467"/>
                    <a:pt x="467" y="501"/>
                  </a:cubicBezTo>
                  <a:lnTo>
                    <a:pt x="400" y="634"/>
                  </a:lnTo>
                  <a:lnTo>
                    <a:pt x="400" y="534"/>
                  </a:lnTo>
                  <a:cubicBezTo>
                    <a:pt x="400" y="501"/>
                    <a:pt x="400" y="467"/>
                    <a:pt x="367" y="467"/>
                  </a:cubicBezTo>
                  <a:cubicBezTo>
                    <a:pt x="367" y="451"/>
                    <a:pt x="359" y="442"/>
                    <a:pt x="350" y="442"/>
                  </a:cubicBezTo>
                  <a:cubicBezTo>
                    <a:pt x="342" y="442"/>
                    <a:pt x="334" y="451"/>
                    <a:pt x="334" y="467"/>
                  </a:cubicBezTo>
                  <a:lnTo>
                    <a:pt x="100" y="601"/>
                  </a:lnTo>
                  <a:cubicBezTo>
                    <a:pt x="67" y="601"/>
                    <a:pt x="33" y="634"/>
                    <a:pt x="33" y="667"/>
                  </a:cubicBezTo>
                  <a:cubicBezTo>
                    <a:pt x="0" y="701"/>
                    <a:pt x="0" y="734"/>
                    <a:pt x="0" y="768"/>
                  </a:cubicBezTo>
                  <a:lnTo>
                    <a:pt x="0" y="3903"/>
                  </a:lnTo>
                  <a:cubicBezTo>
                    <a:pt x="0" y="3936"/>
                    <a:pt x="0" y="3970"/>
                    <a:pt x="33" y="4003"/>
                  </a:cubicBezTo>
                  <a:lnTo>
                    <a:pt x="100" y="4003"/>
                  </a:lnTo>
                  <a:lnTo>
                    <a:pt x="334" y="3870"/>
                  </a:lnTo>
                  <a:cubicBezTo>
                    <a:pt x="334" y="3836"/>
                    <a:pt x="367" y="3803"/>
                    <a:pt x="367" y="3770"/>
                  </a:cubicBezTo>
                  <a:cubicBezTo>
                    <a:pt x="400" y="3736"/>
                    <a:pt x="400" y="3703"/>
                    <a:pt x="400" y="3670"/>
                  </a:cubicBezTo>
                  <a:lnTo>
                    <a:pt x="400" y="2669"/>
                  </a:lnTo>
                  <a:cubicBezTo>
                    <a:pt x="434" y="2669"/>
                    <a:pt x="434" y="2702"/>
                    <a:pt x="467" y="2702"/>
                  </a:cubicBezTo>
                  <a:cubicBezTo>
                    <a:pt x="500" y="2736"/>
                    <a:pt x="534" y="2736"/>
                    <a:pt x="567" y="2736"/>
                  </a:cubicBezTo>
                  <a:cubicBezTo>
                    <a:pt x="584" y="2752"/>
                    <a:pt x="609" y="2761"/>
                    <a:pt x="634" y="2761"/>
                  </a:cubicBezTo>
                  <a:cubicBezTo>
                    <a:pt x="659" y="2761"/>
                    <a:pt x="684" y="2752"/>
                    <a:pt x="701" y="2736"/>
                  </a:cubicBezTo>
                  <a:cubicBezTo>
                    <a:pt x="767" y="2736"/>
                    <a:pt x="834" y="2702"/>
                    <a:pt x="867" y="2669"/>
                  </a:cubicBezTo>
                  <a:cubicBezTo>
                    <a:pt x="1001" y="2602"/>
                    <a:pt x="1067" y="2502"/>
                    <a:pt x="1168" y="2402"/>
                  </a:cubicBezTo>
                  <a:cubicBezTo>
                    <a:pt x="1234" y="2302"/>
                    <a:pt x="1301" y="2169"/>
                    <a:pt x="1368" y="2035"/>
                  </a:cubicBezTo>
                  <a:cubicBezTo>
                    <a:pt x="1434" y="1902"/>
                    <a:pt x="1468" y="1735"/>
                    <a:pt x="1501" y="1601"/>
                  </a:cubicBezTo>
                  <a:cubicBezTo>
                    <a:pt x="1534" y="1435"/>
                    <a:pt x="1568" y="1301"/>
                    <a:pt x="1568" y="1134"/>
                  </a:cubicBezTo>
                  <a:lnTo>
                    <a:pt x="1568" y="968"/>
                  </a:lnTo>
                  <a:lnTo>
                    <a:pt x="1568" y="801"/>
                  </a:lnTo>
                  <a:cubicBezTo>
                    <a:pt x="1568" y="667"/>
                    <a:pt x="1534" y="534"/>
                    <a:pt x="1501" y="401"/>
                  </a:cubicBezTo>
                  <a:cubicBezTo>
                    <a:pt x="1501" y="301"/>
                    <a:pt x="1434" y="200"/>
                    <a:pt x="1368" y="134"/>
                  </a:cubicBezTo>
                  <a:cubicBezTo>
                    <a:pt x="1334" y="67"/>
                    <a:pt x="1234"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6" name="Google Shape;796;p34"/>
            <p:cNvSpPr/>
            <p:nvPr/>
          </p:nvSpPr>
          <p:spPr>
            <a:xfrm>
              <a:off x="2125025" y="1499025"/>
              <a:ext cx="10875" cy="22525"/>
            </a:xfrm>
            <a:custGeom>
              <a:rect b="b" l="l" r="r" t="t"/>
              <a:pathLst>
                <a:path extrusionOk="0" h="901" w="435">
                  <a:moveTo>
                    <a:pt x="367" y="0"/>
                  </a:moveTo>
                  <a:lnTo>
                    <a:pt x="67" y="167"/>
                  </a:lnTo>
                  <a:cubicBezTo>
                    <a:pt x="34" y="167"/>
                    <a:pt x="34" y="200"/>
                    <a:pt x="0" y="234"/>
                  </a:cubicBezTo>
                  <a:cubicBezTo>
                    <a:pt x="0" y="267"/>
                    <a:pt x="0" y="300"/>
                    <a:pt x="0" y="334"/>
                  </a:cubicBezTo>
                  <a:lnTo>
                    <a:pt x="0" y="801"/>
                  </a:lnTo>
                  <a:cubicBezTo>
                    <a:pt x="0" y="834"/>
                    <a:pt x="0" y="867"/>
                    <a:pt x="0" y="901"/>
                  </a:cubicBezTo>
                  <a:lnTo>
                    <a:pt x="67" y="901"/>
                  </a:lnTo>
                  <a:lnTo>
                    <a:pt x="367" y="734"/>
                  </a:lnTo>
                  <a:cubicBezTo>
                    <a:pt x="401" y="701"/>
                    <a:pt x="401" y="667"/>
                    <a:pt x="434" y="634"/>
                  </a:cubicBezTo>
                  <a:cubicBezTo>
                    <a:pt x="434" y="601"/>
                    <a:pt x="434" y="567"/>
                    <a:pt x="434" y="534"/>
                  </a:cubicBezTo>
                  <a:lnTo>
                    <a:pt x="434" y="67"/>
                  </a:lnTo>
                  <a:cubicBezTo>
                    <a:pt x="434" y="33"/>
                    <a:pt x="434"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7" name="Google Shape;797;p34"/>
            <p:cNvSpPr/>
            <p:nvPr/>
          </p:nvSpPr>
          <p:spPr>
            <a:xfrm>
              <a:off x="2142525" y="1426675"/>
              <a:ext cx="41725" cy="84050"/>
            </a:xfrm>
            <a:custGeom>
              <a:rect b="b" l="l" r="r" t="t"/>
              <a:pathLst>
                <a:path extrusionOk="0" h="3362" w="1669">
                  <a:moveTo>
                    <a:pt x="1602" y="0"/>
                  </a:moveTo>
                  <a:cubicBezTo>
                    <a:pt x="1594" y="0"/>
                    <a:pt x="1585" y="9"/>
                    <a:pt x="1569" y="25"/>
                  </a:cubicBezTo>
                  <a:lnTo>
                    <a:pt x="1335" y="159"/>
                  </a:lnTo>
                  <a:cubicBezTo>
                    <a:pt x="1302" y="192"/>
                    <a:pt x="1268" y="192"/>
                    <a:pt x="1268" y="226"/>
                  </a:cubicBezTo>
                  <a:cubicBezTo>
                    <a:pt x="1235" y="259"/>
                    <a:pt x="1202" y="292"/>
                    <a:pt x="1202" y="326"/>
                  </a:cubicBezTo>
                  <a:lnTo>
                    <a:pt x="835" y="1193"/>
                  </a:lnTo>
                  <a:lnTo>
                    <a:pt x="501" y="726"/>
                  </a:lnTo>
                  <a:cubicBezTo>
                    <a:pt x="468" y="726"/>
                    <a:pt x="468" y="693"/>
                    <a:pt x="435" y="693"/>
                  </a:cubicBezTo>
                  <a:cubicBezTo>
                    <a:pt x="401" y="693"/>
                    <a:pt x="368" y="726"/>
                    <a:pt x="368" y="726"/>
                  </a:cubicBezTo>
                  <a:lnTo>
                    <a:pt x="101" y="859"/>
                  </a:lnTo>
                  <a:cubicBezTo>
                    <a:pt x="101" y="893"/>
                    <a:pt x="68" y="893"/>
                    <a:pt x="68" y="926"/>
                  </a:cubicBezTo>
                  <a:cubicBezTo>
                    <a:pt x="34" y="959"/>
                    <a:pt x="34" y="993"/>
                    <a:pt x="34" y="1026"/>
                  </a:cubicBezTo>
                  <a:cubicBezTo>
                    <a:pt x="34" y="1059"/>
                    <a:pt x="34" y="1093"/>
                    <a:pt x="34" y="1093"/>
                  </a:cubicBezTo>
                  <a:lnTo>
                    <a:pt x="568" y="1827"/>
                  </a:lnTo>
                  <a:lnTo>
                    <a:pt x="1" y="3194"/>
                  </a:lnTo>
                  <a:cubicBezTo>
                    <a:pt x="1" y="3228"/>
                    <a:pt x="1" y="3261"/>
                    <a:pt x="1" y="3294"/>
                  </a:cubicBezTo>
                  <a:cubicBezTo>
                    <a:pt x="1" y="3328"/>
                    <a:pt x="1" y="3361"/>
                    <a:pt x="34" y="3361"/>
                  </a:cubicBezTo>
                  <a:lnTo>
                    <a:pt x="101" y="3361"/>
                  </a:lnTo>
                  <a:lnTo>
                    <a:pt x="334" y="3228"/>
                  </a:lnTo>
                  <a:cubicBezTo>
                    <a:pt x="368" y="3228"/>
                    <a:pt x="368" y="3194"/>
                    <a:pt x="401" y="3161"/>
                  </a:cubicBezTo>
                  <a:cubicBezTo>
                    <a:pt x="435" y="3128"/>
                    <a:pt x="435" y="3094"/>
                    <a:pt x="468" y="3061"/>
                  </a:cubicBezTo>
                  <a:lnTo>
                    <a:pt x="835" y="2160"/>
                  </a:lnTo>
                  <a:lnTo>
                    <a:pt x="1202" y="2627"/>
                  </a:lnTo>
                  <a:cubicBezTo>
                    <a:pt x="1202" y="2661"/>
                    <a:pt x="1235" y="2661"/>
                    <a:pt x="1268" y="2661"/>
                  </a:cubicBezTo>
                  <a:lnTo>
                    <a:pt x="1335" y="2661"/>
                  </a:lnTo>
                  <a:lnTo>
                    <a:pt x="1569" y="2494"/>
                  </a:lnTo>
                  <a:cubicBezTo>
                    <a:pt x="1602" y="2494"/>
                    <a:pt x="1635" y="2460"/>
                    <a:pt x="1635" y="2427"/>
                  </a:cubicBezTo>
                  <a:cubicBezTo>
                    <a:pt x="1635" y="2394"/>
                    <a:pt x="1669" y="2360"/>
                    <a:pt x="1669" y="2327"/>
                  </a:cubicBezTo>
                  <a:cubicBezTo>
                    <a:pt x="1669" y="2294"/>
                    <a:pt x="1669" y="2294"/>
                    <a:pt x="1669" y="2260"/>
                  </a:cubicBezTo>
                  <a:lnTo>
                    <a:pt x="1102" y="1526"/>
                  </a:lnTo>
                  <a:lnTo>
                    <a:pt x="1669" y="159"/>
                  </a:lnTo>
                  <a:cubicBezTo>
                    <a:pt x="1669" y="159"/>
                    <a:pt x="1669" y="125"/>
                    <a:pt x="1669" y="92"/>
                  </a:cubicBezTo>
                  <a:cubicBezTo>
                    <a:pt x="1669" y="59"/>
                    <a:pt x="1635" y="59"/>
                    <a:pt x="1635" y="25"/>
                  </a:cubicBezTo>
                  <a:cubicBezTo>
                    <a:pt x="1619" y="9"/>
                    <a:pt x="1610" y="0"/>
                    <a:pt x="16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8" name="Google Shape;798;p34"/>
            <p:cNvSpPr/>
            <p:nvPr/>
          </p:nvSpPr>
          <p:spPr>
            <a:xfrm>
              <a:off x="2190900" y="1391450"/>
              <a:ext cx="61750" cy="91750"/>
            </a:xfrm>
            <a:custGeom>
              <a:rect b="b" l="l" r="r" t="t"/>
              <a:pathLst>
                <a:path extrusionOk="0" h="3670" w="2470">
                  <a:moveTo>
                    <a:pt x="2135" y="0"/>
                  </a:moveTo>
                  <a:cubicBezTo>
                    <a:pt x="2035" y="0"/>
                    <a:pt x="1935" y="33"/>
                    <a:pt x="1835" y="100"/>
                  </a:cubicBezTo>
                  <a:cubicBezTo>
                    <a:pt x="1802" y="133"/>
                    <a:pt x="1735" y="167"/>
                    <a:pt x="1702" y="200"/>
                  </a:cubicBezTo>
                  <a:cubicBezTo>
                    <a:pt x="1668" y="267"/>
                    <a:pt x="1602" y="300"/>
                    <a:pt x="1568" y="367"/>
                  </a:cubicBezTo>
                  <a:cubicBezTo>
                    <a:pt x="1502" y="434"/>
                    <a:pt x="1468" y="500"/>
                    <a:pt x="1435" y="567"/>
                  </a:cubicBezTo>
                  <a:cubicBezTo>
                    <a:pt x="1402" y="634"/>
                    <a:pt x="1368" y="701"/>
                    <a:pt x="1335" y="801"/>
                  </a:cubicBezTo>
                  <a:cubicBezTo>
                    <a:pt x="1302" y="701"/>
                    <a:pt x="1235" y="634"/>
                    <a:pt x="1135" y="600"/>
                  </a:cubicBezTo>
                  <a:cubicBezTo>
                    <a:pt x="1035" y="600"/>
                    <a:pt x="901" y="634"/>
                    <a:pt x="835" y="701"/>
                  </a:cubicBezTo>
                  <a:cubicBezTo>
                    <a:pt x="734" y="734"/>
                    <a:pt x="668" y="801"/>
                    <a:pt x="601" y="901"/>
                  </a:cubicBezTo>
                  <a:cubicBezTo>
                    <a:pt x="534" y="1001"/>
                    <a:pt x="468" y="1101"/>
                    <a:pt x="434" y="1201"/>
                  </a:cubicBezTo>
                  <a:lnTo>
                    <a:pt x="401" y="1101"/>
                  </a:lnTo>
                  <a:cubicBezTo>
                    <a:pt x="434" y="1067"/>
                    <a:pt x="401" y="1067"/>
                    <a:pt x="401" y="1034"/>
                  </a:cubicBezTo>
                  <a:lnTo>
                    <a:pt x="334" y="1034"/>
                  </a:lnTo>
                  <a:lnTo>
                    <a:pt x="101" y="1168"/>
                  </a:lnTo>
                  <a:cubicBezTo>
                    <a:pt x="67" y="1201"/>
                    <a:pt x="67" y="1201"/>
                    <a:pt x="34" y="1234"/>
                  </a:cubicBezTo>
                  <a:cubicBezTo>
                    <a:pt x="34" y="1268"/>
                    <a:pt x="1" y="1301"/>
                    <a:pt x="1" y="1334"/>
                  </a:cubicBezTo>
                  <a:lnTo>
                    <a:pt x="1" y="3569"/>
                  </a:lnTo>
                  <a:cubicBezTo>
                    <a:pt x="1" y="3603"/>
                    <a:pt x="34" y="3636"/>
                    <a:pt x="34" y="3669"/>
                  </a:cubicBezTo>
                  <a:lnTo>
                    <a:pt x="101" y="3669"/>
                  </a:lnTo>
                  <a:lnTo>
                    <a:pt x="334" y="3536"/>
                  </a:lnTo>
                  <a:cubicBezTo>
                    <a:pt x="368" y="3503"/>
                    <a:pt x="368" y="3469"/>
                    <a:pt x="401" y="3436"/>
                  </a:cubicBezTo>
                  <a:cubicBezTo>
                    <a:pt x="401" y="3402"/>
                    <a:pt x="401" y="3369"/>
                    <a:pt x="401" y="3336"/>
                  </a:cubicBezTo>
                  <a:lnTo>
                    <a:pt x="401" y="2102"/>
                  </a:lnTo>
                  <a:cubicBezTo>
                    <a:pt x="401" y="1935"/>
                    <a:pt x="434" y="1735"/>
                    <a:pt x="501" y="1601"/>
                  </a:cubicBezTo>
                  <a:cubicBezTo>
                    <a:pt x="568" y="1468"/>
                    <a:pt x="634" y="1401"/>
                    <a:pt x="734" y="1334"/>
                  </a:cubicBezTo>
                  <a:cubicBezTo>
                    <a:pt x="784" y="1301"/>
                    <a:pt x="826" y="1284"/>
                    <a:pt x="864" y="1284"/>
                  </a:cubicBezTo>
                  <a:cubicBezTo>
                    <a:pt x="901" y="1284"/>
                    <a:pt x="935" y="1301"/>
                    <a:pt x="968" y="1334"/>
                  </a:cubicBezTo>
                  <a:cubicBezTo>
                    <a:pt x="1035" y="1468"/>
                    <a:pt x="1068" y="1601"/>
                    <a:pt x="1035" y="1735"/>
                  </a:cubicBezTo>
                  <a:lnTo>
                    <a:pt x="1035" y="3002"/>
                  </a:lnTo>
                  <a:cubicBezTo>
                    <a:pt x="1035" y="3036"/>
                    <a:pt x="1035" y="3069"/>
                    <a:pt x="1068" y="3069"/>
                  </a:cubicBezTo>
                  <a:cubicBezTo>
                    <a:pt x="1068" y="3086"/>
                    <a:pt x="1076" y="3094"/>
                    <a:pt x="1085" y="3094"/>
                  </a:cubicBezTo>
                  <a:cubicBezTo>
                    <a:pt x="1093" y="3094"/>
                    <a:pt x="1101" y="3086"/>
                    <a:pt x="1101" y="3069"/>
                  </a:cubicBezTo>
                  <a:lnTo>
                    <a:pt x="1368" y="2935"/>
                  </a:lnTo>
                  <a:cubicBezTo>
                    <a:pt x="1368" y="2935"/>
                    <a:pt x="1402" y="2902"/>
                    <a:pt x="1402" y="2869"/>
                  </a:cubicBezTo>
                  <a:cubicBezTo>
                    <a:pt x="1435" y="2835"/>
                    <a:pt x="1435" y="2802"/>
                    <a:pt x="1435" y="2769"/>
                  </a:cubicBezTo>
                  <a:lnTo>
                    <a:pt x="1435" y="1468"/>
                  </a:lnTo>
                  <a:cubicBezTo>
                    <a:pt x="1435" y="1301"/>
                    <a:pt x="1468" y="1134"/>
                    <a:pt x="1535" y="967"/>
                  </a:cubicBezTo>
                  <a:cubicBezTo>
                    <a:pt x="1568" y="867"/>
                    <a:pt x="1668" y="801"/>
                    <a:pt x="1735" y="734"/>
                  </a:cubicBezTo>
                  <a:cubicBezTo>
                    <a:pt x="1785" y="701"/>
                    <a:pt x="1835" y="684"/>
                    <a:pt x="1877" y="684"/>
                  </a:cubicBezTo>
                  <a:cubicBezTo>
                    <a:pt x="1919" y="684"/>
                    <a:pt x="1952" y="701"/>
                    <a:pt x="1969" y="734"/>
                  </a:cubicBezTo>
                  <a:cubicBezTo>
                    <a:pt x="2035" y="867"/>
                    <a:pt x="2069" y="1001"/>
                    <a:pt x="2069" y="1134"/>
                  </a:cubicBezTo>
                  <a:lnTo>
                    <a:pt x="2069" y="2402"/>
                  </a:lnTo>
                  <a:cubicBezTo>
                    <a:pt x="2069" y="2435"/>
                    <a:pt x="2069" y="2435"/>
                    <a:pt x="2069" y="2468"/>
                  </a:cubicBezTo>
                  <a:lnTo>
                    <a:pt x="2135" y="2468"/>
                  </a:lnTo>
                  <a:lnTo>
                    <a:pt x="2369" y="2335"/>
                  </a:lnTo>
                  <a:cubicBezTo>
                    <a:pt x="2402" y="2302"/>
                    <a:pt x="2436" y="2302"/>
                    <a:pt x="2436" y="2268"/>
                  </a:cubicBezTo>
                  <a:cubicBezTo>
                    <a:pt x="2469" y="2235"/>
                    <a:pt x="2469" y="2202"/>
                    <a:pt x="2469" y="2168"/>
                  </a:cubicBezTo>
                  <a:lnTo>
                    <a:pt x="2469" y="867"/>
                  </a:lnTo>
                  <a:cubicBezTo>
                    <a:pt x="2469" y="734"/>
                    <a:pt x="2469" y="600"/>
                    <a:pt x="2436" y="434"/>
                  </a:cubicBezTo>
                  <a:cubicBezTo>
                    <a:pt x="2436" y="334"/>
                    <a:pt x="2402" y="234"/>
                    <a:pt x="2336" y="167"/>
                  </a:cubicBezTo>
                  <a:cubicBezTo>
                    <a:pt x="2302" y="67"/>
                    <a:pt x="2236" y="33"/>
                    <a:pt x="21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799" name="Google Shape;799;p34"/>
            <p:cNvSpPr/>
            <p:nvPr/>
          </p:nvSpPr>
          <p:spPr>
            <a:xfrm>
              <a:off x="2263450" y="1352450"/>
              <a:ext cx="10025" cy="89050"/>
            </a:xfrm>
            <a:custGeom>
              <a:rect b="b" l="l" r="r" t="t"/>
              <a:pathLst>
                <a:path extrusionOk="0" h="3562" w="401">
                  <a:moveTo>
                    <a:pt x="347" y="1"/>
                  </a:moveTo>
                  <a:cubicBezTo>
                    <a:pt x="334" y="1"/>
                    <a:pt x="318" y="9"/>
                    <a:pt x="301" y="26"/>
                  </a:cubicBezTo>
                  <a:lnTo>
                    <a:pt x="67" y="159"/>
                  </a:lnTo>
                  <a:cubicBezTo>
                    <a:pt x="67" y="159"/>
                    <a:pt x="34" y="192"/>
                    <a:pt x="1" y="226"/>
                  </a:cubicBezTo>
                  <a:cubicBezTo>
                    <a:pt x="1" y="259"/>
                    <a:pt x="1" y="292"/>
                    <a:pt x="1" y="326"/>
                  </a:cubicBezTo>
                  <a:lnTo>
                    <a:pt x="1" y="3461"/>
                  </a:lnTo>
                  <a:cubicBezTo>
                    <a:pt x="1" y="3495"/>
                    <a:pt x="1" y="3528"/>
                    <a:pt x="1" y="3561"/>
                  </a:cubicBezTo>
                  <a:lnTo>
                    <a:pt x="67" y="3561"/>
                  </a:lnTo>
                  <a:lnTo>
                    <a:pt x="301" y="3428"/>
                  </a:lnTo>
                  <a:cubicBezTo>
                    <a:pt x="334" y="3395"/>
                    <a:pt x="368" y="3361"/>
                    <a:pt x="368" y="3361"/>
                  </a:cubicBezTo>
                  <a:cubicBezTo>
                    <a:pt x="401" y="3295"/>
                    <a:pt x="401" y="3261"/>
                    <a:pt x="401" y="3228"/>
                  </a:cubicBezTo>
                  <a:lnTo>
                    <a:pt x="401" y="92"/>
                  </a:lnTo>
                  <a:cubicBezTo>
                    <a:pt x="401" y="59"/>
                    <a:pt x="401" y="26"/>
                    <a:pt x="368" y="26"/>
                  </a:cubicBezTo>
                  <a:cubicBezTo>
                    <a:pt x="368" y="9"/>
                    <a:pt x="359" y="1"/>
                    <a:pt x="34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0" name="Google Shape;800;p34"/>
            <p:cNvSpPr/>
            <p:nvPr/>
          </p:nvSpPr>
          <p:spPr>
            <a:xfrm>
              <a:off x="2319325" y="1351625"/>
              <a:ext cx="28375" cy="28800"/>
            </a:xfrm>
            <a:custGeom>
              <a:rect b="b" l="l" r="r" t="t"/>
              <a:pathLst>
                <a:path extrusionOk="0" h="1152" w="1135">
                  <a:moveTo>
                    <a:pt x="1056" y="0"/>
                  </a:moveTo>
                  <a:cubicBezTo>
                    <a:pt x="1043" y="0"/>
                    <a:pt x="1035" y="9"/>
                    <a:pt x="1035" y="25"/>
                  </a:cubicBezTo>
                  <a:lnTo>
                    <a:pt x="67" y="559"/>
                  </a:lnTo>
                  <a:cubicBezTo>
                    <a:pt x="67" y="592"/>
                    <a:pt x="34" y="626"/>
                    <a:pt x="34" y="626"/>
                  </a:cubicBezTo>
                  <a:cubicBezTo>
                    <a:pt x="1" y="659"/>
                    <a:pt x="1" y="726"/>
                    <a:pt x="1" y="759"/>
                  </a:cubicBezTo>
                  <a:lnTo>
                    <a:pt x="1" y="1059"/>
                  </a:lnTo>
                  <a:cubicBezTo>
                    <a:pt x="1" y="1093"/>
                    <a:pt x="1" y="1126"/>
                    <a:pt x="34" y="1126"/>
                  </a:cubicBezTo>
                  <a:cubicBezTo>
                    <a:pt x="34" y="1143"/>
                    <a:pt x="42" y="1151"/>
                    <a:pt x="51" y="1151"/>
                  </a:cubicBezTo>
                  <a:cubicBezTo>
                    <a:pt x="59" y="1151"/>
                    <a:pt x="67" y="1143"/>
                    <a:pt x="67" y="1126"/>
                  </a:cubicBezTo>
                  <a:lnTo>
                    <a:pt x="1035" y="592"/>
                  </a:lnTo>
                  <a:cubicBezTo>
                    <a:pt x="1068" y="559"/>
                    <a:pt x="1068" y="559"/>
                    <a:pt x="1101" y="526"/>
                  </a:cubicBezTo>
                  <a:cubicBezTo>
                    <a:pt x="1101" y="492"/>
                    <a:pt x="1135" y="459"/>
                    <a:pt x="1135" y="426"/>
                  </a:cubicBezTo>
                  <a:lnTo>
                    <a:pt x="1135" y="92"/>
                  </a:lnTo>
                  <a:cubicBezTo>
                    <a:pt x="1135" y="59"/>
                    <a:pt x="1101" y="25"/>
                    <a:pt x="1101" y="25"/>
                  </a:cubicBezTo>
                  <a:cubicBezTo>
                    <a:pt x="1085" y="9"/>
                    <a:pt x="1068" y="0"/>
                    <a:pt x="105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1" name="Google Shape;801;p34"/>
            <p:cNvSpPr/>
            <p:nvPr/>
          </p:nvSpPr>
          <p:spPr>
            <a:xfrm>
              <a:off x="2376025" y="1269675"/>
              <a:ext cx="43400" cy="106775"/>
            </a:xfrm>
            <a:custGeom>
              <a:rect b="b" l="l" r="r" t="t"/>
              <a:pathLst>
                <a:path extrusionOk="0" h="4271" w="1736">
                  <a:moveTo>
                    <a:pt x="1635" y="1"/>
                  </a:moveTo>
                  <a:lnTo>
                    <a:pt x="1369" y="168"/>
                  </a:lnTo>
                  <a:cubicBezTo>
                    <a:pt x="1369" y="168"/>
                    <a:pt x="1335" y="201"/>
                    <a:pt x="1335" y="234"/>
                  </a:cubicBezTo>
                  <a:cubicBezTo>
                    <a:pt x="1302" y="268"/>
                    <a:pt x="1302" y="301"/>
                    <a:pt x="1302" y="334"/>
                  </a:cubicBezTo>
                  <a:lnTo>
                    <a:pt x="1302" y="2303"/>
                  </a:lnTo>
                  <a:lnTo>
                    <a:pt x="435" y="835"/>
                  </a:lnTo>
                  <a:lnTo>
                    <a:pt x="401" y="768"/>
                  </a:lnTo>
                  <a:lnTo>
                    <a:pt x="301" y="768"/>
                  </a:lnTo>
                  <a:lnTo>
                    <a:pt x="101" y="902"/>
                  </a:lnTo>
                  <a:cubicBezTo>
                    <a:pt x="68" y="902"/>
                    <a:pt x="34" y="935"/>
                    <a:pt x="34" y="968"/>
                  </a:cubicBezTo>
                  <a:cubicBezTo>
                    <a:pt x="1" y="1002"/>
                    <a:pt x="1" y="1035"/>
                    <a:pt x="1" y="1068"/>
                  </a:cubicBezTo>
                  <a:lnTo>
                    <a:pt x="1" y="4171"/>
                  </a:lnTo>
                  <a:cubicBezTo>
                    <a:pt x="1" y="4204"/>
                    <a:pt x="1" y="4237"/>
                    <a:pt x="34" y="4271"/>
                  </a:cubicBezTo>
                  <a:lnTo>
                    <a:pt x="101" y="4271"/>
                  </a:lnTo>
                  <a:lnTo>
                    <a:pt x="334" y="4104"/>
                  </a:lnTo>
                  <a:cubicBezTo>
                    <a:pt x="368" y="4104"/>
                    <a:pt x="368" y="4070"/>
                    <a:pt x="401" y="4037"/>
                  </a:cubicBezTo>
                  <a:cubicBezTo>
                    <a:pt x="401" y="4004"/>
                    <a:pt x="435" y="3970"/>
                    <a:pt x="435" y="3937"/>
                  </a:cubicBezTo>
                  <a:lnTo>
                    <a:pt x="435" y="1969"/>
                  </a:lnTo>
                  <a:lnTo>
                    <a:pt x="1302" y="3437"/>
                  </a:lnTo>
                  <a:cubicBezTo>
                    <a:pt x="1302" y="3470"/>
                    <a:pt x="1335" y="3470"/>
                    <a:pt x="1335" y="3503"/>
                  </a:cubicBezTo>
                  <a:lnTo>
                    <a:pt x="1402" y="3503"/>
                  </a:lnTo>
                  <a:lnTo>
                    <a:pt x="1635" y="3370"/>
                  </a:lnTo>
                  <a:cubicBezTo>
                    <a:pt x="1669" y="3337"/>
                    <a:pt x="1669" y="3303"/>
                    <a:pt x="1702" y="3303"/>
                  </a:cubicBezTo>
                  <a:cubicBezTo>
                    <a:pt x="1702" y="3270"/>
                    <a:pt x="1735" y="3203"/>
                    <a:pt x="1735" y="3170"/>
                  </a:cubicBezTo>
                  <a:lnTo>
                    <a:pt x="1735" y="68"/>
                  </a:lnTo>
                  <a:cubicBezTo>
                    <a:pt x="1735" y="68"/>
                    <a:pt x="1702" y="34"/>
                    <a:pt x="17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2" name="Google Shape;802;p34"/>
            <p:cNvSpPr/>
            <p:nvPr/>
          </p:nvSpPr>
          <p:spPr>
            <a:xfrm>
              <a:off x="2428575" y="1269675"/>
              <a:ext cx="39225" cy="69250"/>
            </a:xfrm>
            <a:custGeom>
              <a:rect b="b" l="l" r="r" t="t"/>
              <a:pathLst>
                <a:path extrusionOk="0" h="2770" w="1569">
                  <a:moveTo>
                    <a:pt x="1034" y="635"/>
                  </a:moveTo>
                  <a:cubicBezTo>
                    <a:pt x="1068" y="668"/>
                    <a:pt x="1101" y="701"/>
                    <a:pt x="1135" y="735"/>
                  </a:cubicBezTo>
                  <a:cubicBezTo>
                    <a:pt x="1135" y="801"/>
                    <a:pt x="1168" y="868"/>
                    <a:pt x="1168" y="968"/>
                  </a:cubicBezTo>
                  <a:cubicBezTo>
                    <a:pt x="1168" y="1002"/>
                    <a:pt x="1168" y="1035"/>
                    <a:pt x="1168" y="1035"/>
                  </a:cubicBezTo>
                  <a:lnTo>
                    <a:pt x="1168" y="1302"/>
                  </a:lnTo>
                  <a:cubicBezTo>
                    <a:pt x="1168" y="1335"/>
                    <a:pt x="1168" y="1369"/>
                    <a:pt x="1168" y="1402"/>
                  </a:cubicBezTo>
                  <a:cubicBezTo>
                    <a:pt x="1168" y="1469"/>
                    <a:pt x="1135" y="1569"/>
                    <a:pt x="1135" y="1669"/>
                  </a:cubicBezTo>
                  <a:cubicBezTo>
                    <a:pt x="1101" y="1735"/>
                    <a:pt x="1068" y="1802"/>
                    <a:pt x="1034" y="1869"/>
                  </a:cubicBezTo>
                  <a:cubicBezTo>
                    <a:pt x="1001" y="1936"/>
                    <a:pt x="968" y="1969"/>
                    <a:pt x="934" y="2002"/>
                  </a:cubicBezTo>
                  <a:cubicBezTo>
                    <a:pt x="868" y="2036"/>
                    <a:pt x="834" y="2069"/>
                    <a:pt x="801" y="2102"/>
                  </a:cubicBezTo>
                  <a:cubicBezTo>
                    <a:pt x="734" y="2136"/>
                    <a:pt x="701" y="2136"/>
                    <a:pt x="668" y="2169"/>
                  </a:cubicBezTo>
                  <a:lnTo>
                    <a:pt x="534" y="2169"/>
                  </a:lnTo>
                  <a:cubicBezTo>
                    <a:pt x="501" y="2136"/>
                    <a:pt x="467" y="2102"/>
                    <a:pt x="467" y="2069"/>
                  </a:cubicBezTo>
                  <a:cubicBezTo>
                    <a:pt x="434" y="2002"/>
                    <a:pt x="401" y="1902"/>
                    <a:pt x="401" y="1836"/>
                  </a:cubicBezTo>
                  <a:cubicBezTo>
                    <a:pt x="401" y="1802"/>
                    <a:pt x="401" y="1769"/>
                    <a:pt x="401" y="1735"/>
                  </a:cubicBezTo>
                  <a:lnTo>
                    <a:pt x="401" y="1502"/>
                  </a:lnTo>
                  <a:cubicBezTo>
                    <a:pt x="401" y="1469"/>
                    <a:pt x="401" y="1435"/>
                    <a:pt x="401" y="1402"/>
                  </a:cubicBezTo>
                  <a:cubicBezTo>
                    <a:pt x="401" y="1302"/>
                    <a:pt x="434" y="1235"/>
                    <a:pt x="467" y="1135"/>
                  </a:cubicBezTo>
                  <a:cubicBezTo>
                    <a:pt x="467" y="1068"/>
                    <a:pt x="501" y="1002"/>
                    <a:pt x="534" y="935"/>
                  </a:cubicBezTo>
                  <a:cubicBezTo>
                    <a:pt x="567" y="868"/>
                    <a:pt x="601" y="835"/>
                    <a:pt x="668" y="768"/>
                  </a:cubicBezTo>
                  <a:cubicBezTo>
                    <a:pt x="701" y="735"/>
                    <a:pt x="734" y="701"/>
                    <a:pt x="801" y="668"/>
                  </a:cubicBezTo>
                  <a:cubicBezTo>
                    <a:pt x="834" y="668"/>
                    <a:pt x="868" y="635"/>
                    <a:pt x="934" y="635"/>
                  </a:cubicBezTo>
                  <a:close/>
                  <a:moveTo>
                    <a:pt x="1101" y="1"/>
                  </a:moveTo>
                  <a:cubicBezTo>
                    <a:pt x="1001" y="1"/>
                    <a:pt x="868" y="34"/>
                    <a:pt x="801" y="101"/>
                  </a:cubicBezTo>
                  <a:cubicBezTo>
                    <a:pt x="668" y="168"/>
                    <a:pt x="567" y="268"/>
                    <a:pt x="467" y="368"/>
                  </a:cubicBezTo>
                  <a:cubicBezTo>
                    <a:pt x="367" y="468"/>
                    <a:pt x="301" y="601"/>
                    <a:pt x="234" y="735"/>
                  </a:cubicBezTo>
                  <a:cubicBezTo>
                    <a:pt x="167" y="868"/>
                    <a:pt x="100" y="1002"/>
                    <a:pt x="67" y="1135"/>
                  </a:cubicBezTo>
                  <a:cubicBezTo>
                    <a:pt x="34" y="1302"/>
                    <a:pt x="0" y="1435"/>
                    <a:pt x="0" y="1602"/>
                  </a:cubicBezTo>
                  <a:lnTo>
                    <a:pt x="0" y="1702"/>
                  </a:lnTo>
                  <a:lnTo>
                    <a:pt x="0" y="1969"/>
                  </a:lnTo>
                  <a:lnTo>
                    <a:pt x="0" y="2069"/>
                  </a:lnTo>
                  <a:cubicBezTo>
                    <a:pt x="0" y="2202"/>
                    <a:pt x="34" y="2336"/>
                    <a:pt x="67" y="2469"/>
                  </a:cubicBezTo>
                  <a:cubicBezTo>
                    <a:pt x="100" y="2536"/>
                    <a:pt x="167" y="2636"/>
                    <a:pt x="234" y="2703"/>
                  </a:cubicBezTo>
                  <a:cubicBezTo>
                    <a:pt x="301" y="2736"/>
                    <a:pt x="401" y="2770"/>
                    <a:pt x="467" y="2770"/>
                  </a:cubicBezTo>
                  <a:cubicBezTo>
                    <a:pt x="601" y="2770"/>
                    <a:pt x="701" y="2736"/>
                    <a:pt x="801" y="2669"/>
                  </a:cubicBezTo>
                  <a:cubicBezTo>
                    <a:pt x="901" y="2603"/>
                    <a:pt x="1001" y="2536"/>
                    <a:pt x="1101" y="2436"/>
                  </a:cubicBezTo>
                  <a:cubicBezTo>
                    <a:pt x="1201" y="2303"/>
                    <a:pt x="1268" y="2202"/>
                    <a:pt x="1335" y="2069"/>
                  </a:cubicBezTo>
                  <a:cubicBezTo>
                    <a:pt x="1401" y="1936"/>
                    <a:pt x="1468" y="1769"/>
                    <a:pt x="1501" y="1635"/>
                  </a:cubicBezTo>
                  <a:cubicBezTo>
                    <a:pt x="1535" y="1502"/>
                    <a:pt x="1568" y="1335"/>
                    <a:pt x="1568" y="1202"/>
                  </a:cubicBezTo>
                  <a:lnTo>
                    <a:pt x="1568" y="701"/>
                  </a:lnTo>
                  <a:cubicBezTo>
                    <a:pt x="1568" y="568"/>
                    <a:pt x="1535" y="435"/>
                    <a:pt x="1501" y="334"/>
                  </a:cubicBezTo>
                  <a:cubicBezTo>
                    <a:pt x="1468" y="234"/>
                    <a:pt x="1401" y="134"/>
                    <a:pt x="1335" y="101"/>
                  </a:cubicBezTo>
                  <a:cubicBezTo>
                    <a:pt x="1268" y="34"/>
                    <a:pt x="1201" y="1"/>
                    <a:pt x="11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3" name="Google Shape;803;p34"/>
            <p:cNvSpPr/>
            <p:nvPr/>
          </p:nvSpPr>
          <p:spPr>
            <a:xfrm>
              <a:off x="2471925" y="1227350"/>
              <a:ext cx="30900" cy="84325"/>
            </a:xfrm>
            <a:custGeom>
              <a:rect b="b" l="l" r="r" t="t"/>
              <a:pathLst>
                <a:path extrusionOk="0" h="3373" w="1236">
                  <a:moveTo>
                    <a:pt x="656" y="1"/>
                  </a:moveTo>
                  <a:cubicBezTo>
                    <a:pt x="643" y="1"/>
                    <a:pt x="635" y="9"/>
                    <a:pt x="635" y="26"/>
                  </a:cubicBezTo>
                  <a:lnTo>
                    <a:pt x="401" y="159"/>
                  </a:lnTo>
                  <a:cubicBezTo>
                    <a:pt x="368" y="159"/>
                    <a:pt x="335" y="193"/>
                    <a:pt x="335" y="226"/>
                  </a:cubicBezTo>
                  <a:cubicBezTo>
                    <a:pt x="335" y="260"/>
                    <a:pt x="301" y="293"/>
                    <a:pt x="301" y="326"/>
                  </a:cubicBezTo>
                  <a:lnTo>
                    <a:pt x="301" y="1093"/>
                  </a:lnTo>
                  <a:lnTo>
                    <a:pt x="101" y="1227"/>
                  </a:lnTo>
                  <a:cubicBezTo>
                    <a:pt x="68" y="1227"/>
                    <a:pt x="68" y="1260"/>
                    <a:pt x="34" y="1294"/>
                  </a:cubicBezTo>
                  <a:cubicBezTo>
                    <a:pt x="34" y="1327"/>
                    <a:pt x="34" y="1360"/>
                    <a:pt x="34" y="1394"/>
                  </a:cubicBezTo>
                  <a:lnTo>
                    <a:pt x="34" y="1727"/>
                  </a:lnTo>
                  <a:cubicBezTo>
                    <a:pt x="1" y="1761"/>
                    <a:pt x="34" y="1794"/>
                    <a:pt x="68" y="1794"/>
                  </a:cubicBezTo>
                  <a:cubicBezTo>
                    <a:pt x="68" y="1811"/>
                    <a:pt x="76" y="1819"/>
                    <a:pt x="84" y="1819"/>
                  </a:cubicBezTo>
                  <a:cubicBezTo>
                    <a:pt x="93" y="1819"/>
                    <a:pt x="101" y="1811"/>
                    <a:pt x="101" y="1794"/>
                  </a:cubicBezTo>
                  <a:lnTo>
                    <a:pt x="335" y="1694"/>
                  </a:lnTo>
                  <a:lnTo>
                    <a:pt x="335" y="2728"/>
                  </a:lnTo>
                  <a:cubicBezTo>
                    <a:pt x="335" y="3028"/>
                    <a:pt x="368" y="3228"/>
                    <a:pt x="468" y="3328"/>
                  </a:cubicBezTo>
                  <a:cubicBezTo>
                    <a:pt x="509" y="3356"/>
                    <a:pt x="562" y="3372"/>
                    <a:pt x="624" y="3372"/>
                  </a:cubicBezTo>
                  <a:cubicBezTo>
                    <a:pt x="712" y="3372"/>
                    <a:pt x="818" y="3340"/>
                    <a:pt x="935" y="3262"/>
                  </a:cubicBezTo>
                  <a:lnTo>
                    <a:pt x="1168" y="3128"/>
                  </a:lnTo>
                  <a:cubicBezTo>
                    <a:pt x="1168" y="3128"/>
                    <a:pt x="1202" y="3095"/>
                    <a:pt x="1202" y="3062"/>
                  </a:cubicBezTo>
                  <a:cubicBezTo>
                    <a:pt x="1235" y="3028"/>
                    <a:pt x="1235" y="2995"/>
                    <a:pt x="1235" y="2961"/>
                  </a:cubicBezTo>
                  <a:lnTo>
                    <a:pt x="1235" y="2628"/>
                  </a:lnTo>
                  <a:cubicBezTo>
                    <a:pt x="1235" y="2628"/>
                    <a:pt x="1235" y="2595"/>
                    <a:pt x="1202" y="2561"/>
                  </a:cubicBezTo>
                  <a:lnTo>
                    <a:pt x="1168" y="2561"/>
                  </a:lnTo>
                  <a:lnTo>
                    <a:pt x="968" y="2661"/>
                  </a:lnTo>
                  <a:cubicBezTo>
                    <a:pt x="911" y="2680"/>
                    <a:pt x="864" y="2700"/>
                    <a:pt x="828" y="2700"/>
                  </a:cubicBezTo>
                  <a:cubicBezTo>
                    <a:pt x="802" y="2700"/>
                    <a:pt x="782" y="2689"/>
                    <a:pt x="768" y="2661"/>
                  </a:cubicBezTo>
                  <a:cubicBezTo>
                    <a:pt x="735" y="2628"/>
                    <a:pt x="701" y="2528"/>
                    <a:pt x="735" y="2461"/>
                  </a:cubicBezTo>
                  <a:lnTo>
                    <a:pt x="701" y="1460"/>
                  </a:lnTo>
                  <a:lnTo>
                    <a:pt x="1135" y="1227"/>
                  </a:lnTo>
                  <a:cubicBezTo>
                    <a:pt x="1168" y="1194"/>
                    <a:pt x="1168" y="1194"/>
                    <a:pt x="1202" y="1160"/>
                  </a:cubicBezTo>
                  <a:cubicBezTo>
                    <a:pt x="1202" y="1127"/>
                    <a:pt x="1202" y="1093"/>
                    <a:pt x="1235" y="1060"/>
                  </a:cubicBezTo>
                  <a:lnTo>
                    <a:pt x="1235" y="727"/>
                  </a:lnTo>
                  <a:cubicBezTo>
                    <a:pt x="1235"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5" y="9"/>
                    <a:pt x="668" y="1"/>
                    <a:pt x="65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4" name="Google Shape;804;p34"/>
            <p:cNvSpPr/>
            <p:nvPr/>
          </p:nvSpPr>
          <p:spPr>
            <a:xfrm>
              <a:off x="2508625" y="1224650"/>
              <a:ext cx="38400" cy="67575"/>
            </a:xfrm>
            <a:custGeom>
              <a:rect b="b" l="l" r="r" t="t"/>
              <a:pathLst>
                <a:path extrusionOk="0" h="2703" w="1536">
                  <a:moveTo>
                    <a:pt x="935" y="601"/>
                  </a:moveTo>
                  <a:cubicBezTo>
                    <a:pt x="1001" y="601"/>
                    <a:pt x="1035" y="601"/>
                    <a:pt x="1035" y="634"/>
                  </a:cubicBezTo>
                  <a:cubicBezTo>
                    <a:pt x="1068" y="668"/>
                    <a:pt x="1101" y="701"/>
                    <a:pt x="1101" y="768"/>
                  </a:cubicBezTo>
                  <a:lnTo>
                    <a:pt x="1101" y="901"/>
                  </a:lnTo>
                  <a:lnTo>
                    <a:pt x="401" y="1302"/>
                  </a:lnTo>
                  <a:cubicBezTo>
                    <a:pt x="401" y="1235"/>
                    <a:pt x="401" y="1201"/>
                    <a:pt x="434" y="1135"/>
                  </a:cubicBezTo>
                  <a:cubicBezTo>
                    <a:pt x="434" y="1068"/>
                    <a:pt x="468" y="1001"/>
                    <a:pt x="501" y="968"/>
                  </a:cubicBezTo>
                  <a:cubicBezTo>
                    <a:pt x="534" y="901"/>
                    <a:pt x="568" y="835"/>
                    <a:pt x="601" y="801"/>
                  </a:cubicBezTo>
                  <a:cubicBezTo>
                    <a:pt x="634" y="734"/>
                    <a:pt x="701" y="701"/>
                    <a:pt x="768" y="668"/>
                  </a:cubicBezTo>
                  <a:lnTo>
                    <a:pt x="768" y="634"/>
                  </a:lnTo>
                  <a:cubicBezTo>
                    <a:pt x="801" y="601"/>
                    <a:pt x="868" y="601"/>
                    <a:pt x="935" y="601"/>
                  </a:cubicBezTo>
                  <a:close/>
                  <a:moveTo>
                    <a:pt x="1068" y="1"/>
                  </a:moveTo>
                  <a:cubicBezTo>
                    <a:pt x="968" y="1"/>
                    <a:pt x="868" y="34"/>
                    <a:pt x="768" y="67"/>
                  </a:cubicBezTo>
                  <a:cubicBezTo>
                    <a:pt x="634" y="167"/>
                    <a:pt x="534" y="234"/>
                    <a:pt x="434" y="368"/>
                  </a:cubicBezTo>
                  <a:cubicBezTo>
                    <a:pt x="334" y="501"/>
                    <a:pt x="268" y="634"/>
                    <a:pt x="201" y="768"/>
                  </a:cubicBezTo>
                  <a:cubicBezTo>
                    <a:pt x="134" y="935"/>
                    <a:pt x="67" y="1101"/>
                    <a:pt x="67" y="1268"/>
                  </a:cubicBezTo>
                  <a:cubicBezTo>
                    <a:pt x="1" y="1468"/>
                    <a:pt x="1" y="1635"/>
                    <a:pt x="1" y="1835"/>
                  </a:cubicBezTo>
                  <a:cubicBezTo>
                    <a:pt x="1" y="1969"/>
                    <a:pt x="1" y="2102"/>
                    <a:pt x="34" y="2269"/>
                  </a:cubicBezTo>
                  <a:cubicBezTo>
                    <a:pt x="67" y="2369"/>
                    <a:pt x="101" y="2502"/>
                    <a:pt x="167" y="2569"/>
                  </a:cubicBezTo>
                  <a:cubicBezTo>
                    <a:pt x="234" y="2669"/>
                    <a:pt x="334" y="2703"/>
                    <a:pt x="434" y="2703"/>
                  </a:cubicBezTo>
                  <a:cubicBezTo>
                    <a:pt x="534" y="2703"/>
                    <a:pt x="634" y="2669"/>
                    <a:pt x="735" y="2636"/>
                  </a:cubicBezTo>
                  <a:cubicBezTo>
                    <a:pt x="868" y="2569"/>
                    <a:pt x="968" y="2469"/>
                    <a:pt x="1035" y="2369"/>
                  </a:cubicBezTo>
                  <a:cubicBezTo>
                    <a:pt x="1135" y="2269"/>
                    <a:pt x="1202" y="2169"/>
                    <a:pt x="1268" y="2069"/>
                  </a:cubicBezTo>
                  <a:cubicBezTo>
                    <a:pt x="1335" y="1969"/>
                    <a:pt x="1368" y="1869"/>
                    <a:pt x="1402" y="1802"/>
                  </a:cubicBezTo>
                  <a:cubicBezTo>
                    <a:pt x="1435" y="1735"/>
                    <a:pt x="1435" y="1635"/>
                    <a:pt x="1435" y="1568"/>
                  </a:cubicBezTo>
                  <a:cubicBezTo>
                    <a:pt x="1468" y="1568"/>
                    <a:pt x="1468" y="1535"/>
                    <a:pt x="1435" y="1502"/>
                  </a:cubicBezTo>
                  <a:lnTo>
                    <a:pt x="1402" y="1502"/>
                  </a:lnTo>
                  <a:lnTo>
                    <a:pt x="1135" y="1668"/>
                  </a:lnTo>
                  <a:lnTo>
                    <a:pt x="1068" y="1702"/>
                  </a:lnTo>
                  <a:cubicBezTo>
                    <a:pt x="1068" y="1735"/>
                    <a:pt x="1035" y="1769"/>
                    <a:pt x="1035" y="1802"/>
                  </a:cubicBezTo>
                  <a:cubicBezTo>
                    <a:pt x="1001" y="1835"/>
                    <a:pt x="968" y="1869"/>
                    <a:pt x="935" y="1935"/>
                  </a:cubicBezTo>
                  <a:cubicBezTo>
                    <a:pt x="868" y="1969"/>
                    <a:pt x="835" y="2002"/>
                    <a:pt x="768" y="2035"/>
                  </a:cubicBezTo>
                  <a:cubicBezTo>
                    <a:pt x="735" y="2069"/>
                    <a:pt x="668" y="2102"/>
                    <a:pt x="634" y="2102"/>
                  </a:cubicBezTo>
                  <a:lnTo>
                    <a:pt x="501" y="2102"/>
                  </a:lnTo>
                  <a:cubicBezTo>
                    <a:pt x="468" y="2069"/>
                    <a:pt x="434" y="2035"/>
                    <a:pt x="434" y="2002"/>
                  </a:cubicBezTo>
                  <a:cubicBezTo>
                    <a:pt x="401" y="1935"/>
                    <a:pt x="401" y="1869"/>
                    <a:pt x="401" y="1835"/>
                  </a:cubicBezTo>
                  <a:lnTo>
                    <a:pt x="1435" y="1235"/>
                  </a:lnTo>
                  <a:cubicBezTo>
                    <a:pt x="1468" y="1201"/>
                    <a:pt x="1502" y="1201"/>
                    <a:pt x="1502" y="1168"/>
                  </a:cubicBezTo>
                  <a:cubicBezTo>
                    <a:pt x="1502" y="1135"/>
                    <a:pt x="1535" y="1101"/>
                    <a:pt x="1535" y="1068"/>
                  </a:cubicBezTo>
                  <a:lnTo>
                    <a:pt x="1535" y="835"/>
                  </a:lnTo>
                  <a:cubicBezTo>
                    <a:pt x="1535" y="701"/>
                    <a:pt x="1502" y="568"/>
                    <a:pt x="1468" y="434"/>
                  </a:cubicBezTo>
                  <a:cubicBezTo>
                    <a:pt x="1435" y="301"/>
                    <a:pt x="1402" y="201"/>
                    <a:pt x="1302" y="134"/>
                  </a:cubicBezTo>
                  <a:cubicBezTo>
                    <a:pt x="1268" y="67"/>
                    <a:pt x="1168" y="1"/>
                    <a:pt x="10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5" name="Google Shape;805;p34"/>
            <p:cNvSpPr/>
            <p:nvPr/>
          </p:nvSpPr>
          <p:spPr>
            <a:xfrm>
              <a:off x="2552825" y="1199275"/>
              <a:ext cx="34225" cy="70775"/>
            </a:xfrm>
            <a:custGeom>
              <a:rect b="b" l="l" r="r" t="t"/>
              <a:pathLst>
                <a:path extrusionOk="0" h="2831" w="1369">
                  <a:moveTo>
                    <a:pt x="1035" y="0"/>
                  </a:moveTo>
                  <a:cubicBezTo>
                    <a:pt x="1012" y="0"/>
                    <a:pt x="990" y="4"/>
                    <a:pt x="968" y="15"/>
                  </a:cubicBezTo>
                  <a:cubicBezTo>
                    <a:pt x="868" y="15"/>
                    <a:pt x="768" y="48"/>
                    <a:pt x="668" y="115"/>
                  </a:cubicBezTo>
                  <a:cubicBezTo>
                    <a:pt x="568" y="182"/>
                    <a:pt x="501" y="248"/>
                    <a:pt x="401" y="348"/>
                  </a:cubicBezTo>
                  <a:cubicBezTo>
                    <a:pt x="334" y="415"/>
                    <a:pt x="267" y="515"/>
                    <a:pt x="201" y="615"/>
                  </a:cubicBezTo>
                  <a:cubicBezTo>
                    <a:pt x="167" y="715"/>
                    <a:pt x="101" y="849"/>
                    <a:pt x="67" y="949"/>
                  </a:cubicBezTo>
                  <a:cubicBezTo>
                    <a:pt x="34" y="1149"/>
                    <a:pt x="34" y="1316"/>
                    <a:pt x="67" y="1516"/>
                  </a:cubicBezTo>
                  <a:cubicBezTo>
                    <a:pt x="101" y="1583"/>
                    <a:pt x="101" y="1649"/>
                    <a:pt x="167" y="1683"/>
                  </a:cubicBezTo>
                  <a:cubicBezTo>
                    <a:pt x="201" y="1716"/>
                    <a:pt x="234" y="1749"/>
                    <a:pt x="301" y="1783"/>
                  </a:cubicBezTo>
                  <a:lnTo>
                    <a:pt x="534" y="1783"/>
                  </a:lnTo>
                  <a:lnTo>
                    <a:pt x="768" y="1716"/>
                  </a:lnTo>
                  <a:cubicBezTo>
                    <a:pt x="801" y="1716"/>
                    <a:pt x="868" y="1683"/>
                    <a:pt x="901" y="1683"/>
                  </a:cubicBezTo>
                  <a:lnTo>
                    <a:pt x="968" y="1683"/>
                  </a:lnTo>
                  <a:lnTo>
                    <a:pt x="968" y="1749"/>
                  </a:lnTo>
                  <a:cubicBezTo>
                    <a:pt x="968" y="1816"/>
                    <a:pt x="968" y="1850"/>
                    <a:pt x="935" y="1916"/>
                  </a:cubicBezTo>
                  <a:cubicBezTo>
                    <a:pt x="935" y="1950"/>
                    <a:pt x="901" y="1983"/>
                    <a:pt x="868" y="2016"/>
                  </a:cubicBezTo>
                  <a:cubicBezTo>
                    <a:pt x="835" y="2016"/>
                    <a:pt x="801" y="2050"/>
                    <a:pt x="768" y="2083"/>
                  </a:cubicBezTo>
                  <a:cubicBezTo>
                    <a:pt x="734" y="2116"/>
                    <a:pt x="701" y="2116"/>
                    <a:pt x="668" y="2150"/>
                  </a:cubicBezTo>
                  <a:cubicBezTo>
                    <a:pt x="634" y="2183"/>
                    <a:pt x="568" y="2216"/>
                    <a:pt x="501" y="2216"/>
                  </a:cubicBezTo>
                  <a:cubicBezTo>
                    <a:pt x="501" y="2216"/>
                    <a:pt x="468" y="2183"/>
                    <a:pt x="434" y="2183"/>
                  </a:cubicBezTo>
                  <a:lnTo>
                    <a:pt x="368" y="2150"/>
                  </a:lnTo>
                  <a:lnTo>
                    <a:pt x="301" y="2150"/>
                  </a:lnTo>
                  <a:lnTo>
                    <a:pt x="67" y="2283"/>
                  </a:lnTo>
                  <a:cubicBezTo>
                    <a:pt x="34" y="2283"/>
                    <a:pt x="34" y="2317"/>
                    <a:pt x="1" y="2350"/>
                  </a:cubicBezTo>
                  <a:cubicBezTo>
                    <a:pt x="1" y="2383"/>
                    <a:pt x="1" y="2417"/>
                    <a:pt x="1" y="2450"/>
                  </a:cubicBezTo>
                  <a:cubicBezTo>
                    <a:pt x="1" y="2517"/>
                    <a:pt x="1" y="2583"/>
                    <a:pt x="34" y="2650"/>
                  </a:cubicBezTo>
                  <a:cubicBezTo>
                    <a:pt x="67" y="2717"/>
                    <a:pt x="101" y="2750"/>
                    <a:pt x="167" y="2784"/>
                  </a:cubicBezTo>
                  <a:cubicBezTo>
                    <a:pt x="215" y="2807"/>
                    <a:pt x="262" y="2831"/>
                    <a:pt x="321" y="2831"/>
                  </a:cubicBezTo>
                  <a:cubicBezTo>
                    <a:pt x="345" y="2831"/>
                    <a:pt x="372" y="2827"/>
                    <a:pt x="401" y="2817"/>
                  </a:cubicBezTo>
                  <a:cubicBezTo>
                    <a:pt x="501" y="2817"/>
                    <a:pt x="601" y="2784"/>
                    <a:pt x="668" y="2717"/>
                  </a:cubicBezTo>
                  <a:cubicBezTo>
                    <a:pt x="801" y="2650"/>
                    <a:pt x="868" y="2583"/>
                    <a:pt x="968" y="2483"/>
                  </a:cubicBezTo>
                  <a:cubicBezTo>
                    <a:pt x="1068" y="2383"/>
                    <a:pt x="1135" y="2283"/>
                    <a:pt x="1201" y="2183"/>
                  </a:cubicBezTo>
                  <a:cubicBezTo>
                    <a:pt x="1235" y="2083"/>
                    <a:pt x="1302" y="1983"/>
                    <a:pt x="1335" y="1850"/>
                  </a:cubicBezTo>
                  <a:cubicBezTo>
                    <a:pt x="1368" y="1749"/>
                    <a:pt x="1368" y="1649"/>
                    <a:pt x="1368" y="1549"/>
                  </a:cubicBezTo>
                  <a:cubicBezTo>
                    <a:pt x="1368" y="1416"/>
                    <a:pt x="1335" y="1249"/>
                    <a:pt x="1268" y="1149"/>
                  </a:cubicBezTo>
                  <a:cubicBezTo>
                    <a:pt x="1205" y="1086"/>
                    <a:pt x="1128" y="1062"/>
                    <a:pt x="1038" y="1062"/>
                  </a:cubicBezTo>
                  <a:cubicBezTo>
                    <a:pt x="986" y="1062"/>
                    <a:pt x="929" y="1070"/>
                    <a:pt x="868" y="1082"/>
                  </a:cubicBezTo>
                  <a:lnTo>
                    <a:pt x="634" y="1149"/>
                  </a:lnTo>
                  <a:lnTo>
                    <a:pt x="501" y="1149"/>
                  </a:lnTo>
                  <a:cubicBezTo>
                    <a:pt x="468" y="1149"/>
                    <a:pt x="468" y="1116"/>
                    <a:pt x="434" y="1116"/>
                  </a:cubicBezTo>
                  <a:cubicBezTo>
                    <a:pt x="434" y="1082"/>
                    <a:pt x="434" y="1049"/>
                    <a:pt x="434" y="1016"/>
                  </a:cubicBezTo>
                  <a:cubicBezTo>
                    <a:pt x="434" y="949"/>
                    <a:pt x="468" y="882"/>
                    <a:pt x="501" y="849"/>
                  </a:cubicBezTo>
                  <a:cubicBezTo>
                    <a:pt x="568" y="782"/>
                    <a:pt x="601" y="715"/>
                    <a:pt x="668" y="682"/>
                  </a:cubicBezTo>
                  <a:cubicBezTo>
                    <a:pt x="734" y="682"/>
                    <a:pt x="768" y="649"/>
                    <a:pt x="835" y="649"/>
                  </a:cubicBezTo>
                  <a:lnTo>
                    <a:pt x="901" y="649"/>
                  </a:lnTo>
                  <a:lnTo>
                    <a:pt x="935" y="682"/>
                  </a:lnTo>
                  <a:lnTo>
                    <a:pt x="1035" y="682"/>
                  </a:lnTo>
                  <a:lnTo>
                    <a:pt x="1268" y="515"/>
                  </a:lnTo>
                  <a:cubicBezTo>
                    <a:pt x="1268" y="515"/>
                    <a:pt x="1302" y="482"/>
                    <a:pt x="1335" y="449"/>
                  </a:cubicBezTo>
                  <a:cubicBezTo>
                    <a:pt x="1335" y="415"/>
                    <a:pt x="1335" y="382"/>
                    <a:pt x="1335" y="348"/>
                  </a:cubicBezTo>
                  <a:cubicBezTo>
                    <a:pt x="1335" y="282"/>
                    <a:pt x="1335" y="215"/>
                    <a:pt x="1302" y="148"/>
                  </a:cubicBezTo>
                  <a:cubicBezTo>
                    <a:pt x="1268" y="115"/>
                    <a:pt x="1201" y="48"/>
                    <a:pt x="1168" y="15"/>
                  </a:cubicBezTo>
                  <a:cubicBezTo>
                    <a:pt x="1124" y="15"/>
                    <a:pt x="1079"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6" name="Google Shape;806;p34"/>
            <p:cNvSpPr/>
            <p:nvPr/>
          </p:nvSpPr>
          <p:spPr>
            <a:xfrm>
              <a:off x="1688875" y="1619650"/>
              <a:ext cx="76750" cy="163075"/>
            </a:xfrm>
            <a:custGeom>
              <a:rect b="b" l="l" r="r" t="t"/>
              <a:pathLst>
                <a:path extrusionOk="0" h="6523" w="3070">
                  <a:moveTo>
                    <a:pt x="2881" y="0"/>
                  </a:moveTo>
                  <a:cubicBezTo>
                    <a:pt x="2836" y="0"/>
                    <a:pt x="2786" y="15"/>
                    <a:pt x="2736" y="45"/>
                  </a:cubicBezTo>
                  <a:lnTo>
                    <a:pt x="334" y="1446"/>
                  </a:lnTo>
                  <a:cubicBezTo>
                    <a:pt x="134" y="1580"/>
                    <a:pt x="1" y="1780"/>
                    <a:pt x="1" y="1980"/>
                  </a:cubicBezTo>
                  <a:lnTo>
                    <a:pt x="1" y="6283"/>
                  </a:lnTo>
                  <a:cubicBezTo>
                    <a:pt x="1" y="6430"/>
                    <a:pt x="72" y="6522"/>
                    <a:pt x="189" y="6522"/>
                  </a:cubicBezTo>
                  <a:cubicBezTo>
                    <a:pt x="232" y="6522"/>
                    <a:pt x="281" y="6510"/>
                    <a:pt x="334" y="6483"/>
                  </a:cubicBezTo>
                  <a:lnTo>
                    <a:pt x="2736" y="5116"/>
                  </a:lnTo>
                  <a:cubicBezTo>
                    <a:pt x="2903" y="4982"/>
                    <a:pt x="3036" y="4749"/>
                    <a:pt x="3069" y="4515"/>
                  </a:cubicBezTo>
                  <a:lnTo>
                    <a:pt x="3069" y="245"/>
                  </a:lnTo>
                  <a:cubicBezTo>
                    <a:pt x="3069" y="82"/>
                    <a:pt x="2988" y="0"/>
                    <a:pt x="288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7" name="Google Shape;807;p34"/>
            <p:cNvSpPr/>
            <p:nvPr/>
          </p:nvSpPr>
          <p:spPr>
            <a:xfrm>
              <a:off x="3442625" y="658650"/>
              <a:ext cx="55900" cy="71725"/>
            </a:xfrm>
            <a:custGeom>
              <a:rect b="b" l="l" r="r" t="t"/>
              <a:pathLst>
                <a:path extrusionOk="0" h="2869" w="2236">
                  <a:moveTo>
                    <a:pt x="1613" y="0"/>
                  </a:moveTo>
                  <a:cubicBezTo>
                    <a:pt x="1460" y="0"/>
                    <a:pt x="1287" y="51"/>
                    <a:pt x="1101" y="158"/>
                  </a:cubicBezTo>
                  <a:cubicBezTo>
                    <a:pt x="434" y="558"/>
                    <a:pt x="34" y="1292"/>
                    <a:pt x="1" y="2059"/>
                  </a:cubicBezTo>
                  <a:cubicBezTo>
                    <a:pt x="1" y="2582"/>
                    <a:pt x="255" y="2868"/>
                    <a:pt x="619" y="2868"/>
                  </a:cubicBezTo>
                  <a:cubicBezTo>
                    <a:pt x="765" y="2868"/>
                    <a:pt x="929" y="2822"/>
                    <a:pt x="1101" y="2726"/>
                  </a:cubicBezTo>
                  <a:cubicBezTo>
                    <a:pt x="1769" y="2293"/>
                    <a:pt x="2169" y="1559"/>
                    <a:pt x="2236" y="792"/>
                  </a:cubicBezTo>
                  <a:cubicBezTo>
                    <a:pt x="2236" y="296"/>
                    <a:pt x="1985" y="0"/>
                    <a:pt x="161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8" name="Google Shape;808;p34"/>
            <p:cNvSpPr/>
            <p:nvPr/>
          </p:nvSpPr>
          <p:spPr>
            <a:xfrm>
              <a:off x="3554375" y="593975"/>
              <a:ext cx="55075" cy="72050"/>
            </a:xfrm>
            <a:custGeom>
              <a:rect b="b" l="l" r="r" t="t"/>
              <a:pathLst>
                <a:path extrusionOk="0" h="2882" w="2203">
                  <a:moveTo>
                    <a:pt x="1599" y="1"/>
                  </a:moveTo>
                  <a:cubicBezTo>
                    <a:pt x="1451" y="1"/>
                    <a:pt x="1283" y="47"/>
                    <a:pt x="1101" y="143"/>
                  </a:cubicBezTo>
                  <a:cubicBezTo>
                    <a:pt x="434" y="577"/>
                    <a:pt x="34" y="1310"/>
                    <a:pt x="1" y="2078"/>
                  </a:cubicBezTo>
                  <a:cubicBezTo>
                    <a:pt x="1" y="2584"/>
                    <a:pt x="262" y="2881"/>
                    <a:pt x="633" y="2881"/>
                  </a:cubicBezTo>
                  <a:cubicBezTo>
                    <a:pt x="776" y="2881"/>
                    <a:pt x="935" y="2837"/>
                    <a:pt x="1101" y="2745"/>
                  </a:cubicBezTo>
                  <a:cubicBezTo>
                    <a:pt x="1768" y="2311"/>
                    <a:pt x="2169" y="1577"/>
                    <a:pt x="2202" y="810"/>
                  </a:cubicBezTo>
                  <a:cubicBezTo>
                    <a:pt x="2202" y="287"/>
                    <a:pt x="1965" y="1"/>
                    <a:pt x="159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09" name="Google Shape;809;p34"/>
            <p:cNvSpPr/>
            <p:nvPr/>
          </p:nvSpPr>
          <p:spPr>
            <a:xfrm>
              <a:off x="3665300" y="529400"/>
              <a:ext cx="55875" cy="72100"/>
            </a:xfrm>
            <a:custGeom>
              <a:rect b="b" l="l" r="r" t="t"/>
              <a:pathLst>
                <a:path extrusionOk="0" h="2884" w="2235">
                  <a:moveTo>
                    <a:pt x="1625" y="0"/>
                  </a:moveTo>
                  <a:cubicBezTo>
                    <a:pt x="1476" y="0"/>
                    <a:pt x="1310" y="50"/>
                    <a:pt x="1134" y="157"/>
                  </a:cubicBezTo>
                  <a:cubicBezTo>
                    <a:pt x="467" y="591"/>
                    <a:pt x="67" y="1292"/>
                    <a:pt x="0" y="2092"/>
                  </a:cubicBezTo>
                  <a:cubicBezTo>
                    <a:pt x="0" y="2588"/>
                    <a:pt x="251" y="2883"/>
                    <a:pt x="622" y="2883"/>
                  </a:cubicBezTo>
                  <a:cubicBezTo>
                    <a:pt x="775" y="2883"/>
                    <a:pt x="949" y="2833"/>
                    <a:pt x="1134" y="2726"/>
                  </a:cubicBezTo>
                  <a:cubicBezTo>
                    <a:pt x="1801" y="2292"/>
                    <a:pt x="2202" y="1592"/>
                    <a:pt x="2235" y="791"/>
                  </a:cubicBezTo>
                  <a:cubicBezTo>
                    <a:pt x="2235" y="295"/>
                    <a:pt x="1984" y="0"/>
                    <a:pt x="162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0" name="Google Shape;810;p34"/>
            <p:cNvSpPr/>
            <p:nvPr/>
          </p:nvSpPr>
          <p:spPr>
            <a:xfrm>
              <a:off x="1687200" y="2018550"/>
              <a:ext cx="32550" cy="49850"/>
            </a:xfrm>
            <a:custGeom>
              <a:rect b="b" l="l" r="r" t="t"/>
              <a:pathLst>
                <a:path extrusionOk="0" h="1994" w="1302">
                  <a:moveTo>
                    <a:pt x="1202" y="1"/>
                  </a:moveTo>
                  <a:cubicBezTo>
                    <a:pt x="1168" y="34"/>
                    <a:pt x="1135" y="67"/>
                    <a:pt x="1102" y="101"/>
                  </a:cubicBezTo>
                  <a:lnTo>
                    <a:pt x="1" y="1669"/>
                  </a:lnTo>
                  <a:lnTo>
                    <a:pt x="1102" y="1969"/>
                  </a:lnTo>
                  <a:cubicBezTo>
                    <a:pt x="1118" y="1985"/>
                    <a:pt x="1135" y="1994"/>
                    <a:pt x="1152" y="1994"/>
                  </a:cubicBezTo>
                  <a:cubicBezTo>
                    <a:pt x="1168" y="1994"/>
                    <a:pt x="1185" y="1985"/>
                    <a:pt x="1202" y="1969"/>
                  </a:cubicBezTo>
                  <a:cubicBezTo>
                    <a:pt x="1235" y="1969"/>
                    <a:pt x="1268" y="1902"/>
                    <a:pt x="1268" y="1869"/>
                  </a:cubicBezTo>
                  <a:cubicBezTo>
                    <a:pt x="1302" y="1835"/>
                    <a:pt x="1302" y="1769"/>
                    <a:pt x="1302" y="1735"/>
                  </a:cubicBezTo>
                  <a:cubicBezTo>
                    <a:pt x="1302" y="1702"/>
                    <a:pt x="1302" y="1669"/>
                    <a:pt x="1302" y="1635"/>
                  </a:cubicBezTo>
                  <a:cubicBezTo>
                    <a:pt x="1302" y="1635"/>
                    <a:pt x="1268" y="1602"/>
                    <a:pt x="1235" y="1602"/>
                  </a:cubicBezTo>
                  <a:lnTo>
                    <a:pt x="501" y="1402"/>
                  </a:lnTo>
                  <a:lnTo>
                    <a:pt x="1235" y="334"/>
                  </a:lnTo>
                  <a:cubicBezTo>
                    <a:pt x="1268" y="301"/>
                    <a:pt x="1302" y="268"/>
                    <a:pt x="1302" y="201"/>
                  </a:cubicBezTo>
                  <a:cubicBezTo>
                    <a:pt x="1302" y="167"/>
                    <a:pt x="1302" y="134"/>
                    <a:pt x="1302" y="101"/>
                  </a:cubicBezTo>
                  <a:cubicBezTo>
                    <a:pt x="1302" y="67"/>
                    <a:pt x="1302" y="34"/>
                    <a:pt x="12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1" name="Google Shape;811;p34"/>
            <p:cNvSpPr/>
            <p:nvPr/>
          </p:nvSpPr>
          <p:spPr>
            <a:xfrm>
              <a:off x="1728075" y="2000825"/>
              <a:ext cx="24200" cy="56125"/>
            </a:xfrm>
            <a:custGeom>
              <a:rect b="b" l="l" r="r" t="t"/>
              <a:pathLst>
                <a:path extrusionOk="0" h="2245" w="968">
                  <a:moveTo>
                    <a:pt x="680" y="1"/>
                  </a:moveTo>
                  <a:cubicBezTo>
                    <a:pt x="626" y="1"/>
                    <a:pt x="567" y="26"/>
                    <a:pt x="501" y="76"/>
                  </a:cubicBezTo>
                  <a:cubicBezTo>
                    <a:pt x="434" y="109"/>
                    <a:pt x="367" y="176"/>
                    <a:pt x="301" y="209"/>
                  </a:cubicBezTo>
                  <a:cubicBezTo>
                    <a:pt x="201" y="309"/>
                    <a:pt x="100" y="443"/>
                    <a:pt x="34" y="543"/>
                  </a:cubicBezTo>
                  <a:lnTo>
                    <a:pt x="34" y="843"/>
                  </a:lnTo>
                  <a:cubicBezTo>
                    <a:pt x="0" y="876"/>
                    <a:pt x="34" y="943"/>
                    <a:pt x="67" y="977"/>
                  </a:cubicBezTo>
                  <a:lnTo>
                    <a:pt x="134" y="977"/>
                  </a:lnTo>
                  <a:cubicBezTo>
                    <a:pt x="167" y="943"/>
                    <a:pt x="201" y="910"/>
                    <a:pt x="234" y="876"/>
                  </a:cubicBezTo>
                  <a:cubicBezTo>
                    <a:pt x="234" y="810"/>
                    <a:pt x="267" y="743"/>
                    <a:pt x="267" y="676"/>
                  </a:cubicBezTo>
                  <a:lnTo>
                    <a:pt x="267" y="643"/>
                  </a:lnTo>
                  <a:cubicBezTo>
                    <a:pt x="301" y="543"/>
                    <a:pt x="401" y="476"/>
                    <a:pt x="501" y="409"/>
                  </a:cubicBezTo>
                  <a:cubicBezTo>
                    <a:pt x="534" y="393"/>
                    <a:pt x="567" y="384"/>
                    <a:pt x="597" y="384"/>
                  </a:cubicBezTo>
                  <a:cubicBezTo>
                    <a:pt x="626" y="384"/>
                    <a:pt x="651" y="393"/>
                    <a:pt x="668" y="409"/>
                  </a:cubicBezTo>
                  <a:cubicBezTo>
                    <a:pt x="734" y="443"/>
                    <a:pt x="734" y="510"/>
                    <a:pt x="734" y="576"/>
                  </a:cubicBezTo>
                  <a:cubicBezTo>
                    <a:pt x="734" y="643"/>
                    <a:pt x="701" y="743"/>
                    <a:pt x="668" y="810"/>
                  </a:cubicBezTo>
                  <a:cubicBezTo>
                    <a:pt x="601" y="943"/>
                    <a:pt x="467" y="1077"/>
                    <a:pt x="367" y="1210"/>
                  </a:cubicBezTo>
                  <a:lnTo>
                    <a:pt x="367" y="1377"/>
                  </a:lnTo>
                  <a:cubicBezTo>
                    <a:pt x="367" y="1444"/>
                    <a:pt x="367" y="1510"/>
                    <a:pt x="401" y="1544"/>
                  </a:cubicBezTo>
                  <a:cubicBezTo>
                    <a:pt x="401" y="1560"/>
                    <a:pt x="409" y="1569"/>
                    <a:pt x="422" y="1569"/>
                  </a:cubicBezTo>
                  <a:cubicBezTo>
                    <a:pt x="434" y="1569"/>
                    <a:pt x="451" y="1560"/>
                    <a:pt x="467" y="1544"/>
                  </a:cubicBezTo>
                  <a:cubicBezTo>
                    <a:pt x="501" y="1544"/>
                    <a:pt x="534" y="1510"/>
                    <a:pt x="534" y="1477"/>
                  </a:cubicBezTo>
                  <a:cubicBezTo>
                    <a:pt x="567" y="1410"/>
                    <a:pt x="567" y="1343"/>
                    <a:pt x="601" y="1310"/>
                  </a:cubicBezTo>
                  <a:cubicBezTo>
                    <a:pt x="701" y="1177"/>
                    <a:pt x="801" y="1043"/>
                    <a:pt x="901" y="876"/>
                  </a:cubicBezTo>
                  <a:cubicBezTo>
                    <a:pt x="934" y="743"/>
                    <a:pt x="968" y="610"/>
                    <a:pt x="968" y="476"/>
                  </a:cubicBezTo>
                  <a:cubicBezTo>
                    <a:pt x="968" y="343"/>
                    <a:pt x="934" y="176"/>
                    <a:pt x="834" y="76"/>
                  </a:cubicBezTo>
                  <a:cubicBezTo>
                    <a:pt x="784" y="26"/>
                    <a:pt x="734" y="1"/>
                    <a:pt x="680" y="1"/>
                  </a:cubicBezTo>
                  <a:close/>
                  <a:moveTo>
                    <a:pt x="547" y="1819"/>
                  </a:moveTo>
                  <a:cubicBezTo>
                    <a:pt x="526" y="1819"/>
                    <a:pt x="501" y="1827"/>
                    <a:pt x="467" y="1844"/>
                  </a:cubicBezTo>
                  <a:cubicBezTo>
                    <a:pt x="434" y="1877"/>
                    <a:pt x="367" y="1911"/>
                    <a:pt x="334" y="1977"/>
                  </a:cubicBezTo>
                  <a:cubicBezTo>
                    <a:pt x="334" y="2011"/>
                    <a:pt x="301" y="2077"/>
                    <a:pt x="301" y="2144"/>
                  </a:cubicBezTo>
                  <a:cubicBezTo>
                    <a:pt x="301" y="2177"/>
                    <a:pt x="334" y="2211"/>
                    <a:pt x="367" y="2244"/>
                  </a:cubicBezTo>
                  <a:cubicBezTo>
                    <a:pt x="367" y="2244"/>
                    <a:pt x="401" y="2244"/>
                    <a:pt x="467" y="2211"/>
                  </a:cubicBezTo>
                  <a:cubicBezTo>
                    <a:pt x="534" y="2177"/>
                    <a:pt x="567" y="2144"/>
                    <a:pt x="601" y="2111"/>
                  </a:cubicBezTo>
                  <a:cubicBezTo>
                    <a:pt x="634" y="2044"/>
                    <a:pt x="634" y="2011"/>
                    <a:pt x="634" y="1944"/>
                  </a:cubicBezTo>
                  <a:cubicBezTo>
                    <a:pt x="634" y="1911"/>
                    <a:pt x="634" y="1877"/>
                    <a:pt x="601" y="1844"/>
                  </a:cubicBezTo>
                  <a:cubicBezTo>
                    <a:pt x="584" y="1827"/>
                    <a:pt x="567" y="1819"/>
                    <a:pt x="547" y="1819"/>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2" name="Google Shape;812;p34"/>
            <p:cNvSpPr/>
            <p:nvPr/>
          </p:nvSpPr>
          <p:spPr>
            <a:xfrm>
              <a:off x="1758100" y="1989375"/>
              <a:ext cx="32550" cy="53175"/>
            </a:xfrm>
            <a:custGeom>
              <a:rect b="b" l="l" r="r" t="t"/>
              <a:pathLst>
                <a:path extrusionOk="0" h="2127" w="1302">
                  <a:moveTo>
                    <a:pt x="1201" y="0"/>
                  </a:moveTo>
                  <a:cubicBezTo>
                    <a:pt x="1168" y="0"/>
                    <a:pt x="1134" y="0"/>
                    <a:pt x="1068" y="34"/>
                  </a:cubicBezTo>
                  <a:lnTo>
                    <a:pt x="868" y="167"/>
                  </a:lnTo>
                  <a:cubicBezTo>
                    <a:pt x="834" y="167"/>
                    <a:pt x="767" y="234"/>
                    <a:pt x="734" y="267"/>
                  </a:cubicBezTo>
                  <a:cubicBezTo>
                    <a:pt x="734" y="334"/>
                    <a:pt x="701" y="367"/>
                    <a:pt x="701" y="434"/>
                  </a:cubicBezTo>
                  <a:cubicBezTo>
                    <a:pt x="701" y="467"/>
                    <a:pt x="734" y="501"/>
                    <a:pt x="767" y="534"/>
                  </a:cubicBezTo>
                  <a:lnTo>
                    <a:pt x="634" y="801"/>
                  </a:lnTo>
                  <a:lnTo>
                    <a:pt x="501" y="701"/>
                  </a:lnTo>
                  <a:cubicBezTo>
                    <a:pt x="534" y="634"/>
                    <a:pt x="567" y="567"/>
                    <a:pt x="567" y="501"/>
                  </a:cubicBezTo>
                  <a:cubicBezTo>
                    <a:pt x="567" y="467"/>
                    <a:pt x="567" y="434"/>
                    <a:pt x="534" y="400"/>
                  </a:cubicBezTo>
                  <a:cubicBezTo>
                    <a:pt x="517" y="384"/>
                    <a:pt x="501" y="375"/>
                    <a:pt x="480" y="375"/>
                  </a:cubicBezTo>
                  <a:cubicBezTo>
                    <a:pt x="459" y="375"/>
                    <a:pt x="434" y="384"/>
                    <a:pt x="401" y="400"/>
                  </a:cubicBezTo>
                  <a:lnTo>
                    <a:pt x="200" y="534"/>
                  </a:lnTo>
                  <a:cubicBezTo>
                    <a:pt x="167" y="534"/>
                    <a:pt x="100" y="601"/>
                    <a:pt x="100" y="634"/>
                  </a:cubicBezTo>
                  <a:cubicBezTo>
                    <a:pt x="67" y="667"/>
                    <a:pt x="67" y="734"/>
                    <a:pt x="67" y="767"/>
                  </a:cubicBezTo>
                  <a:cubicBezTo>
                    <a:pt x="34" y="801"/>
                    <a:pt x="67" y="867"/>
                    <a:pt x="67" y="867"/>
                  </a:cubicBezTo>
                  <a:lnTo>
                    <a:pt x="167" y="867"/>
                  </a:lnTo>
                  <a:lnTo>
                    <a:pt x="467" y="1101"/>
                  </a:lnTo>
                  <a:lnTo>
                    <a:pt x="134" y="1768"/>
                  </a:lnTo>
                  <a:cubicBezTo>
                    <a:pt x="100" y="1768"/>
                    <a:pt x="67" y="1801"/>
                    <a:pt x="34" y="1868"/>
                  </a:cubicBezTo>
                  <a:cubicBezTo>
                    <a:pt x="34" y="1902"/>
                    <a:pt x="0" y="1935"/>
                    <a:pt x="0" y="2002"/>
                  </a:cubicBezTo>
                  <a:cubicBezTo>
                    <a:pt x="0" y="2035"/>
                    <a:pt x="34" y="2068"/>
                    <a:pt x="34" y="2102"/>
                  </a:cubicBezTo>
                  <a:cubicBezTo>
                    <a:pt x="50" y="2118"/>
                    <a:pt x="67" y="2127"/>
                    <a:pt x="88" y="2127"/>
                  </a:cubicBezTo>
                  <a:cubicBezTo>
                    <a:pt x="109" y="2127"/>
                    <a:pt x="134" y="2118"/>
                    <a:pt x="167" y="2102"/>
                  </a:cubicBezTo>
                  <a:lnTo>
                    <a:pt x="434" y="1968"/>
                  </a:lnTo>
                  <a:cubicBezTo>
                    <a:pt x="467" y="1935"/>
                    <a:pt x="501" y="1902"/>
                    <a:pt x="534" y="1835"/>
                  </a:cubicBezTo>
                  <a:cubicBezTo>
                    <a:pt x="567" y="1801"/>
                    <a:pt x="567" y="1735"/>
                    <a:pt x="567" y="1701"/>
                  </a:cubicBezTo>
                  <a:cubicBezTo>
                    <a:pt x="567" y="1668"/>
                    <a:pt x="567" y="1635"/>
                    <a:pt x="567" y="1601"/>
                  </a:cubicBezTo>
                  <a:cubicBezTo>
                    <a:pt x="534" y="1568"/>
                    <a:pt x="534" y="1568"/>
                    <a:pt x="501" y="1568"/>
                  </a:cubicBezTo>
                  <a:lnTo>
                    <a:pt x="667" y="1268"/>
                  </a:lnTo>
                  <a:lnTo>
                    <a:pt x="834" y="1401"/>
                  </a:lnTo>
                  <a:cubicBezTo>
                    <a:pt x="801" y="1401"/>
                    <a:pt x="767" y="1435"/>
                    <a:pt x="767" y="1501"/>
                  </a:cubicBezTo>
                  <a:cubicBezTo>
                    <a:pt x="734" y="1535"/>
                    <a:pt x="734" y="1568"/>
                    <a:pt x="734" y="1601"/>
                  </a:cubicBezTo>
                  <a:cubicBezTo>
                    <a:pt x="734" y="1635"/>
                    <a:pt x="734" y="1701"/>
                    <a:pt x="767" y="1735"/>
                  </a:cubicBezTo>
                  <a:cubicBezTo>
                    <a:pt x="801" y="1735"/>
                    <a:pt x="834" y="1735"/>
                    <a:pt x="901" y="1701"/>
                  </a:cubicBezTo>
                  <a:lnTo>
                    <a:pt x="1134" y="1568"/>
                  </a:lnTo>
                  <a:cubicBezTo>
                    <a:pt x="1201" y="1535"/>
                    <a:pt x="1234" y="1501"/>
                    <a:pt x="1268" y="1435"/>
                  </a:cubicBezTo>
                  <a:cubicBezTo>
                    <a:pt x="1301" y="1401"/>
                    <a:pt x="1301" y="1334"/>
                    <a:pt x="1301" y="1301"/>
                  </a:cubicBezTo>
                  <a:cubicBezTo>
                    <a:pt x="1301" y="1234"/>
                    <a:pt x="1301" y="1201"/>
                    <a:pt x="1268" y="1201"/>
                  </a:cubicBezTo>
                  <a:cubicBezTo>
                    <a:pt x="1251" y="1184"/>
                    <a:pt x="1243" y="1176"/>
                    <a:pt x="1230" y="1176"/>
                  </a:cubicBezTo>
                  <a:cubicBezTo>
                    <a:pt x="1218" y="1176"/>
                    <a:pt x="1201" y="1184"/>
                    <a:pt x="1168" y="1201"/>
                  </a:cubicBezTo>
                  <a:lnTo>
                    <a:pt x="834" y="934"/>
                  </a:lnTo>
                  <a:lnTo>
                    <a:pt x="1101" y="367"/>
                  </a:lnTo>
                  <a:cubicBezTo>
                    <a:pt x="1134" y="334"/>
                    <a:pt x="1168" y="300"/>
                    <a:pt x="1201" y="267"/>
                  </a:cubicBezTo>
                  <a:cubicBezTo>
                    <a:pt x="1234" y="200"/>
                    <a:pt x="1234" y="167"/>
                    <a:pt x="1234" y="134"/>
                  </a:cubicBezTo>
                  <a:cubicBezTo>
                    <a:pt x="1234" y="67"/>
                    <a:pt x="1234" y="34"/>
                    <a:pt x="12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3" name="Google Shape;813;p34"/>
            <p:cNvSpPr/>
            <p:nvPr/>
          </p:nvSpPr>
          <p:spPr>
            <a:xfrm>
              <a:off x="1792275" y="1970400"/>
              <a:ext cx="35050" cy="54150"/>
            </a:xfrm>
            <a:custGeom>
              <a:rect b="b" l="l" r="r" t="t"/>
              <a:pathLst>
                <a:path extrusionOk="0" h="2166" w="1402">
                  <a:moveTo>
                    <a:pt x="1068" y="0"/>
                  </a:moveTo>
                  <a:cubicBezTo>
                    <a:pt x="1035" y="0"/>
                    <a:pt x="1002" y="9"/>
                    <a:pt x="968" y="25"/>
                  </a:cubicBezTo>
                  <a:cubicBezTo>
                    <a:pt x="902" y="59"/>
                    <a:pt x="868" y="92"/>
                    <a:pt x="835" y="159"/>
                  </a:cubicBezTo>
                  <a:cubicBezTo>
                    <a:pt x="801" y="192"/>
                    <a:pt x="768" y="259"/>
                    <a:pt x="735" y="326"/>
                  </a:cubicBezTo>
                  <a:cubicBezTo>
                    <a:pt x="701" y="292"/>
                    <a:pt x="668" y="259"/>
                    <a:pt x="635" y="259"/>
                  </a:cubicBezTo>
                  <a:cubicBezTo>
                    <a:pt x="601" y="259"/>
                    <a:pt x="568" y="259"/>
                    <a:pt x="535" y="292"/>
                  </a:cubicBezTo>
                  <a:cubicBezTo>
                    <a:pt x="501" y="292"/>
                    <a:pt x="468" y="326"/>
                    <a:pt x="435" y="392"/>
                  </a:cubicBezTo>
                  <a:cubicBezTo>
                    <a:pt x="401" y="426"/>
                    <a:pt x="368" y="492"/>
                    <a:pt x="334" y="559"/>
                  </a:cubicBezTo>
                  <a:lnTo>
                    <a:pt x="334" y="459"/>
                  </a:lnTo>
                  <a:lnTo>
                    <a:pt x="134" y="592"/>
                  </a:lnTo>
                  <a:cubicBezTo>
                    <a:pt x="101" y="592"/>
                    <a:pt x="68" y="659"/>
                    <a:pt x="34" y="692"/>
                  </a:cubicBezTo>
                  <a:cubicBezTo>
                    <a:pt x="1" y="726"/>
                    <a:pt x="1" y="793"/>
                    <a:pt x="1" y="859"/>
                  </a:cubicBezTo>
                  <a:cubicBezTo>
                    <a:pt x="1" y="893"/>
                    <a:pt x="1" y="926"/>
                    <a:pt x="34" y="959"/>
                  </a:cubicBezTo>
                  <a:cubicBezTo>
                    <a:pt x="51" y="976"/>
                    <a:pt x="68" y="984"/>
                    <a:pt x="84" y="984"/>
                  </a:cubicBezTo>
                  <a:cubicBezTo>
                    <a:pt x="101" y="984"/>
                    <a:pt x="118" y="976"/>
                    <a:pt x="134" y="959"/>
                  </a:cubicBezTo>
                  <a:lnTo>
                    <a:pt x="134" y="1793"/>
                  </a:lnTo>
                  <a:cubicBezTo>
                    <a:pt x="101" y="1793"/>
                    <a:pt x="68" y="1827"/>
                    <a:pt x="34" y="1893"/>
                  </a:cubicBezTo>
                  <a:cubicBezTo>
                    <a:pt x="1" y="1927"/>
                    <a:pt x="1" y="1993"/>
                    <a:pt x="1" y="2027"/>
                  </a:cubicBezTo>
                  <a:cubicBezTo>
                    <a:pt x="1" y="2060"/>
                    <a:pt x="1" y="2127"/>
                    <a:pt x="34" y="2127"/>
                  </a:cubicBezTo>
                  <a:cubicBezTo>
                    <a:pt x="48" y="2155"/>
                    <a:pt x="62" y="2165"/>
                    <a:pt x="77" y="2165"/>
                  </a:cubicBezTo>
                  <a:cubicBezTo>
                    <a:pt x="96" y="2165"/>
                    <a:pt x="115" y="2146"/>
                    <a:pt x="134" y="2127"/>
                  </a:cubicBezTo>
                  <a:lnTo>
                    <a:pt x="368" y="2027"/>
                  </a:lnTo>
                  <a:cubicBezTo>
                    <a:pt x="401" y="1993"/>
                    <a:pt x="435" y="1960"/>
                    <a:pt x="468" y="1893"/>
                  </a:cubicBezTo>
                  <a:cubicBezTo>
                    <a:pt x="501" y="1860"/>
                    <a:pt x="501" y="1827"/>
                    <a:pt x="501" y="1760"/>
                  </a:cubicBezTo>
                  <a:cubicBezTo>
                    <a:pt x="501" y="1727"/>
                    <a:pt x="501" y="1693"/>
                    <a:pt x="468" y="1660"/>
                  </a:cubicBezTo>
                  <a:cubicBezTo>
                    <a:pt x="451" y="1643"/>
                    <a:pt x="435" y="1635"/>
                    <a:pt x="418" y="1635"/>
                  </a:cubicBezTo>
                  <a:cubicBezTo>
                    <a:pt x="401" y="1635"/>
                    <a:pt x="384" y="1643"/>
                    <a:pt x="368" y="1660"/>
                  </a:cubicBezTo>
                  <a:lnTo>
                    <a:pt x="368" y="959"/>
                  </a:lnTo>
                  <a:cubicBezTo>
                    <a:pt x="401" y="893"/>
                    <a:pt x="435" y="826"/>
                    <a:pt x="468" y="759"/>
                  </a:cubicBezTo>
                  <a:cubicBezTo>
                    <a:pt x="468" y="726"/>
                    <a:pt x="501" y="692"/>
                    <a:pt x="535" y="659"/>
                  </a:cubicBezTo>
                  <a:lnTo>
                    <a:pt x="601" y="659"/>
                  </a:lnTo>
                  <a:cubicBezTo>
                    <a:pt x="601" y="692"/>
                    <a:pt x="601" y="726"/>
                    <a:pt x="601" y="759"/>
                  </a:cubicBezTo>
                  <a:lnTo>
                    <a:pt x="601" y="1893"/>
                  </a:lnTo>
                  <a:lnTo>
                    <a:pt x="801" y="1760"/>
                  </a:lnTo>
                  <a:cubicBezTo>
                    <a:pt x="868" y="1727"/>
                    <a:pt x="902" y="1693"/>
                    <a:pt x="935" y="1660"/>
                  </a:cubicBezTo>
                  <a:cubicBezTo>
                    <a:pt x="935" y="1593"/>
                    <a:pt x="968" y="1560"/>
                    <a:pt x="968" y="1493"/>
                  </a:cubicBezTo>
                  <a:cubicBezTo>
                    <a:pt x="968" y="1460"/>
                    <a:pt x="935" y="1426"/>
                    <a:pt x="935" y="1393"/>
                  </a:cubicBezTo>
                  <a:cubicBezTo>
                    <a:pt x="918" y="1376"/>
                    <a:pt x="902" y="1368"/>
                    <a:pt x="881" y="1368"/>
                  </a:cubicBezTo>
                  <a:cubicBezTo>
                    <a:pt x="860" y="1368"/>
                    <a:pt x="835" y="1376"/>
                    <a:pt x="801" y="1393"/>
                  </a:cubicBezTo>
                  <a:lnTo>
                    <a:pt x="801" y="692"/>
                  </a:lnTo>
                  <a:cubicBezTo>
                    <a:pt x="835" y="626"/>
                    <a:pt x="868" y="559"/>
                    <a:pt x="902" y="492"/>
                  </a:cubicBezTo>
                  <a:cubicBezTo>
                    <a:pt x="935" y="459"/>
                    <a:pt x="968" y="426"/>
                    <a:pt x="1002" y="392"/>
                  </a:cubicBezTo>
                  <a:lnTo>
                    <a:pt x="1035" y="392"/>
                  </a:lnTo>
                  <a:lnTo>
                    <a:pt x="1035" y="492"/>
                  </a:lnTo>
                  <a:lnTo>
                    <a:pt x="1035" y="1593"/>
                  </a:lnTo>
                  <a:lnTo>
                    <a:pt x="1268" y="1493"/>
                  </a:lnTo>
                  <a:cubicBezTo>
                    <a:pt x="1302" y="1460"/>
                    <a:pt x="1369" y="1426"/>
                    <a:pt x="1369" y="1360"/>
                  </a:cubicBezTo>
                  <a:cubicBezTo>
                    <a:pt x="1402" y="1326"/>
                    <a:pt x="1402" y="1260"/>
                    <a:pt x="1402" y="1226"/>
                  </a:cubicBezTo>
                  <a:cubicBezTo>
                    <a:pt x="1402" y="1193"/>
                    <a:pt x="1402" y="1159"/>
                    <a:pt x="1369" y="1126"/>
                  </a:cubicBezTo>
                  <a:cubicBezTo>
                    <a:pt x="1369" y="1109"/>
                    <a:pt x="1360" y="1101"/>
                    <a:pt x="1343" y="1101"/>
                  </a:cubicBezTo>
                  <a:cubicBezTo>
                    <a:pt x="1327" y="1101"/>
                    <a:pt x="1302" y="1109"/>
                    <a:pt x="1268" y="1126"/>
                  </a:cubicBezTo>
                  <a:lnTo>
                    <a:pt x="1268" y="326"/>
                  </a:lnTo>
                  <a:cubicBezTo>
                    <a:pt x="1302" y="225"/>
                    <a:pt x="1235" y="125"/>
                    <a:pt x="1168" y="25"/>
                  </a:cubicBezTo>
                  <a:cubicBezTo>
                    <a:pt x="1135" y="9"/>
                    <a:pt x="1102" y="0"/>
                    <a:pt x="10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4" name="Google Shape;814;p34"/>
            <p:cNvSpPr/>
            <p:nvPr/>
          </p:nvSpPr>
          <p:spPr>
            <a:xfrm>
              <a:off x="1830650" y="1938500"/>
              <a:ext cx="26700" cy="63200"/>
            </a:xfrm>
            <a:custGeom>
              <a:rect b="b" l="l" r="r" t="t"/>
              <a:pathLst>
                <a:path extrusionOk="0" h="2528" w="1068">
                  <a:moveTo>
                    <a:pt x="667" y="0"/>
                  </a:moveTo>
                  <a:lnTo>
                    <a:pt x="234" y="234"/>
                  </a:lnTo>
                  <a:cubicBezTo>
                    <a:pt x="200" y="234"/>
                    <a:pt x="134" y="267"/>
                    <a:pt x="134" y="334"/>
                  </a:cubicBezTo>
                  <a:cubicBezTo>
                    <a:pt x="100" y="367"/>
                    <a:pt x="100" y="434"/>
                    <a:pt x="100" y="467"/>
                  </a:cubicBezTo>
                  <a:cubicBezTo>
                    <a:pt x="67" y="501"/>
                    <a:pt x="100" y="567"/>
                    <a:pt x="134" y="601"/>
                  </a:cubicBezTo>
                  <a:cubicBezTo>
                    <a:pt x="134" y="612"/>
                    <a:pt x="141" y="616"/>
                    <a:pt x="152" y="616"/>
                  </a:cubicBezTo>
                  <a:cubicBezTo>
                    <a:pt x="174" y="616"/>
                    <a:pt x="212" y="601"/>
                    <a:pt x="234" y="601"/>
                  </a:cubicBezTo>
                  <a:lnTo>
                    <a:pt x="434" y="467"/>
                  </a:lnTo>
                  <a:lnTo>
                    <a:pt x="434" y="2002"/>
                  </a:lnTo>
                  <a:lnTo>
                    <a:pt x="167" y="2135"/>
                  </a:lnTo>
                  <a:cubicBezTo>
                    <a:pt x="100" y="2169"/>
                    <a:pt x="67" y="2202"/>
                    <a:pt x="34" y="2269"/>
                  </a:cubicBezTo>
                  <a:cubicBezTo>
                    <a:pt x="0" y="2302"/>
                    <a:pt x="0" y="2369"/>
                    <a:pt x="0" y="2402"/>
                  </a:cubicBezTo>
                  <a:cubicBezTo>
                    <a:pt x="0" y="2435"/>
                    <a:pt x="0" y="2469"/>
                    <a:pt x="34" y="2502"/>
                  </a:cubicBezTo>
                  <a:cubicBezTo>
                    <a:pt x="50" y="2519"/>
                    <a:pt x="67" y="2527"/>
                    <a:pt x="88" y="2527"/>
                  </a:cubicBezTo>
                  <a:cubicBezTo>
                    <a:pt x="109" y="2527"/>
                    <a:pt x="134" y="2519"/>
                    <a:pt x="167" y="2502"/>
                  </a:cubicBezTo>
                  <a:lnTo>
                    <a:pt x="934" y="2069"/>
                  </a:lnTo>
                  <a:cubicBezTo>
                    <a:pt x="968" y="2035"/>
                    <a:pt x="1001" y="2002"/>
                    <a:pt x="1034" y="1935"/>
                  </a:cubicBezTo>
                  <a:cubicBezTo>
                    <a:pt x="1068" y="1902"/>
                    <a:pt x="1068" y="1868"/>
                    <a:pt x="1068" y="1802"/>
                  </a:cubicBezTo>
                  <a:cubicBezTo>
                    <a:pt x="1068" y="1768"/>
                    <a:pt x="1068" y="1735"/>
                    <a:pt x="1034" y="1702"/>
                  </a:cubicBezTo>
                  <a:cubicBezTo>
                    <a:pt x="1018" y="1685"/>
                    <a:pt x="1001" y="1677"/>
                    <a:pt x="984" y="1677"/>
                  </a:cubicBezTo>
                  <a:cubicBezTo>
                    <a:pt x="968" y="1677"/>
                    <a:pt x="951" y="1685"/>
                    <a:pt x="934" y="1702"/>
                  </a:cubicBezTo>
                  <a:lnTo>
                    <a:pt x="667" y="1868"/>
                  </a:lnTo>
                  <a:lnTo>
                    <a:pt x="667"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5" name="Google Shape;815;p34"/>
            <p:cNvSpPr/>
            <p:nvPr/>
          </p:nvSpPr>
          <p:spPr>
            <a:xfrm>
              <a:off x="1895700" y="1908350"/>
              <a:ext cx="34200" cy="49350"/>
            </a:xfrm>
            <a:custGeom>
              <a:rect b="b" l="l" r="r" t="t"/>
              <a:pathLst>
                <a:path extrusionOk="0" h="1974" w="1368">
                  <a:moveTo>
                    <a:pt x="1292" y="0"/>
                  </a:moveTo>
                  <a:cubicBezTo>
                    <a:pt x="1273" y="0"/>
                    <a:pt x="1254" y="20"/>
                    <a:pt x="1234" y="39"/>
                  </a:cubicBezTo>
                  <a:lnTo>
                    <a:pt x="901" y="206"/>
                  </a:lnTo>
                  <a:cubicBezTo>
                    <a:pt x="867" y="239"/>
                    <a:pt x="834" y="272"/>
                    <a:pt x="801" y="339"/>
                  </a:cubicBezTo>
                  <a:cubicBezTo>
                    <a:pt x="767" y="372"/>
                    <a:pt x="767" y="406"/>
                    <a:pt x="767" y="472"/>
                  </a:cubicBezTo>
                  <a:cubicBezTo>
                    <a:pt x="767" y="539"/>
                    <a:pt x="801" y="573"/>
                    <a:pt x="801" y="573"/>
                  </a:cubicBezTo>
                  <a:cubicBezTo>
                    <a:pt x="810" y="582"/>
                    <a:pt x="820" y="586"/>
                    <a:pt x="831" y="586"/>
                  </a:cubicBezTo>
                  <a:cubicBezTo>
                    <a:pt x="856" y="586"/>
                    <a:pt x="887" y="563"/>
                    <a:pt x="934" y="539"/>
                  </a:cubicBezTo>
                  <a:lnTo>
                    <a:pt x="934" y="539"/>
                  </a:lnTo>
                  <a:lnTo>
                    <a:pt x="701" y="1473"/>
                  </a:lnTo>
                  <a:lnTo>
                    <a:pt x="434" y="839"/>
                  </a:lnTo>
                  <a:cubicBezTo>
                    <a:pt x="467" y="806"/>
                    <a:pt x="501" y="773"/>
                    <a:pt x="567" y="739"/>
                  </a:cubicBezTo>
                  <a:cubicBezTo>
                    <a:pt x="601" y="673"/>
                    <a:pt x="601" y="606"/>
                    <a:pt x="601" y="539"/>
                  </a:cubicBezTo>
                  <a:cubicBezTo>
                    <a:pt x="601" y="506"/>
                    <a:pt x="601" y="472"/>
                    <a:pt x="567" y="439"/>
                  </a:cubicBezTo>
                  <a:cubicBezTo>
                    <a:pt x="567" y="422"/>
                    <a:pt x="551" y="414"/>
                    <a:pt x="530" y="414"/>
                  </a:cubicBezTo>
                  <a:cubicBezTo>
                    <a:pt x="509" y="414"/>
                    <a:pt x="484" y="422"/>
                    <a:pt x="467" y="439"/>
                  </a:cubicBezTo>
                  <a:lnTo>
                    <a:pt x="167" y="639"/>
                  </a:lnTo>
                  <a:cubicBezTo>
                    <a:pt x="100" y="639"/>
                    <a:pt x="67" y="673"/>
                    <a:pt x="34" y="739"/>
                  </a:cubicBezTo>
                  <a:cubicBezTo>
                    <a:pt x="34" y="773"/>
                    <a:pt x="0" y="839"/>
                    <a:pt x="0" y="873"/>
                  </a:cubicBezTo>
                  <a:cubicBezTo>
                    <a:pt x="0" y="939"/>
                    <a:pt x="0" y="973"/>
                    <a:pt x="34" y="1006"/>
                  </a:cubicBezTo>
                  <a:cubicBezTo>
                    <a:pt x="45" y="1017"/>
                    <a:pt x="56" y="1021"/>
                    <a:pt x="68" y="1021"/>
                  </a:cubicBezTo>
                  <a:cubicBezTo>
                    <a:pt x="93" y="1021"/>
                    <a:pt x="122" y="1006"/>
                    <a:pt x="167" y="1006"/>
                  </a:cubicBezTo>
                  <a:lnTo>
                    <a:pt x="200" y="1006"/>
                  </a:lnTo>
                  <a:lnTo>
                    <a:pt x="567" y="1974"/>
                  </a:lnTo>
                  <a:lnTo>
                    <a:pt x="801" y="1840"/>
                  </a:lnTo>
                  <a:lnTo>
                    <a:pt x="1201" y="406"/>
                  </a:lnTo>
                  <a:lnTo>
                    <a:pt x="1234" y="406"/>
                  </a:lnTo>
                  <a:cubicBezTo>
                    <a:pt x="1268" y="372"/>
                    <a:pt x="1301" y="339"/>
                    <a:pt x="1334" y="272"/>
                  </a:cubicBezTo>
                  <a:cubicBezTo>
                    <a:pt x="1368" y="239"/>
                    <a:pt x="1368" y="172"/>
                    <a:pt x="1368" y="139"/>
                  </a:cubicBezTo>
                  <a:cubicBezTo>
                    <a:pt x="1368" y="106"/>
                    <a:pt x="1368" y="72"/>
                    <a:pt x="1334" y="39"/>
                  </a:cubicBezTo>
                  <a:cubicBezTo>
                    <a:pt x="1320" y="11"/>
                    <a:pt x="1306" y="0"/>
                    <a:pt x="129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6" name="Google Shape;816;p34"/>
            <p:cNvSpPr/>
            <p:nvPr/>
          </p:nvSpPr>
          <p:spPr>
            <a:xfrm>
              <a:off x="1932375" y="1893475"/>
              <a:ext cx="30050" cy="45250"/>
            </a:xfrm>
            <a:custGeom>
              <a:rect b="b" l="l" r="r" t="t"/>
              <a:pathLst>
                <a:path extrusionOk="0" h="1810" w="1202">
                  <a:moveTo>
                    <a:pt x="768" y="400"/>
                  </a:moveTo>
                  <a:cubicBezTo>
                    <a:pt x="835" y="434"/>
                    <a:pt x="902" y="500"/>
                    <a:pt x="935" y="567"/>
                  </a:cubicBezTo>
                  <a:lnTo>
                    <a:pt x="234" y="934"/>
                  </a:lnTo>
                  <a:cubicBezTo>
                    <a:pt x="268" y="834"/>
                    <a:pt x="334" y="734"/>
                    <a:pt x="368" y="634"/>
                  </a:cubicBezTo>
                  <a:cubicBezTo>
                    <a:pt x="435" y="567"/>
                    <a:pt x="501" y="500"/>
                    <a:pt x="568" y="434"/>
                  </a:cubicBezTo>
                  <a:cubicBezTo>
                    <a:pt x="635" y="400"/>
                    <a:pt x="701" y="400"/>
                    <a:pt x="768" y="400"/>
                  </a:cubicBezTo>
                  <a:close/>
                  <a:moveTo>
                    <a:pt x="868" y="0"/>
                  </a:moveTo>
                  <a:cubicBezTo>
                    <a:pt x="768" y="0"/>
                    <a:pt x="668" y="33"/>
                    <a:pt x="601" y="67"/>
                  </a:cubicBezTo>
                  <a:cubicBezTo>
                    <a:pt x="435" y="200"/>
                    <a:pt x="268" y="367"/>
                    <a:pt x="168" y="534"/>
                  </a:cubicBezTo>
                  <a:cubicBezTo>
                    <a:pt x="68" y="767"/>
                    <a:pt x="1" y="1001"/>
                    <a:pt x="1" y="1234"/>
                  </a:cubicBezTo>
                  <a:cubicBezTo>
                    <a:pt x="1" y="1434"/>
                    <a:pt x="34" y="1601"/>
                    <a:pt x="168" y="1735"/>
                  </a:cubicBezTo>
                  <a:cubicBezTo>
                    <a:pt x="218" y="1785"/>
                    <a:pt x="276" y="1810"/>
                    <a:pt x="347" y="1810"/>
                  </a:cubicBezTo>
                  <a:cubicBezTo>
                    <a:pt x="418" y="1810"/>
                    <a:pt x="501" y="1785"/>
                    <a:pt x="601" y="1735"/>
                  </a:cubicBezTo>
                  <a:cubicBezTo>
                    <a:pt x="701" y="1668"/>
                    <a:pt x="835" y="1568"/>
                    <a:pt x="902" y="1501"/>
                  </a:cubicBezTo>
                  <a:cubicBezTo>
                    <a:pt x="1002" y="1434"/>
                    <a:pt x="1068" y="1334"/>
                    <a:pt x="1135" y="1234"/>
                  </a:cubicBezTo>
                  <a:cubicBezTo>
                    <a:pt x="1168" y="1201"/>
                    <a:pt x="1168" y="1168"/>
                    <a:pt x="1168" y="1101"/>
                  </a:cubicBezTo>
                  <a:cubicBezTo>
                    <a:pt x="1168" y="1067"/>
                    <a:pt x="1168" y="1034"/>
                    <a:pt x="1135" y="1001"/>
                  </a:cubicBezTo>
                  <a:lnTo>
                    <a:pt x="1068" y="1001"/>
                  </a:lnTo>
                  <a:cubicBezTo>
                    <a:pt x="1002" y="1034"/>
                    <a:pt x="968" y="1067"/>
                    <a:pt x="935" y="1101"/>
                  </a:cubicBezTo>
                  <a:cubicBezTo>
                    <a:pt x="835" y="1201"/>
                    <a:pt x="735" y="1301"/>
                    <a:pt x="601" y="1368"/>
                  </a:cubicBezTo>
                  <a:cubicBezTo>
                    <a:pt x="552" y="1417"/>
                    <a:pt x="486" y="1448"/>
                    <a:pt x="427" y="1448"/>
                  </a:cubicBezTo>
                  <a:cubicBezTo>
                    <a:pt x="406" y="1448"/>
                    <a:pt x="386" y="1443"/>
                    <a:pt x="368" y="1434"/>
                  </a:cubicBezTo>
                  <a:cubicBezTo>
                    <a:pt x="301" y="1401"/>
                    <a:pt x="268" y="1368"/>
                    <a:pt x="234" y="1301"/>
                  </a:cubicBezTo>
                  <a:lnTo>
                    <a:pt x="1168" y="767"/>
                  </a:lnTo>
                  <a:lnTo>
                    <a:pt x="1202" y="600"/>
                  </a:lnTo>
                  <a:cubicBezTo>
                    <a:pt x="1202" y="500"/>
                    <a:pt x="1168" y="400"/>
                    <a:pt x="1168" y="300"/>
                  </a:cubicBezTo>
                  <a:cubicBezTo>
                    <a:pt x="1135" y="234"/>
                    <a:pt x="1102" y="133"/>
                    <a:pt x="1035" y="67"/>
                  </a:cubicBezTo>
                  <a:cubicBezTo>
                    <a:pt x="968" y="33"/>
                    <a:pt x="935"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7" name="Google Shape;817;p34"/>
            <p:cNvSpPr/>
            <p:nvPr/>
          </p:nvSpPr>
          <p:spPr>
            <a:xfrm>
              <a:off x="1967400" y="1870325"/>
              <a:ext cx="30050" cy="52975"/>
            </a:xfrm>
            <a:custGeom>
              <a:rect b="b" l="l" r="r" t="t"/>
              <a:pathLst>
                <a:path extrusionOk="0" h="2119" w="1202">
                  <a:moveTo>
                    <a:pt x="1018" y="0"/>
                  </a:moveTo>
                  <a:cubicBezTo>
                    <a:pt x="977" y="0"/>
                    <a:pt x="935" y="9"/>
                    <a:pt x="902" y="25"/>
                  </a:cubicBezTo>
                  <a:cubicBezTo>
                    <a:pt x="835" y="59"/>
                    <a:pt x="801" y="125"/>
                    <a:pt x="768" y="159"/>
                  </a:cubicBezTo>
                  <a:cubicBezTo>
                    <a:pt x="668" y="259"/>
                    <a:pt x="601" y="392"/>
                    <a:pt x="535" y="492"/>
                  </a:cubicBezTo>
                  <a:lnTo>
                    <a:pt x="535" y="292"/>
                  </a:lnTo>
                  <a:lnTo>
                    <a:pt x="234" y="526"/>
                  </a:lnTo>
                  <a:cubicBezTo>
                    <a:pt x="168" y="526"/>
                    <a:pt x="134" y="592"/>
                    <a:pt x="101" y="626"/>
                  </a:cubicBezTo>
                  <a:cubicBezTo>
                    <a:pt x="68" y="659"/>
                    <a:pt x="68" y="726"/>
                    <a:pt x="68" y="759"/>
                  </a:cubicBezTo>
                  <a:cubicBezTo>
                    <a:pt x="68" y="826"/>
                    <a:pt x="68" y="859"/>
                    <a:pt x="101" y="893"/>
                  </a:cubicBezTo>
                  <a:cubicBezTo>
                    <a:pt x="134" y="893"/>
                    <a:pt x="168" y="893"/>
                    <a:pt x="234" y="859"/>
                  </a:cubicBezTo>
                  <a:lnTo>
                    <a:pt x="301" y="826"/>
                  </a:lnTo>
                  <a:lnTo>
                    <a:pt x="301" y="1660"/>
                  </a:lnTo>
                  <a:lnTo>
                    <a:pt x="168" y="1727"/>
                  </a:lnTo>
                  <a:cubicBezTo>
                    <a:pt x="134" y="1760"/>
                    <a:pt x="68" y="1793"/>
                    <a:pt x="68" y="1860"/>
                  </a:cubicBezTo>
                  <a:cubicBezTo>
                    <a:pt x="34" y="1893"/>
                    <a:pt x="1" y="1927"/>
                    <a:pt x="34" y="1993"/>
                  </a:cubicBezTo>
                  <a:cubicBezTo>
                    <a:pt x="1" y="2027"/>
                    <a:pt x="34" y="2060"/>
                    <a:pt x="68" y="2094"/>
                  </a:cubicBezTo>
                  <a:cubicBezTo>
                    <a:pt x="68" y="2110"/>
                    <a:pt x="84" y="2119"/>
                    <a:pt x="105" y="2119"/>
                  </a:cubicBezTo>
                  <a:cubicBezTo>
                    <a:pt x="126" y="2119"/>
                    <a:pt x="151" y="2110"/>
                    <a:pt x="168" y="2094"/>
                  </a:cubicBezTo>
                  <a:lnTo>
                    <a:pt x="868" y="1693"/>
                  </a:lnTo>
                  <a:cubicBezTo>
                    <a:pt x="902" y="1660"/>
                    <a:pt x="935" y="1627"/>
                    <a:pt x="968" y="1593"/>
                  </a:cubicBezTo>
                  <a:cubicBezTo>
                    <a:pt x="1002" y="1526"/>
                    <a:pt x="1002" y="1493"/>
                    <a:pt x="1002" y="1426"/>
                  </a:cubicBezTo>
                  <a:cubicBezTo>
                    <a:pt x="1002" y="1393"/>
                    <a:pt x="1002" y="1360"/>
                    <a:pt x="968" y="1326"/>
                  </a:cubicBezTo>
                  <a:cubicBezTo>
                    <a:pt x="952" y="1310"/>
                    <a:pt x="935" y="1301"/>
                    <a:pt x="918" y="1301"/>
                  </a:cubicBezTo>
                  <a:cubicBezTo>
                    <a:pt x="902" y="1301"/>
                    <a:pt x="885" y="1310"/>
                    <a:pt x="868" y="1326"/>
                  </a:cubicBezTo>
                  <a:lnTo>
                    <a:pt x="535" y="1526"/>
                  </a:lnTo>
                  <a:lnTo>
                    <a:pt x="535" y="993"/>
                  </a:lnTo>
                  <a:cubicBezTo>
                    <a:pt x="635" y="826"/>
                    <a:pt x="701" y="693"/>
                    <a:pt x="768" y="592"/>
                  </a:cubicBezTo>
                  <a:cubicBezTo>
                    <a:pt x="801" y="526"/>
                    <a:pt x="868" y="459"/>
                    <a:pt x="902" y="392"/>
                  </a:cubicBezTo>
                  <a:lnTo>
                    <a:pt x="1002" y="392"/>
                  </a:lnTo>
                  <a:cubicBezTo>
                    <a:pt x="1018" y="409"/>
                    <a:pt x="1035" y="417"/>
                    <a:pt x="1047" y="417"/>
                  </a:cubicBezTo>
                  <a:cubicBezTo>
                    <a:pt x="1060" y="417"/>
                    <a:pt x="1068" y="409"/>
                    <a:pt x="1068" y="392"/>
                  </a:cubicBezTo>
                  <a:cubicBezTo>
                    <a:pt x="1102" y="359"/>
                    <a:pt x="1135" y="326"/>
                    <a:pt x="1168" y="292"/>
                  </a:cubicBezTo>
                  <a:cubicBezTo>
                    <a:pt x="1202" y="259"/>
                    <a:pt x="1202" y="192"/>
                    <a:pt x="1202" y="159"/>
                  </a:cubicBezTo>
                  <a:cubicBezTo>
                    <a:pt x="1202" y="92"/>
                    <a:pt x="1168" y="59"/>
                    <a:pt x="1135" y="25"/>
                  </a:cubicBezTo>
                  <a:cubicBezTo>
                    <a:pt x="1102" y="9"/>
                    <a:pt x="1060" y="0"/>
                    <a:pt x="10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8" name="Google Shape;818;p34"/>
            <p:cNvSpPr/>
            <p:nvPr/>
          </p:nvSpPr>
          <p:spPr>
            <a:xfrm>
              <a:off x="2003275" y="1851975"/>
              <a:ext cx="25875" cy="49650"/>
            </a:xfrm>
            <a:custGeom>
              <a:rect b="b" l="l" r="r" t="t"/>
              <a:pathLst>
                <a:path extrusionOk="0" h="1986" w="1035">
                  <a:moveTo>
                    <a:pt x="913" y="1"/>
                  </a:moveTo>
                  <a:cubicBezTo>
                    <a:pt x="901" y="1"/>
                    <a:pt x="884" y="9"/>
                    <a:pt x="868" y="26"/>
                  </a:cubicBezTo>
                  <a:lnTo>
                    <a:pt x="834" y="59"/>
                  </a:lnTo>
                  <a:cubicBezTo>
                    <a:pt x="834" y="59"/>
                    <a:pt x="801" y="92"/>
                    <a:pt x="801" y="92"/>
                  </a:cubicBezTo>
                  <a:lnTo>
                    <a:pt x="667" y="92"/>
                  </a:lnTo>
                  <a:cubicBezTo>
                    <a:pt x="601" y="126"/>
                    <a:pt x="567" y="126"/>
                    <a:pt x="501" y="159"/>
                  </a:cubicBezTo>
                  <a:cubicBezTo>
                    <a:pt x="367" y="259"/>
                    <a:pt x="234" y="392"/>
                    <a:pt x="134" y="559"/>
                  </a:cubicBezTo>
                  <a:cubicBezTo>
                    <a:pt x="67" y="659"/>
                    <a:pt x="34" y="793"/>
                    <a:pt x="34" y="926"/>
                  </a:cubicBezTo>
                  <a:cubicBezTo>
                    <a:pt x="34" y="1026"/>
                    <a:pt x="67" y="1093"/>
                    <a:pt x="134" y="1160"/>
                  </a:cubicBezTo>
                  <a:cubicBezTo>
                    <a:pt x="159" y="1185"/>
                    <a:pt x="189" y="1196"/>
                    <a:pt x="228" y="1196"/>
                  </a:cubicBezTo>
                  <a:cubicBezTo>
                    <a:pt x="291" y="1196"/>
                    <a:pt x="377" y="1168"/>
                    <a:pt x="501" y="1126"/>
                  </a:cubicBezTo>
                  <a:cubicBezTo>
                    <a:pt x="567" y="1093"/>
                    <a:pt x="667" y="1060"/>
                    <a:pt x="734" y="1060"/>
                  </a:cubicBezTo>
                  <a:cubicBezTo>
                    <a:pt x="801" y="1060"/>
                    <a:pt x="801" y="1093"/>
                    <a:pt x="801" y="1160"/>
                  </a:cubicBezTo>
                  <a:cubicBezTo>
                    <a:pt x="801" y="1193"/>
                    <a:pt x="767" y="1226"/>
                    <a:pt x="767" y="1260"/>
                  </a:cubicBezTo>
                  <a:cubicBezTo>
                    <a:pt x="701" y="1326"/>
                    <a:pt x="601" y="1393"/>
                    <a:pt x="501" y="1460"/>
                  </a:cubicBezTo>
                  <a:cubicBezTo>
                    <a:pt x="467" y="1493"/>
                    <a:pt x="401" y="1527"/>
                    <a:pt x="334" y="1527"/>
                  </a:cubicBezTo>
                  <a:cubicBezTo>
                    <a:pt x="300" y="1527"/>
                    <a:pt x="267" y="1527"/>
                    <a:pt x="234" y="1493"/>
                  </a:cubicBezTo>
                  <a:cubicBezTo>
                    <a:pt x="234" y="1460"/>
                    <a:pt x="200" y="1427"/>
                    <a:pt x="167" y="1393"/>
                  </a:cubicBezTo>
                  <a:lnTo>
                    <a:pt x="100" y="1393"/>
                  </a:lnTo>
                  <a:cubicBezTo>
                    <a:pt x="67" y="1427"/>
                    <a:pt x="34" y="1460"/>
                    <a:pt x="34" y="1493"/>
                  </a:cubicBezTo>
                  <a:cubicBezTo>
                    <a:pt x="0" y="1560"/>
                    <a:pt x="0" y="1627"/>
                    <a:pt x="0" y="1693"/>
                  </a:cubicBezTo>
                  <a:lnTo>
                    <a:pt x="0" y="1827"/>
                  </a:lnTo>
                  <a:cubicBezTo>
                    <a:pt x="0" y="1860"/>
                    <a:pt x="0" y="1927"/>
                    <a:pt x="34" y="1960"/>
                  </a:cubicBezTo>
                  <a:cubicBezTo>
                    <a:pt x="34" y="1977"/>
                    <a:pt x="42" y="1985"/>
                    <a:pt x="54" y="1985"/>
                  </a:cubicBezTo>
                  <a:cubicBezTo>
                    <a:pt x="67" y="1985"/>
                    <a:pt x="84" y="1977"/>
                    <a:pt x="100" y="1960"/>
                  </a:cubicBezTo>
                  <a:cubicBezTo>
                    <a:pt x="134" y="1960"/>
                    <a:pt x="134" y="1960"/>
                    <a:pt x="134" y="1927"/>
                  </a:cubicBezTo>
                  <a:cubicBezTo>
                    <a:pt x="167" y="1927"/>
                    <a:pt x="167" y="1894"/>
                    <a:pt x="200" y="1894"/>
                  </a:cubicBezTo>
                  <a:lnTo>
                    <a:pt x="334" y="1894"/>
                  </a:lnTo>
                  <a:cubicBezTo>
                    <a:pt x="401" y="1860"/>
                    <a:pt x="467" y="1860"/>
                    <a:pt x="534" y="1827"/>
                  </a:cubicBezTo>
                  <a:cubicBezTo>
                    <a:pt x="701" y="1727"/>
                    <a:pt x="834" y="1560"/>
                    <a:pt x="934" y="1393"/>
                  </a:cubicBezTo>
                  <a:cubicBezTo>
                    <a:pt x="1001" y="1293"/>
                    <a:pt x="1034" y="1160"/>
                    <a:pt x="1034" y="1026"/>
                  </a:cubicBezTo>
                  <a:cubicBezTo>
                    <a:pt x="1034" y="926"/>
                    <a:pt x="1034" y="859"/>
                    <a:pt x="968" y="793"/>
                  </a:cubicBezTo>
                  <a:cubicBezTo>
                    <a:pt x="934" y="726"/>
                    <a:pt x="868" y="693"/>
                    <a:pt x="801" y="693"/>
                  </a:cubicBezTo>
                  <a:cubicBezTo>
                    <a:pt x="701" y="726"/>
                    <a:pt x="601" y="759"/>
                    <a:pt x="501" y="793"/>
                  </a:cubicBezTo>
                  <a:cubicBezTo>
                    <a:pt x="434" y="826"/>
                    <a:pt x="401" y="826"/>
                    <a:pt x="334" y="826"/>
                  </a:cubicBezTo>
                  <a:cubicBezTo>
                    <a:pt x="300" y="826"/>
                    <a:pt x="267" y="793"/>
                    <a:pt x="267" y="793"/>
                  </a:cubicBezTo>
                  <a:cubicBezTo>
                    <a:pt x="300" y="759"/>
                    <a:pt x="300" y="726"/>
                    <a:pt x="300" y="693"/>
                  </a:cubicBezTo>
                  <a:cubicBezTo>
                    <a:pt x="367" y="626"/>
                    <a:pt x="434" y="559"/>
                    <a:pt x="534" y="526"/>
                  </a:cubicBezTo>
                  <a:cubicBezTo>
                    <a:pt x="567" y="493"/>
                    <a:pt x="601" y="459"/>
                    <a:pt x="667" y="459"/>
                  </a:cubicBezTo>
                  <a:lnTo>
                    <a:pt x="767" y="459"/>
                  </a:lnTo>
                  <a:cubicBezTo>
                    <a:pt x="767" y="493"/>
                    <a:pt x="767" y="526"/>
                    <a:pt x="801" y="559"/>
                  </a:cubicBezTo>
                  <a:lnTo>
                    <a:pt x="868" y="559"/>
                  </a:lnTo>
                  <a:cubicBezTo>
                    <a:pt x="934" y="526"/>
                    <a:pt x="968" y="459"/>
                    <a:pt x="968" y="426"/>
                  </a:cubicBezTo>
                  <a:cubicBezTo>
                    <a:pt x="1001" y="359"/>
                    <a:pt x="1001" y="326"/>
                    <a:pt x="968" y="259"/>
                  </a:cubicBezTo>
                  <a:lnTo>
                    <a:pt x="968" y="159"/>
                  </a:lnTo>
                  <a:cubicBezTo>
                    <a:pt x="1001" y="126"/>
                    <a:pt x="968" y="59"/>
                    <a:pt x="934" y="26"/>
                  </a:cubicBezTo>
                  <a:cubicBezTo>
                    <a:pt x="934" y="9"/>
                    <a:pt x="926" y="1"/>
                    <a:pt x="91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9" name="Google Shape;819;p34"/>
            <p:cNvSpPr/>
            <p:nvPr/>
          </p:nvSpPr>
          <p:spPr>
            <a:xfrm>
              <a:off x="2037450" y="1819250"/>
              <a:ext cx="26725" cy="62350"/>
            </a:xfrm>
            <a:custGeom>
              <a:rect b="b" l="l" r="r" t="t"/>
              <a:pathLst>
                <a:path extrusionOk="0" h="2494" w="1069">
                  <a:moveTo>
                    <a:pt x="635" y="0"/>
                  </a:moveTo>
                  <a:lnTo>
                    <a:pt x="368" y="167"/>
                  </a:lnTo>
                  <a:lnTo>
                    <a:pt x="368" y="534"/>
                  </a:lnTo>
                  <a:lnTo>
                    <a:pt x="635" y="367"/>
                  </a:lnTo>
                  <a:lnTo>
                    <a:pt x="635" y="0"/>
                  </a:lnTo>
                  <a:close/>
                  <a:moveTo>
                    <a:pt x="668" y="634"/>
                  </a:moveTo>
                  <a:lnTo>
                    <a:pt x="234" y="868"/>
                  </a:lnTo>
                  <a:cubicBezTo>
                    <a:pt x="201" y="901"/>
                    <a:pt x="168" y="934"/>
                    <a:pt x="134" y="968"/>
                  </a:cubicBezTo>
                  <a:cubicBezTo>
                    <a:pt x="101" y="1034"/>
                    <a:pt x="101" y="1068"/>
                    <a:pt x="101" y="1134"/>
                  </a:cubicBezTo>
                  <a:cubicBezTo>
                    <a:pt x="101" y="1168"/>
                    <a:pt x="101" y="1201"/>
                    <a:pt x="134" y="1234"/>
                  </a:cubicBezTo>
                  <a:cubicBezTo>
                    <a:pt x="151" y="1251"/>
                    <a:pt x="168" y="1260"/>
                    <a:pt x="184" y="1260"/>
                  </a:cubicBezTo>
                  <a:cubicBezTo>
                    <a:pt x="201" y="1260"/>
                    <a:pt x="218" y="1251"/>
                    <a:pt x="234" y="1234"/>
                  </a:cubicBezTo>
                  <a:lnTo>
                    <a:pt x="435" y="1101"/>
                  </a:lnTo>
                  <a:lnTo>
                    <a:pt x="435" y="1935"/>
                  </a:lnTo>
                  <a:lnTo>
                    <a:pt x="168" y="2102"/>
                  </a:lnTo>
                  <a:cubicBezTo>
                    <a:pt x="101" y="2135"/>
                    <a:pt x="68" y="2168"/>
                    <a:pt x="34" y="2235"/>
                  </a:cubicBezTo>
                  <a:cubicBezTo>
                    <a:pt x="1" y="2269"/>
                    <a:pt x="1" y="2302"/>
                    <a:pt x="1" y="2369"/>
                  </a:cubicBezTo>
                  <a:cubicBezTo>
                    <a:pt x="1" y="2402"/>
                    <a:pt x="1" y="2435"/>
                    <a:pt x="34" y="2469"/>
                  </a:cubicBezTo>
                  <a:cubicBezTo>
                    <a:pt x="51" y="2485"/>
                    <a:pt x="68" y="2494"/>
                    <a:pt x="88" y="2494"/>
                  </a:cubicBezTo>
                  <a:cubicBezTo>
                    <a:pt x="109" y="2494"/>
                    <a:pt x="134" y="2485"/>
                    <a:pt x="168" y="2469"/>
                  </a:cubicBezTo>
                  <a:lnTo>
                    <a:pt x="935" y="2035"/>
                  </a:lnTo>
                  <a:cubicBezTo>
                    <a:pt x="968" y="2002"/>
                    <a:pt x="1002" y="1968"/>
                    <a:pt x="1035" y="1902"/>
                  </a:cubicBezTo>
                  <a:cubicBezTo>
                    <a:pt x="1068" y="1868"/>
                    <a:pt x="1068" y="1835"/>
                    <a:pt x="1068" y="1768"/>
                  </a:cubicBezTo>
                  <a:cubicBezTo>
                    <a:pt x="1068" y="1735"/>
                    <a:pt x="1068" y="1701"/>
                    <a:pt x="1035" y="1668"/>
                  </a:cubicBezTo>
                  <a:cubicBezTo>
                    <a:pt x="1035" y="1654"/>
                    <a:pt x="1023" y="1646"/>
                    <a:pt x="1008" y="1646"/>
                  </a:cubicBezTo>
                  <a:cubicBezTo>
                    <a:pt x="985" y="1646"/>
                    <a:pt x="954" y="1662"/>
                    <a:pt x="935" y="1701"/>
                  </a:cubicBezTo>
                  <a:lnTo>
                    <a:pt x="668" y="1835"/>
                  </a:lnTo>
                  <a:lnTo>
                    <a:pt x="668" y="634"/>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0" name="Google Shape;820;p34"/>
            <p:cNvSpPr/>
            <p:nvPr/>
          </p:nvSpPr>
          <p:spPr>
            <a:xfrm>
              <a:off x="2070825" y="1813900"/>
              <a:ext cx="29200" cy="44075"/>
            </a:xfrm>
            <a:custGeom>
              <a:rect b="b" l="l" r="r" t="t"/>
              <a:pathLst>
                <a:path extrusionOk="0" h="1763" w="1168">
                  <a:moveTo>
                    <a:pt x="699" y="378"/>
                  </a:moveTo>
                  <a:cubicBezTo>
                    <a:pt x="759" y="378"/>
                    <a:pt x="826" y="407"/>
                    <a:pt x="867" y="448"/>
                  </a:cubicBezTo>
                  <a:cubicBezTo>
                    <a:pt x="934" y="548"/>
                    <a:pt x="968" y="615"/>
                    <a:pt x="934" y="715"/>
                  </a:cubicBezTo>
                  <a:cubicBezTo>
                    <a:pt x="934" y="848"/>
                    <a:pt x="901" y="981"/>
                    <a:pt x="834" y="1115"/>
                  </a:cubicBezTo>
                  <a:cubicBezTo>
                    <a:pt x="801" y="1215"/>
                    <a:pt x="701" y="1315"/>
                    <a:pt x="601" y="1382"/>
                  </a:cubicBezTo>
                  <a:cubicBezTo>
                    <a:pt x="551" y="1415"/>
                    <a:pt x="501" y="1432"/>
                    <a:pt x="455" y="1432"/>
                  </a:cubicBezTo>
                  <a:cubicBezTo>
                    <a:pt x="409" y="1432"/>
                    <a:pt x="367" y="1415"/>
                    <a:pt x="334" y="1382"/>
                  </a:cubicBezTo>
                  <a:cubicBezTo>
                    <a:pt x="267" y="1315"/>
                    <a:pt x="234" y="1248"/>
                    <a:pt x="234" y="1148"/>
                  </a:cubicBezTo>
                  <a:cubicBezTo>
                    <a:pt x="234" y="1015"/>
                    <a:pt x="267" y="848"/>
                    <a:pt x="334" y="715"/>
                  </a:cubicBezTo>
                  <a:cubicBezTo>
                    <a:pt x="400" y="615"/>
                    <a:pt x="467" y="514"/>
                    <a:pt x="601" y="414"/>
                  </a:cubicBezTo>
                  <a:cubicBezTo>
                    <a:pt x="626" y="389"/>
                    <a:pt x="661" y="378"/>
                    <a:pt x="699" y="378"/>
                  </a:cubicBezTo>
                  <a:close/>
                  <a:moveTo>
                    <a:pt x="807" y="0"/>
                  </a:moveTo>
                  <a:cubicBezTo>
                    <a:pt x="728" y="0"/>
                    <a:pt x="648" y="24"/>
                    <a:pt x="601" y="47"/>
                  </a:cubicBezTo>
                  <a:cubicBezTo>
                    <a:pt x="467" y="148"/>
                    <a:pt x="367" y="214"/>
                    <a:pt x="300" y="348"/>
                  </a:cubicBezTo>
                  <a:cubicBezTo>
                    <a:pt x="100" y="615"/>
                    <a:pt x="0" y="915"/>
                    <a:pt x="0" y="1248"/>
                  </a:cubicBezTo>
                  <a:cubicBezTo>
                    <a:pt x="0" y="1348"/>
                    <a:pt x="34" y="1482"/>
                    <a:pt x="67" y="1582"/>
                  </a:cubicBezTo>
                  <a:cubicBezTo>
                    <a:pt x="100" y="1682"/>
                    <a:pt x="200" y="1749"/>
                    <a:pt x="300" y="1749"/>
                  </a:cubicBezTo>
                  <a:cubicBezTo>
                    <a:pt x="330" y="1758"/>
                    <a:pt x="359" y="1763"/>
                    <a:pt x="388" y="1763"/>
                  </a:cubicBezTo>
                  <a:cubicBezTo>
                    <a:pt x="459" y="1763"/>
                    <a:pt x="530" y="1739"/>
                    <a:pt x="601" y="1715"/>
                  </a:cubicBezTo>
                  <a:cubicBezTo>
                    <a:pt x="701" y="1649"/>
                    <a:pt x="801" y="1549"/>
                    <a:pt x="901" y="1415"/>
                  </a:cubicBezTo>
                  <a:cubicBezTo>
                    <a:pt x="968" y="1282"/>
                    <a:pt x="1068" y="1148"/>
                    <a:pt x="1101" y="1015"/>
                  </a:cubicBezTo>
                  <a:cubicBezTo>
                    <a:pt x="1134" y="881"/>
                    <a:pt x="1168" y="715"/>
                    <a:pt x="1168" y="581"/>
                  </a:cubicBezTo>
                  <a:cubicBezTo>
                    <a:pt x="1168" y="448"/>
                    <a:pt x="1168" y="314"/>
                    <a:pt x="1101" y="181"/>
                  </a:cubicBezTo>
                  <a:cubicBezTo>
                    <a:pt x="1068" y="114"/>
                    <a:pt x="1001" y="47"/>
                    <a:pt x="901" y="14"/>
                  </a:cubicBezTo>
                  <a:cubicBezTo>
                    <a:pt x="871" y="4"/>
                    <a:pt x="839" y="0"/>
                    <a:pt x="80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1" name="Google Shape;821;p34"/>
            <p:cNvSpPr/>
            <p:nvPr/>
          </p:nvSpPr>
          <p:spPr>
            <a:xfrm>
              <a:off x="2104175" y="1793800"/>
              <a:ext cx="31725" cy="49175"/>
            </a:xfrm>
            <a:custGeom>
              <a:rect b="b" l="l" r="r" t="t"/>
              <a:pathLst>
                <a:path extrusionOk="0" h="1967" w="1269">
                  <a:moveTo>
                    <a:pt x="880" y="1"/>
                  </a:moveTo>
                  <a:cubicBezTo>
                    <a:pt x="826" y="1"/>
                    <a:pt x="768" y="18"/>
                    <a:pt x="701" y="51"/>
                  </a:cubicBezTo>
                  <a:cubicBezTo>
                    <a:pt x="634" y="84"/>
                    <a:pt x="601" y="118"/>
                    <a:pt x="534" y="184"/>
                  </a:cubicBezTo>
                  <a:cubicBezTo>
                    <a:pt x="501" y="251"/>
                    <a:pt x="434" y="318"/>
                    <a:pt x="401" y="384"/>
                  </a:cubicBezTo>
                  <a:lnTo>
                    <a:pt x="401" y="251"/>
                  </a:lnTo>
                  <a:lnTo>
                    <a:pt x="201" y="384"/>
                  </a:lnTo>
                  <a:cubicBezTo>
                    <a:pt x="134" y="418"/>
                    <a:pt x="101" y="451"/>
                    <a:pt x="67" y="485"/>
                  </a:cubicBezTo>
                  <a:cubicBezTo>
                    <a:pt x="34" y="551"/>
                    <a:pt x="34" y="585"/>
                    <a:pt x="34" y="651"/>
                  </a:cubicBezTo>
                  <a:cubicBezTo>
                    <a:pt x="34" y="685"/>
                    <a:pt x="34" y="718"/>
                    <a:pt x="67" y="751"/>
                  </a:cubicBezTo>
                  <a:cubicBezTo>
                    <a:pt x="84" y="768"/>
                    <a:pt x="101" y="776"/>
                    <a:pt x="117" y="776"/>
                  </a:cubicBezTo>
                  <a:cubicBezTo>
                    <a:pt x="134" y="776"/>
                    <a:pt x="151" y="768"/>
                    <a:pt x="167" y="751"/>
                  </a:cubicBezTo>
                  <a:lnTo>
                    <a:pt x="167" y="1585"/>
                  </a:lnTo>
                  <a:cubicBezTo>
                    <a:pt x="134" y="1585"/>
                    <a:pt x="101" y="1619"/>
                    <a:pt x="67" y="1652"/>
                  </a:cubicBezTo>
                  <a:cubicBezTo>
                    <a:pt x="34" y="1719"/>
                    <a:pt x="0" y="1785"/>
                    <a:pt x="0" y="1852"/>
                  </a:cubicBezTo>
                  <a:cubicBezTo>
                    <a:pt x="0" y="1886"/>
                    <a:pt x="34" y="1919"/>
                    <a:pt x="34" y="1952"/>
                  </a:cubicBezTo>
                  <a:cubicBezTo>
                    <a:pt x="44" y="1962"/>
                    <a:pt x="53" y="1966"/>
                    <a:pt x="64" y="1966"/>
                  </a:cubicBezTo>
                  <a:cubicBezTo>
                    <a:pt x="90" y="1966"/>
                    <a:pt x="120" y="1943"/>
                    <a:pt x="167" y="1919"/>
                  </a:cubicBezTo>
                  <a:lnTo>
                    <a:pt x="434" y="1785"/>
                  </a:lnTo>
                  <a:cubicBezTo>
                    <a:pt x="467" y="1752"/>
                    <a:pt x="501" y="1719"/>
                    <a:pt x="534" y="1685"/>
                  </a:cubicBezTo>
                  <a:cubicBezTo>
                    <a:pt x="568" y="1619"/>
                    <a:pt x="568" y="1585"/>
                    <a:pt x="568" y="1519"/>
                  </a:cubicBezTo>
                  <a:cubicBezTo>
                    <a:pt x="568" y="1452"/>
                    <a:pt x="568" y="1419"/>
                    <a:pt x="534" y="1419"/>
                  </a:cubicBezTo>
                  <a:cubicBezTo>
                    <a:pt x="524" y="1409"/>
                    <a:pt x="515" y="1405"/>
                    <a:pt x="504" y="1405"/>
                  </a:cubicBezTo>
                  <a:cubicBezTo>
                    <a:pt x="478" y="1405"/>
                    <a:pt x="448" y="1428"/>
                    <a:pt x="401" y="1452"/>
                  </a:cubicBezTo>
                  <a:lnTo>
                    <a:pt x="401" y="785"/>
                  </a:lnTo>
                  <a:cubicBezTo>
                    <a:pt x="434" y="685"/>
                    <a:pt x="501" y="585"/>
                    <a:pt x="568" y="518"/>
                  </a:cubicBezTo>
                  <a:cubicBezTo>
                    <a:pt x="601" y="451"/>
                    <a:pt x="634" y="418"/>
                    <a:pt x="701" y="384"/>
                  </a:cubicBezTo>
                  <a:cubicBezTo>
                    <a:pt x="723" y="373"/>
                    <a:pt x="742" y="370"/>
                    <a:pt x="758" y="370"/>
                  </a:cubicBezTo>
                  <a:cubicBezTo>
                    <a:pt x="790" y="370"/>
                    <a:pt x="812" y="384"/>
                    <a:pt x="834" y="384"/>
                  </a:cubicBezTo>
                  <a:cubicBezTo>
                    <a:pt x="901" y="418"/>
                    <a:pt x="901" y="451"/>
                    <a:pt x="901" y="518"/>
                  </a:cubicBezTo>
                  <a:lnTo>
                    <a:pt x="901" y="1185"/>
                  </a:lnTo>
                  <a:cubicBezTo>
                    <a:pt x="834" y="1218"/>
                    <a:pt x="801" y="1252"/>
                    <a:pt x="768" y="1285"/>
                  </a:cubicBezTo>
                  <a:cubicBezTo>
                    <a:pt x="768" y="1352"/>
                    <a:pt x="734" y="1385"/>
                    <a:pt x="734" y="1452"/>
                  </a:cubicBezTo>
                  <a:cubicBezTo>
                    <a:pt x="734" y="1485"/>
                    <a:pt x="768" y="1519"/>
                    <a:pt x="768" y="1552"/>
                  </a:cubicBezTo>
                  <a:cubicBezTo>
                    <a:pt x="801" y="1552"/>
                    <a:pt x="834" y="1552"/>
                    <a:pt x="901" y="1519"/>
                  </a:cubicBezTo>
                  <a:lnTo>
                    <a:pt x="1101" y="1419"/>
                  </a:lnTo>
                  <a:cubicBezTo>
                    <a:pt x="1168" y="1385"/>
                    <a:pt x="1201" y="1352"/>
                    <a:pt x="1235" y="1285"/>
                  </a:cubicBezTo>
                  <a:cubicBezTo>
                    <a:pt x="1235" y="1252"/>
                    <a:pt x="1268" y="1185"/>
                    <a:pt x="1268" y="1152"/>
                  </a:cubicBezTo>
                  <a:cubicBezTo>
                    <a:pt x="1268" y="1118"/>
                    <a:pt x="1235" y="1085"/>
                    <a:pt x="1235" y="1052"/>
                  </a:cubicBezTo>
                  <a:cubicBezTo>
                    <a:pt x="1218" y="1035"/>
                    <a:pt x="1201" y="1027"/>
                    <a:pt x="1180" y="1027"/>
                  </a:cubicBezTo>
                  <a:cubicBezTo>
                    <a:pt x="1160" y="1027"/>
                    <a:pt x="1135" y="1035"/>
                    <a:pt x="1101" y="1052"/>
                  </a:cubicBezTo>
                  <a:lnTo>
                    <a:pt x="1101" y="384"/>
                  </a:lnTo>
                  <a:cubicBezTo>
                    <a:pt x="1135" y="284"/>
                    <a:pt x="1101" y="151"/>
                    <a:pt x="1035" y="51"/>
                  </a:cubicBezTo>
                  <a:cubicBezTo>
                    <a:pt x="984" y="18"/>
                    <a:pt x="934" y="1"/>
                    <a:pt x="88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2" name="Google Shape;822;p34"/>
            <p:cNvSpPr/>
            <p:nvPr/>
          </p:nvSpPr>
          <p:spPr>
            <a:xfrm>
              <a:off x="2138375" y="1770875"/>
              <a:ext cx="32550" cy="40675"/>
            </a:xfrm>
            <a:custGeom>
              <a:rect b="b" l="l" r="r" t="t"/>
              <a:pathLst>
                <a:path extrusionOk="0" h="1627" w="1302">
                  <a:moveTo>
                    <a:pt x="1268" y="1"/>
                  </a:moveTo>
                  <a:cubicBezTo>
                    <a:pt x="1234" y="1"/>
                    <a:pt x="1201" y="1"/>
                    <a:pt x="1134" y="34"/>
                  </a:cubicBezTo>
                  <a:lnTo>
                    <a:pt x="167" y="568"/>
                  </a:lnTo>
                  <a:cubicBezTo>
                    <a:pt x="100" y="601"/>
                    <a:pt x="67" y="634"/>
                    <a:pt x="67" y="701"/>
                  </a:cubicBezTo>
                  <a:cubicBezTo>
                    <a:pt x="33" y="734"/>
                    <a:pt x="0" y="801"/>
                    <a:pt x="0" y="834"/>
                  </a:cubicBezTo>
                  <a:cubicBezTo>
                    <a:pt x="0" y="868"/>
                    <a:pt x="33" y="935"/>
                    <a:pt x="67" y="935"/>
                  </a:cubicBezTo>
                  <a:cubicBezTo>
                    <a:pt x="67" y="951"/>
                    <a:pt x="75" y="960"/>
                    <a:pt x="92" y="960"/>
                  </a:cubicBezTo>
                  <a:cubicBezTo>
                    <a:pt x="108" y="960"/>
                    <a:pt x="134" y="951"/>
                    <a:pt x="167" y="935"/>
                  </a:cubicBezTo>
                  <a:lnTo>
                    <a:pt x="1134" y="367"/>
                  </a:lnTo>
                  <a:cubicBezTo>
                    <a:pt x="1168" y="334"/>
                    <a:pt x="1234" y="301"/>
                    <a:pt x="1268" y="267"/>
                  </a:cubicBezTo>
                  <a:cubicBezTo>
                    <a:pt x="1268" y="201"/>
                    <a:pt x="1268" y="167"/>
                    <a:pt x="1301" y="101"/>
                  </a:cubicBezTo>
                  <a:cubicBezTo>
                    <a:pt x="1301" y="67"/>
                    <a:pt x="1268" y="34"/>
                    <a:pt x="1268" y="1"/>
                  </a:cubicBezTo>
                  <a:close/>
                  <a:moveTo>
                    <a:pt x="1213" y="643"/>
                  </a:moveTo>
                  <a:cubicBezTo>
                    <a:pt x="1193" y="643"/>
                    <a:pt x="1168" y="651"/>
                    <a:pt x="1134" y="668"/>
                  </a:cubicBezTo>
                  <a:lnTo>
                    <a:pt x="167" y="1201"/>
                  </a:lnTo>
                  <a:cubicBezTo>
                    <a:pt x="100" y="1235"/>
                    <a:pt x="67" y="1268"/>
                    <a:pt x="67" y="1335"/>
                  </a:cubicBezTo>
                  <a:cubicBezTo>
                    <a:pt x="33" y="1368"/>
                    <a:pt x="0" y="1435"/>
                    <a:pt x="0" y="1468"/>
                  </a:cubicBezTo>
                  <a:cubicBezTo>
                    <a:pt x="0" y="1502"/>
                    <a:pt x="33" y="1568"/>
                    <a:pt x="67" y="1602"/>
                  </a:cubicBezTo>
                  <a:cubicBezTo>
                    <a:pt x="67" y="1618"/>
                    <a:pt x="75" y="1627"/>
                    <a:pt x="92" y="1627"/>
                  </a:cubicBezTo>
                  <a:cubicBezTo>
                    <a:pt x="108" y="1627"/>
                    <a:pt x="134" y="1618"/>
                    <a:pt x="167" y="1602"/>
                  </a:cubicBezTo>
                  <a:lnTo>
                    <a:pt x="1134" y="1035"/>
                  </a:lnTo>
                  <a:cubicBezTo>
                    <a:pt x="1168" y="1001"/>
                    <a:pt x="1234" y="968"/>
                    <a:pt x="1268" y="901"/>
                  </a:cubicBezTo>
                  <a:cubicBezTo>
                    <a:pt x="1268" y="868"/>
                    <a:pt x="1268" y="801"/>
                    <a:pt x="1301" y="768"/>
                  </a:cubicBezTo>
                  <a:cubicBezTo>
                    <a:pt x="1301" y="734"/>
                    <a:pt x="1268" y="668"/>
                    <a:pt x="1268" y="668"/>
                  </a:cubicBezTo>
                  <a:cubicBezTo>
                    <a:pt x="1251" y="651"/>
                    <a:pt x="1234" y="643"/>
                    <a:pt x="1213" y="643"/>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3" name="Google Shape;823;p34"/>
            <p:cNvSpPr/>
            <p:nvPr/>
          </p:nvSpPr>
          <p:spPr>
            <a:xfrm>
              <a:off x="2179225" y="1737525"/>
              <a:ext cx="19200" cy="33175"/>
            </a:xfrm>
            <a:custGeom>
              <a:rect b="b" l="l" r="r" t="t"/>
              <a:pathLst>
                <a:path extrusionOk="0" h="1327" w="768">
                  <a:moveTo>
                    <a:pt x="768" y="0"/>
                  </a:moveTo>
                  <a:lnTo>
                    <a:pt x="468" y="167"/>
                  </a:lnTo>
                  <a:lnTo>
                    <a:pt x="568" y="968"/>
                  </a:lnTo>
                  <a:cubicBezTo>
                    <a:pt x="568" y="1001"/>
                    <a:pt x="568" y="1034"/>
                    <a:pt x="568" y="1034"/>
                  </a:cubicBezTo>
                  <a:lnTo>
                    <a:pt x="634" y="1034"/>
                  </a:lnTo>
                  <a:cubicBezTo>
                    <a:pt x="634" y="1034"/>
                    <a:pt x="668" y="1001"/>
                    <a:pt x="668" y="1001"/>
                  </a:cubicBezTo>
                  <a:cubicBezTo>
                    <a:pt x="701" y="968"/>
                    <a:pt x="701" y="934"/>
                    <a:pt x="701" y="868"/>
                  </a:cubicBezTo>
                  <a:lnTo>
                    <a:pt x="768" y="0"/>
                  </a:lnTo>
                  <a:close/>
                  <a:moveTo>
                    <a:pt x="301" y="267"/>
                  </a:moveTo>
                  <a:lnTo>
                    <a:pt x="1" y="434"/>
                  </a:lnTo>
                  <a:lnTo>
                    <a:pt x="101" y="1234"/>
                  </a:lnTo>
                  <a:cubicBezTo>
                    <a:pt x="101" y="1268"/>
                    <a:pt x="101" y="1301"/>
                    <a:pt x="134" y="1301"/>
                  </a:cubicBezTo>
                  <a:cubicBezTo>
                    <a:pt x="134" y="1318"/>
                    <a:pt x="142" y="1326"/>
                    <a:pt x="151" y="1326"/>
                  </a:cubicBezTo>
                  <a:cubicBezTo>
                    <a:pt x="159" y="1326"/>
                    <a:pt x="167" y="1318"/>
                    <a:pt x="167" y="1301"/>
                  </a:cubicBezTo>
                  <a:cubicBezTo>
                    <a:pt x="201" y="1301"/>
                    <a:pt x="201" y="1301"/>
                    <a:pt x="234" y="1268"/>
                  </a:cubicBezTo>
                  <a:cubicBezTo>
                    <a:pt x="234" y="1234"/>
                    <a:pt x="234" y="1201"/>
                    <a:pt x="234" y="1168"/>
                  </a:cubicBezTo>
                  <a:lnTo>
                    <a:pt x="301" y="26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4" name="Google Shape;824;p34"/>
            <p:cNvSpPr/>
            <p:nvPr/>
          </p:nvSpPr>
          <p:spPr>
            <a:xfrm>
              <a:off x="2210925" y="1718350"/>
              <a:ext cx="25025" cy="64025"/>
            </a:xfrm>
            <a:custGeom>
              <a:rect b="b" l="l" r="r" t="t"/>
              <a:pathLst>
                <a:path extrusionOk="0" h="2561" w="1001">
                  <a:moveTo>
                    <a:pt x="634" y="0"/>
                  </a:moveTo>
                  <a:lnTo>
                    <a:pt x="134" y="467"/>
                  </a:lnTo>
                  <a:cubicBezTo>
                    <a:pt x="100" y="500"/>
                    <a:pt x="67" y="534"/>
                    <a:pt x="34" y="600"/>
                  </a:cubicBezTo>
                  <a:cubicBezTo>
                    <a:pt x="34" y="634"/>
                    <a:pt x="0" y="667"/>
                    <a:pt x="0" y="734"/>
                  </a:cubicBezTo>
                  <a:cubicBezTo>
                    <a:pt x="0" y="767"/>
                    <a:pt x="34" y="801"/>
                    <a:pt x="34" y="834"/>
                  </a:cubicBezTo>
                  <a:lnTo>
                    <a:pt x="134" y="834"/>
                  </a:lnTo>
                  <a:lnTo>
                    <a:pt x="200" y="767"/>
                  </a:lnTo>
                  <a:lnTo>
                    <a:pt x="400" y="567"/>
                  </a:lnTo>
                  <a:lnTo>
                    <a:pt x="400" y="2035"/>
                  </a:lnTo>
                  <a:lnTo>
                    <a:pt x="167" y="2168"/>
                  </a:lnTo>
                  <a:cubicBezTo>
                    <a:pt x="134" y="2168"/>
                    <a:pt x="67" y="2202"/>
                    <a:pt x="67" y="2268"/>
                  </a:cubicBezTo>
                  <a:cubicBezTo>
                    <a:pt x="34" y="2302"/>
                    <a:pt x="34" y="2368"/>
                    <a:pt x="34" y="2402"/>
                  </a:cubicBezTo>
                  <a:cubicBezTo>
                    <a:pt x="0" y="2435"/>
                    <a:pt x="34" y="2502"/>
                    <a:pt x="67" y="2535"/>
                  </a:cubicBezTo>
                  <a:cubicBezTo>
                    <a:pt x="67" y="2552"/>
                    <a:pt x="75" y="2560"/>
                    <a:pt x="92" y="2560"/>
                  </a:cubicBezTo>
                  <a:cubicBezTo>
                    <a:pt x="109" y="2560"/>
                    <a:pt x="134" y="2552"/>
                    <a:pt x="167" y="2535"/>
                  </a:cubicBezTo>
                  <a:lnTo>
                    <a:pt x="867" y="2135"/>
                  </a:lnTo>
                  <a:cubicBezTo>
                    <a:pt x="901" y="2102"/>
                    <a:pt x="934" y="2068"/>
                    <a:pt x="968" y="2001"/>
                  </a:cubicBezTo>
                  <a:cubicBezTo>
                    <a:pt x="1001" y="1968"/>
                    <a:pt x="1001" y="1901"/>
                    <a:pt x="1001" y="1868"/>
                  </a:cubicBezTo>
                  <a:cubicBezTo>
                    <a:pt x="1001" y="1835"/>
                    <a:pt x="1001" y="1768"/>
                    <a:pt x="968" y="1768"/>
                  </a:cubicBezTo>
                  <a:cubicBezTo>
                    <a:pt x="951" y="1751"/>
                    <a:pt x="934" y="1743"/>
                    <a:pt x="917" y="1743"/>
                  </a:cubicBezTo>
                  <a:cubicBezTo>
                    <a:pt x="901" y="1743"/>
                    <a:pt x="884" y="1751"/>
                    <a:pt x="867" y="1768"/>
                  </a:cubicBezTo>
                  <a:lnTo>
                    <a:pt x="634" y="1901"/>
                  </a:lnTo>
                  <a:lnTo>
                    <a:pt x="6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5" name="Google Shape;825;p34"/>
            <p:cNvSpPr/>
            <p:nvPr/>
          </p:nvSpPr>
          <p:spPr>
            <a:xfrm>
              <a:off x="2253450" y="1745500"/>
              <a:ext cx="9200" cy="12675"/>
            </a:xfrm>
            <a:custGeom>
              <a:rect b="b" l="l" r="r" t="t"/>
              <a:pathLst>
                <a:path extrusionOk="0" h="507" w="368">
                  <a:moveTo>
                    <a:pt x="292" y="0"/>
                  </a:moveTo>
                  <a:cubicBezTo>
                    <a:pt x="260" y="0"/>
                    <a:pt x="223" y="15"/>
                    <a:pt x="201" y="15"/>
                  </a:cubicBezTo>
                  <a:cubicBezTo>
                    <a:pt x="134" y="48"/>
                    <a:pt x="100" y="115"/>
                    <a:pt x="67" y="182"/>
                  </a:cubicBezTo>
                  <a:cubicBezTo>
                    <a:pt x="34" y="215"/>
                    <a:pt x="34" y="282"/>
                    <a:pt x="34" y="348"/>
                  </a:cubicBezTo>
                  <a:cubicBezTo>
                    <a:pt x="0" y="415"/>
                    <a:pt x="34" y="448"/>
                    <a:pt x="67" y="482"/>
                  </a:cubicBezTo>
                  <a:cubicBezTo>
                    <a:pt x="84" y="499"/>
                    <a:pt x="100" y="507"/>
                    <a:pt x="121" y="507"/>
                  </a:cubicBezTo>
                  <a:cubicBezTo>
                    <a:pt x="142" y="507"/>
                    <a:pt x="167" y="499"/>
                    <a:pt x="201" y="482"/>
                  </a:cubicBezTo>
                  <a:cubicBezTo>
                    <a:pt x="234" y="448"/>
                    <a:pt x="301" y="415"/>
                    <a:pt x="334" y="348"/>
                  </a:cubicBezTo>
                  <a:cubicBezTo>
                    <a:pt x="334" y="282"/>
                    <a:pt x="367" y="215"/>
                    <a:pt x="367" y="182"/>
                  </a:cubicBezTo>
                  <a:cubicBezTo>
                    <a:pt x="367" y="115"/>
                    <a:pt x="367" y="48"/>
                    <a:pt x="334" y="15"/>
                  </a:cubicBezTo>
                  <a:cubicBezTo>
                    <a:pt x="323" y="4"/>
                    <a:pt x="308" y="0"/>
                    <a:pt x="29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6" name="Google Shape;826;p34"/>
            <p:cNvSpPr/>
            <p:nvPr/>
          </p:nvSpPr>
          <p:spPr>
            <a:xfrm>
              <a:off x="2280975" y="1678300"/>
              <a:ext cx="25025" cy="60425"/>
            </a:xfrm>
            <a:custGeom>
              <a:rect b="b" l="l" r="r" t="t"/>
              <a:pathLst>
                <a:path extrusionOk="0" h="2417" w="1001">
                  <a:moveTo>
                    <a:pt x="571" y="385"/>
                  </a:moveTo>
                  <a:cubicBezTo>
                    <a:pt x="601" y="385"/>
                    <a:pt x="634" y="401"/>
                    <a:pt x="667" y="435"/>
                  </a:cubicBezTo>
                  <a:cubicBezTo>
                    <a:pt x="734" y="568"/>
                    <a:pt x="767" y="701"/>
                    <a:pt x="767" y="868"/>
                  </a:cubicBezTo>
                  <a:lnTo>
                    <a:pt x="767" y="1235"/>
                  </a:lnTo>
                  <a:cubicBezTo>
                    <a:pt x="767" y="1435"/>
                    <a:pt x="734" y="1602"/>
                    <a:pt x="667" y="1802"/>
                  </a:cubicBezTo>
                  <a:cubicBezTo>
                    <a:pt x="634" y="1869"/>
                    <a:pt x="567" y="1969"/>
                    <a:pt x="501" y="2002"/>
                  </a:cubicBezTo>
                  <a:cubicBezTo>
                    <a:pt x="467" y="2036"/>
                    <a:pt x="434" y="2052"/>
                    <a:pt x="405" y="2052"/>
                  </a:cubicBezTo>
                  <a:cubicBezTo>
                    <a:pt x="375" y="2052"/>
                    <a:pt x="350" y="2036"/>
                    <a:pt x="334" y="2002"/>
                  </a:cubicBezTo>
                  <a:cubicBezTo>
                    <a:pt x="234" y="1869"/>
                    <a:pt x="200" y="1735"/>
                    <a:pt x="234" y="1569"/>
                  </a:cubicBezTo>
                  <a:lnTo>
                    <a:pt x="234" y="1202"/>
                  </a:lnTo>
                  <a:cubicBezTo>
                    <a:pt x="234" y="1002"/>
                    <a:pt x="267" y="835"/>
                    <a:pt x="334" y="635"/>
                  </a:cubicBezTo>
                  <a:cubicBezTo>
                    <a:pt x="334" y="568"/>
                    <a:pt x="400" y="468"/>
                    <a:pt x="501" y="435"/>
                  </a:cubicBezTo>
                  <a:cubicBezTo>
                    <a:pt x="517" y="401"/>
                    <a:pt x="542" y="385"/>
                    <a:pt x="571" y="385"/>
                  </a:cubicBezTo>
                  <a:close/>
                  <a:moveTo>
                    <a:pt x="734" y="1"/>
                  </a:moveTo>
                  <a:cubicBezTo>
                    <a:pt x="634" y="1"/>
                    <a:pt x="567" y="1"/>
                    <a:pt x="501" y="68"/>
                  </a:cubicBezTo>
                  <a:cubicBezTo>
                    <a:pt x="300" y="168"/>
                    <a:pt x="167" y="368"/>
                    <a:pt x="134" y="568"/>
                  </a:cubicBezTo>
                  <a:cubicBezTo>
                    <a:pt x="34" y="801"/>
                    <a:pt x="0" y="1068"/>
                    <a:pt x="0" y="1302"/>
                  </a:cubicBezTo>
                  <a:lnTo>
                    <a:pt x="0" y="1669"/>
                  </a:lnTo>
                  <a:cubicBezTo>
                    <a:pt x="0" y="1836"/>
                    <a:pt x="34" y="2002"/>
                    <a:pt x="67" y="2169"/>
                  </a:cubicBezTo>
                  <a:cubicBezTo>
                    <a:pt x="100" y="2269"/>
                    <a:pt x="167" y="2336"/>
                    <a:pt x="267" y="2403"/>
                  </a:cubicBezTo>
                  <a:cubicBezTo>
                    <a:pt x="287" y="2412"/>
                    <a:pt x="309" y="2416"/>
                    <a:pt x="333" y="2416"/>
                  </a:cubicBezTo>
                  <a:cubicBezTo>
                    <a:pt x="389" y="2416"/>
                    <a:pt x="453" y="2393"/>
                    <a:pt x="501" y="2369"/>
                  </a:cubicBezTo>
                  <a:cubicBezTo>
                    <a:pt x="667" y="2236"/>
                    <a:pt x="801" y="2036"/>
                    <a:pt x="867" y="1836"/>
                  </a:cubicBezTo>
                  <a:cubicBezTo>
                    <a:pt x="934" y="1602"/>
                    <a:pt x="968" y="1369"/>
                    <a:pt x="1001" y="1102"/>
                  </a:cubicBezTo>
                  <a:lnTo>
                    <a:pt x="1001" y="735"/>
                  </a:lnTo>
                  <a:cubicBezTo>
                    <a:pt x="1001" y="568"/>
                    <a:pt x="968" y="401"/>
                    <a:pt x="901" y="234"/>
                  </a:cubicBezTo>
                  <a:cubicBezTo>
                    <a:pt x="867" y="134"/>
                    <a:pt x="801" y="68"/>
                    <a:pt x="7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7" name="Google Shape;827;p34"/>
            <p:cNvSpPr/>
            <p:nvPr/>
          </p:nvSpPr>
          <p:spPr>
            <a:xfrm>
              <a:off x="2317650" y="1658300"/>
              <a:ext cx="19225" cy="32550"/>
            </a:xfrm>
            <a:custGeom>
              <a:rect b="b" l="l" r="r" t="t"/>
              <a:pathLst>
                <a:path extrusionOk="0" h="1302" w="769">
                  <a:moveTo>
                    <a:pt x="768" y="0"/>
                  </a:moveTo>
                  <a:lnTo>
                    <a:pt x="468" y="167"/>
                  </a:lnTo>
                  <a:lnTo>
                    <a:pt x="535" y="934"/>
                  </a:lnTo>
                  <a:cubicBezTo>
                    <a:pt x="568" y="1001"/>
                    <a:pt x="568" y="1034"/>
                    <a:pt x="568" y="1034"/>
                  </a:cubicBezTo>
                  <a:lnTo>
                    <a:pt x="635" y="1034"/>
                  </a:lnTo>
                  <a:cubicBezTo>
                    <a:pt x="635" y="1001"/>
                    <a:pt x="668" y="1001"/>
                    <a:pt x="668" y="968"/>
                  </a:cubicBezTo>
                  <a:cubicBezTo>
                    <a:pt x="668" y="934"/>
                    <a:pt x="701" y="901"/>
                    <a:pt x="701" y="868"/>
                  </a:cubicBezTo>
                  <a:lnTo>
                    <a:pt x="768" y="0"/>
                  </a:lnTo>
                  <a:close/>
                  <a:moveTo>
                    <a:pt x="301" y="267"/>
                  </a:moveTo>
                  <a:lnTo>
                    <a:pt x="1" y="434"/>
                  </a:lnTo>
                  <a:lnTo>
                    <a:pt x="101" y="1235"/>
                  </a:lnTo>
                  <a:cubicBezTo>
                    <a:pt x="101" y="1235"/>
                    <a:pt x="101" y="1268"/>
                    <a:pt x="101" y="1301"/>
                  </a:cubicBezTo>
                  <a:lnTo>
                    <a:pt x="134" y="1301"/>
                  </a:lnTo>
                  <a:cubicBezTo>
                    <a:pt x="168" y="1268"/>
                    <a:pt x="168" y="1268"/>
                    <a:pt x="201" y="1235"/>
                  </a:cubicBezTo>
                  <a:cubicBezTo>
                    <a:pt x="201" y="1201"/>
                    <a:pt x="201" y="1168"/>
                    <a:pt x="234" y="1134"/>
                  </a:cubicBezTo>
                  <a:lnTo>
                    <a:pt x="301" y="26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8" name="Google Shape;828;p34"/>
            <p:cNvSpPr/>
            <p:nvPr/>
          </p:nvSpPr>
          <p:spPr>
            <a:xfrm>
              <a:off x="2381050" y="1634100"/>
              <a:ext cx="30025" cy="45275"/>
            </a:xfrm>
            <a:custGeom>
              <a:rect b="b" l="l" r="r" t="t"/>
              <a:pathLst>
                <a:path extrusionOk="0" h="1811" w="1201">
                  <a:moveTo>
                    <a:pt x="801" y="401"/>
                  </a:moveTo>
                  <a:cubicBezTo>
                    <a:pt x="867" y="435"/>
                    <a:pt x="901" y="501"/>
                    <a:pt x="934" y="568"/>
                  </a:cubicBezTo>
                  <a:lnTo>
                    <a:pt x="267" y="935"/>
                  </a:lnTo>
                  <a:cubicBezTo>
                    <a:pt x="300" y="835"/>
                    <a:pt x="334" y="735"/>
                    <a:pt x="400" y="635"/>
                  </a:cubicBezTo>
                  <a:cubicBezTo>
                    <a:pt x="434" y="568"/>
                    <a:pt x="500" y="501"/>
                    <a:pt x="600" y="468"/>
                  </a:cubicBezTo>
                  <a:cubicBezTo>
                    <a:pt x="667" y="401"/>
                    <a:pt x="734" y="401"/>
                    <a:pt x="801" y="401"/>
                  </a:cubicBezTo>
                  <a:close/>
                  <a:moveTo>
                    <a:pt x="867" y="1"/>
                  </a:moveTo>
                  <a:cubicBezTo>
                    <a:pt x="767" y="1"/>
                    <a:pt x="701" y="34"/>
                    <a:pt x="600" y="68"/>
                  </a:cubicBezTo>
                  <a:cubicBezTo>
                    <a:pt x="434" y="168"/>
                    <a:pt x="300" y="335"/>
                    <a:pt x="200" y="535"/>
                  </a:cubicBezTo>
                  <a:cubicBezTo>
                    <a:pt x="67" y="735"/>
                    <a:pt x="33" y="1002"/>
                    <a:pt x="33" y="1235"/>
                  </a:cubicBezTo>
                  <a:cubicBezTo>
                    <a:pt x="0" y="1402"/>
                    <a:pt x="67" y="1602"/>
                    <a:pt x="200" y="1736"/>
                  </a:cubicBezTo>
                  <a:cubicBezTo>
                    <a:pt x="234" y="1786"/>
                    <a:pt x="292" y="1811"/>
                    <a:pt x="363" y="1811"/>
                  </a:cubicBezTo>
                  <a:cubicBezTo>
                    <a:pt x="434" y="1811"/>
                    <a:pt x="517" y="1786"/>
                    <a:pt x="600" y="1736"/>
                  </a:cubicBezTo>
                  <a:cubicBezTo>
                    <a:pt x="734" y="1669"/>
                    <a:pt x="834" y="1569"/>
                    <a:pt x="934" y="1469"/>
                  </a:cubicBezTo>
                  <a:cubicBezTo>
                    <a:pt x="1001" y="1402"/>
                    <a:pt x="1101" y="1335"/>
                    <a:pt x="1134" y="1235"/>
                  </a:cubicBezTo>
                  <a:cubicBezTo>
                    <a:pt x="1168" y="1202"/>
                    <a:pt x="1168" y="1135"/>
                    <a:pt x="1168" y="1102"/>
                  </a:cubicBezTo>
                  <a:cubicBezTo>
                    <a:pt x="1201" y="1068"/>
                    <a:pt x="1168" y="1035"/>
                    <a:pt x="1168" y="1002"/>
                  </a:cubicBezTo>
                  <a:cubicBezTo>
                    <a:pt x="1151" y="985"/>
                    <a:pt x="1134" y="977"/>
                    <a:pt x="1117" y="977"/>
                  </a:cubicBezTo>
                  <a:cubicBezTo>
                    <a:pt x="1101" y="977"/>
                    <a:pt x="1084" y="985"/>
                    <a:pt x="1067" y="1002"/>
                  </a:cubicBezTo>
                  <a:cubicBezTo>
                    <a:pt x="1034" y="1035"/>
                    <a:pt x="1001" y="1068"/>
                    <a:pt x="967" y="1102"/>
                  </a:cubicBezTo>
                  <a:cubicBezTo>
                    <a:pt x="867" y="1202"/>
                    <a:pt x="734" y="1302"/>
                    <a:pt x="634" y="1369"/>
                  </a:cubicBezTo>
                  <a:cubicBezTo>
                    <a:pt x="534" y="1435"/>
                    <a:pt x="467" y="1435"/>
                    <a:pt x="367" y="1435"/>
                  </a:cubicBezTo>
                  <a:cubicBezTo>
                    <a:pt x="300" y="1402"/>
                    <a:pt x="267" y="1335"/>
                    <a:pt x="267" y="1302"/>
                  </a:cubicBezTo>
                  <a:lnTo>
                    <a:pt x="1168" y="768"/>
                  </a:lnTo>
                  <a:lnTo>
                    <a:pt x="1201" y="568"/>
                  </a:lnTo>
                  <a:cubicBezTo>
                    <a:pt x="1201" y="468"/>
                    <a:pt x="1201" y="401"/>
                    <a:pt x="1168" y="301"/>
                  </a:cubicBezTo>
                  <a:cubicBezTo>
                    <a:pt x="1134" y="201"/>
                    <a:pt x="1101" y="134"/>
                    <a:pt x="1034" y="68"/>
                  </a:cubicBezTo>
                  <a:cubicBezTo>
                    <a:pt x="1001" y="34"/>
                    <a:pt x="934" y="1"/>
                    <a:pt x="86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9" name="Google Shape;829;p34"/>
            <p:cNvSpPr/>
            <p:nvPr/>
          </p:nvSpPr>
          <p:spPr>
            <a:xfrm>
              <a:off x="2415225" y="1613900"/>
              <a:ext cx="31725" cy="49225"/>
            </a:xfrm>
            <a:custGeom>
              <a:rect b="b" l="l" r="r" t="t"/>
              <a:pathLst>
                <a:path extrusionOk="0" h="1969" w="1269">
                  <a:moveTo>
                    <a:pt x="876" y="0"/>
                  </a:moveTo>
                  <a:cubicBezTo>
                    <a:pt x="826" y="0"/>
                    <a:pt x="768" y="25"/>
                    <a:pt x="701" y="75"/>
                  </a:cubicBezTo>
                  <a:cubicBezTo>
                    <a:pt x="634" y="108"/>
                    <a:pt x="568" y="142"/>
                    <a:pt x="534" y="209"/>
                  </a:cubicBezTo>
                  <a:cubicBezTo>
                    <a:pt x="468" y="275"/>
                    <a:pt x="434" y="342"/>
                    <a:pt x="401" y="409"/>
                  </a:cubicBezTo>
                  <a:lnTo>
                    <a:pt x="401" y="275"/>
                  </a:lnTo>
                  <a:lnTo>
                    <a:pt x="201" y="442"/>
                  </a:lnTo>
                  <a:cubicBezTo>
                    <a:pt x="167" y="442"/>
                    <a:pt x="101" y="442"/>
                    <a:pt x="67" y="475"/>
                  </a:cubicBezTo>
                  <a:cubicBezTo>
                    <a:pt x="34" y="509"/>
                    <a:pt x="34" y="575"/>
                    <a:pt x="34" y="609"/>
                  </a:cubicBezTo>
                  <a:cubicBezTo>
                    <a:pt x="34" y="642"/>
                    <a:pt x="34" y="709"/>
                    <a:pt x="67" y="742"/>
                  </a:cubicBezTo>
                  <a:lnTo>
                    <a:pt x="167" y="742"/>
                  </a:lnTo>
                  <a:lnTo>
                    <a:pt x="167" y="1576"/>
                  </a:lnTo>
                  <a:cubicBezTo>
                    <a:pt x="134" y="1576"/>
                    <a:pt x="101" y="1610"/>
                    <a:pt x="67" y="1643"/>
                  </a:cubicBezTo>
                  <a:cubicBezTo>
                    <a:pt x="34" y="1710"/>
                    <a:pt x="1" y="1776"/>
                    <a:pt x="1" y="1843"/>
                  </a:cubicBezTo>
                  <a:cubicBezTo>
                    <a:pt x="1" y="1876"/>
                    <a:pt x="1" y="1910"/>
                    <a:pt x="34" y="1943"/>
                  </a:cubicBezTo>
                  <a:cubicBezTo>
                    <a:pt x="51" y="1960"/>
                    <a:pt x="67" y="1968"/>
                    <a:pt x="88" y="1968"/>
                  </a:cubicBezTo>
                  <a:cubicBezTo>
                    <a:pt x="109" y="1968"/>
                    <a:pt x="134" y="1960"/>
                    <a:pt x="167" y="1943"/>
                  </a:cubicBezTo>
                  <a:lnTo>
                    <a:pt x="401" y="1776"/>
                  </a:lnTo>
                  <a:cubicBezTo>
                    <a:pt x="468" y="1743"/>
                    <a:pt x="501" y="1710"/>
                    <a:pt x="534" y="1676"/>
                  </a:cubicBezTo>
                  <a:cubicBezTo>
                    <a:pt x="534" y="1610"/>
                    <a:pt x="568" y="1576"/>
                    <a:pt x="568" y="1543"/>
                  </a:cubicBezTo>
                  <a:cubicBezTo>
                    <a:pt x="568" y="1476"/>
                    <a:pt x="534" y="1409"/>
                    <a:pt x="501" y="1409"/>
                  </a:cubicBezTo>
                  <a:cubicBezTo>
                    <a:pt x="501" y="1409"/>
                    <a:pt x="468" y="1409"/>
                    <a:pt x="401" y="1443"/>
                  </a:cubicBezTo>
                  <a:lnTo>
                    <a:pt x="401" y="809"/>
                  </a:lnTo>
                  <a:cubicBezTo>
                    <a:pt x="434" y="709"/>
                    <a:pt x="501" y="609"/>
                    <a:pt x="534" y="509"/>
                  </a:cubicBezTo>
                  <a:cubicBezTo>
                    <a:pt x="568" y="475"/>
                    <a:pt x="634" y="409"/>
                    <a:pt x="701" y="375"/>
                  </a:cubicBezTo>
                  <a:lnTo>
                    <a:pt x="835" y="375"/>
                  </a:lnTo>
                  <a:cubicBezTo>
                    <a:pt x="868" y="409"/>
                    <a:pt x="901" y="475"/>
                    <a:pt x="868" y="542"/>
                  </a:cubicBezTo>
                  <a:lnTo>
                    <a:pt x="868" y="1176"/>
                  </a:lnTo>
                  <a:cubicBezTo>
                    <a:pt x="835" y="1209"/>
                    <a:pt x="801" y="1243"/>
                    <a:pt x="768" y="1309"/>
                  </a:cubicBezTo>
                  <a:cubicBezTo>
                    <a:pt x="735" y="1343"/>
                    <a:pt x="735" y="1376"/>
                    <a:pt x="735" y="1443"/>
                  </a:cubicBezTo>
                  <a:cubicBezTo>
                    <a:pt x="735" y="1476"/>
                    <a:pt x="735" y="1509"/>
                    <a:pt x="768" y="1543"/>
                  </a:cubicBezTo>
                  <a:cubicBezTo>
                    <a:pt x="785" y="1560"/>
                    <a:pt x="801" y="1568"/>
                    <a:pt x="822" y="1568"/>
                  </a:cubicBezTo>
                  <a:cubicBezTo>
                    <a:pt x="843" y="1568"/>
                    <a:pt x="868" y="1560"/>
                    <a:pt x="901" y="1543"/>
                  </a:cubicBezTo>
                  <a:lnTo>
                    <a:pt x="1101" y="1443"/>
                  </a:lnTo>
                  <a:cubicBezTo>
                    <a:pt x="1135" y="1409"/>
                    <a:pt x="1168" y="1376"/>
                    <a:pt x="1202" y="1309"/>
                  </a:cubicBezTo>
                  <a:cubicBezTo>
                    <a:pt x="1235" y="1276"/>
                    <a:pt x="1235" y="1209"/>
                    <a:pt x="1235" y="1176"/>
                  </a:cubicBezTo>
                  <a:cubicBezTo>
                    <a:pt x="1268" y="1143"/>
                    <a:pt x="1235" y="1076"/>
                    <a:pt x="1202" y="1076"/>
                  </a:cubicBezTo>
                  <a:cubicBezTo>
                    <a:pt x="1202" y="1059"/>
                    <a:pt x="1185" y="1051"/>
                    <a:pt x="1164" y="1051"/>
                  </a:cubicBezTo>
                  <a:cubicBezTo>
                    <a:pt x="1143" y="1051"/>
                    <a:pt x="1118" y="1059"/>
                    <a:pt x="1101" y="1076"/>
                  </a:cubicBezTo>
                  <a:lnTo>
                    <a:pt x="1101" y="409"/>
                  </a:lnTo>
                  <a:cubicBezTo>
                    <a:pt x="1101" y="275"/>
                    <a:pt x="1068" y="175"/>
                    <a:pt x="1001" y="75"/>
                  </a:cubicBezTo>
                  <a:cubicBezTo>
                    <a:pt x="968" y="25"/>
                    <a:pt x="926" y="0"/>
                    <a:pt x="87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0" name="Google Shape;830;p34"/>
            <p:cNvSpPr/>
            <p:nvPr/>
          </p:nvSpPr>
          <p:spPr>
            <a:xfrm>
              <a:off x="2451100" y="1590950"/>
              <a:ext cx="29200" cy="48225"/>
            </a:xfrm>
            <a:custGeom>
              <a:rect b="b" l="l" r="r" t="t"/>
              <a:pathLst>
                <a:path extrusionOk="0" h="1929" w="1168">
                  <a:moveTo>
                    <a:pt x="1051" y="1"/>
                  </a:moveTo>
                  <a:cubicBezTo>
                    <a:pt x="1034" y="1"/>
                    <a:pt x="1017" y="9"/>
                    <a:pt x="1001" y="26"/>
                  </a:cubicBezTo>
                  <a:cubicBezTo>
                    <a:pt x="967" y="59"/>
                    <a:pt x="934" y="92"/>
                    <a:pt x="934" y="126"/>
                  </a:cubicBezTo>
                  <a:cubicBezTo>
                    <a:pt x="890" y="126"/>
                    <a:pt x="860" y="111"/>
                    <a:pt x="825" y="111"/>
                  </a:cubicBezTo>
                  <a:cubicBezTo>
                    <a:pt x="808" y="111"/>
                    <a:pt x="789" y="115"/>
                    <a:pt x="767" y="126"/>
                  </a:cubicBezTo>
                  <a:cubicBezTo>
                    <a:pt x="701" y="126"/>
                    <a:pt x="634" y="159"/>
                    <a:pt x="600" y="193"/>
                  </a:cubicBezTo>
                  <a:cubicBezTo>
                    <a:pt x="400" y="293"/>
                    <a:pt x="267" y="459"/>
                    <a:pt x="167" y="660"/>
                  </a:cubicBezTo>
                  <a:cubicBezTo>
                    <a:pt x="67" y="893"/>
                    <a:pt x="0" y="1127"/>
                    <a:pt x="0" y="1393"/>
                  </a:cubicBezTo>
                  <a:cubicBezTo>
                    <a:pt x="0" y="1660"/>
                    <a:pt x="100" y="1827"/>
                    <a:pt x="200" y="1894"/>
                  </a:cubicBezTo>
                  <a:cubicBezTo>
                    <a:pt x="236" y="1917"/>
                    <a:pt x="275" y="1928"/>
                    <a:pt x="321" y="1928"/>
                  </a:cubicBezTo>
                  <a:cubicBezTo>
                    <a:pt x="403" y="1928"/>
                    <a:pt x="505" y="1892"/>
                    <a:pt x="634" y="1827"/>
                  </a:cubicBezTo>
                  <a:cubicBezTo>
                    <a:pt x="801" y="1727"/>
                    <a:pt x="967" y="1594"/>
                    <a:pt x="1067" y="1393"/>
                  </a:cubicBezTo>
                  <a:cubicBezTo>
                    <a:pt x="1134" y="1327"/>
                    <a:pt x="1168" y="1227"/>
                    <a:pt x="1168" y="1127"/>
                  </a:cubicBezTo>
                  <a:cubicBezTo>
                    <a:pt x="1168" y="1093"/>
                    <a:pt x="1168" y="1060"/>
                    <a:pt x="1134" y="1026"/>
                  </a:cubicBezTo>
                  <a:cubicBezTo>
                    <a:pt x="1134" y="1010"/>
                    <a:pt x="1126" y="1001"/>
                    <a:pt x="1113" y="1001"/>
                  </a:cubicBezTo>
                  <a:cubicBezTo>
                    <a:pt x="1101" y="1001"/>
                    <a:pt x="1084" y="1010"/>
                    <a:pt x="1067" y="1026"/>
                  </a:cubicBezTo>
                  <a:cubicBezTo>
                    <a:pt x="1034" y="1060"/>
                    <a:pt x="1001" y="1093"/>
                    <a:pt x="967" y="1127"/>
                  </a:cubicBezTo>
                  <a:cubicBezTo>
                    <a:pt x="967" y="1193"/>
                    <a:pt x="934" y="1227"/>
                    <a:pt x="867" y="1293"/>
                  </a:cubicBezTo>
                  <a:cubicBezTo>
                    <a:pt x="801" y="1360"/>
                    <a:pt x="734" y="1427"/>
                    <a:pt x="634" y="1460"/>
                  </a:cubicBezTo>
                  <a:cubicBezTo>
                    <a:pt x="549" y="1524"/>
                    <a:pt x="478" y="1547"/>
                    <a:pt x="420" y="1547"/>
                  </a:cubicBezTo>
                  <a:cubicBezTo>
                    <a:pt x="387" y="1547"/>
                    <a:pt x="358" y="1539"/>
                    <a:pt x="334" y="1527"/>
                  </a:cubicBezTo>
                  <a:cubicBezTo>
                    <a:pt x="267" y="1460"/>
                    <a:pt x="234" y="1360"/>
                    <a:pt x="234" y="1260"/>
                  </a:cubicBezTo>
                  <a:cubicBezTo>
                    <a:pt x="234" y="1127"/>
                    <a:pt x="267" y="960"/>
                    <a:pt x="334" y="826"/>
                  </a:cubicBezTo>
                  <a:cubicBezTo>
                    <a:pt x="400" y="726"/>
                    <a:pt x="500" y="626"/>
                    <a:pt x="600" y="559"/>
                  </a:cubicBezTo>
                  <a:cubicBezTo>
                    <a:pt x="667" y="493"/>
                    <a:pt x="734" y="493"/>
                    <a:pt x="834" y="493"/>
                  </a:cubicBezTo>
                  <a:cubicBezTo>
                    <a:pt x="867" y="493"/>
                    <a:pt x="867" y="526"/>
                    <a:pt x="901" y="593"/>
                  </a:cubicBezTo>
                  <a:cubicBezTo>
                    <a:pt x="901" y="660"/>
                    <a:pt x="901" y="693"/>
                    <a:pt x="934" y="693"/>
                  </a:cubicBezTo>
                  <a:cubicBezTo>
                    <a:pt x="945" y="704"/>
                    <a:pt x="953" y="708"/>
                    <a:pt x="959" y="708"/>
                  </a:cubicBezTo>
                  <a:cubicBezTo>
                    <a:pt x="971" y="708"/>
                    <a:pt x="978" y="693"/>
                    <a:pt x="1001" y="693"/>
                  </a:cubicBezTo>
                  <a:cubicBezTo>
                    <a:pt x="1034" y="693"/>
                    <a:pt x="1067" y="626"/>
                    <a:pt x="1101" y="593"/>
                  </a:cubicBezTo>
                  <a:cubicBezTo>
                    <a:pt x="1101" y="526"/>
                    <a:pt x="1134" y="459"/>
                    <a:pt x="1134" y="393"/>
                  </a:cubicBezTo>
                  <a:lnTo>
                    <a:pt x="1134" y="193"/>
                  </a:lnTo>
                  <a:cubicBezTo>
                    <a:pt x="1134" y="126"/>
                    <a:pt x="1101" y="59"/>
                    <a:pt x="1101" y="26"/>
                  </a:cubicBezTo>
                  <a:cubicBezTo>
                    <a:pt x="1084" y="9"/>
                    <a:pt x="1067" y="1"/>
                    <a:pt x="10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1" name="Google Shape;831;p34"/>
            <p:cNvSpPr/>
            <p:nvPr/>
          </p:nvSpPr>
          <p:spPr>
            <a:xfrm>
              <a:off x="2485275" y="1574550"/>
              <a:ext cx="29225" cy="44575"/>
            </a:xfrm>
            <a:custGeom>
              <a:rect b="b" l="l" r="r" t="t"/>
              <a:pathLst>
                <a:path extrusionOk="0" h="1783" w="1169">
                  <a:moveTo>
                    <a:pt x="720" y="385"/>
                  </a:moveTo>
                  <a:cubicBezTo>
                    <a:pt x="775" y="385"/>
                    <a:pt x="831" y="412"/>
                    <a:pt x="868" y="448"/>
                  </a:cubicBezTo>
                  <a:cubicBezTo>
                    <a:pt x="935" y="548"/>
                    <a:pt x="968" y="615"/>
                    <a:pt x="935" y="715"/>
                  </a:cubicBezTo>
                  <a:cubicBezTo>
                    <a:pt x="935" y="849"/>
                    <a:pt x="901" y="982"/>
                    <a:pt x="835" y="1115"/>
                  </a:cubicBezTo>
                  <a:cubicBezTo>
                    <a:pt x="801" y="1215"/>
                    <a:pt x="701" y="1316"/>
                    <a:pt x="601" y="1382"/>
                  </a:cubicBezTo>
                  <a:cubicBezTo>
                    <a:pt x="551" y="1416"/>
                    <a:pt x="501" y="1432"/>
                    <a:pt x="455" y="1432"/>
                  </a:cubicBezTo>
                  <a:cubicBezTo>
                    <a:pt x="409" y="1432"/>
                    <a:pt x="368" y="1416"/>
                    <a:pt x="334" y="1382"/>
                  </a:cubicBezTo>
                  <a:cubicBezTo>
                    <a:pt x="268" y="1349"/>
                    <a:pt x="234" y="1249"/>
                    <a:pt x="234" y="1149"/>
                  </a:cubicBezTo>
                  <a:cubicBezTo>
                    <a:pt x="234" y="1015"/>
                    <a:pt x="268" y="849"/>
                    <a:pt x="334" y="748"/>
                  </a:cubicBezTo>
                  <a:cubicBezTo>
                    <a:pt x="368" y="615"/>
                    <a:pt x="468" y="515"/>
                    <a:pt x="601" y="448"/>
                  </a:cubicBezTo>
                  <a:cubicBezTo>
                    <a:pt x="631" y="403"/>
                    <a:pt x="675" y="385"/>
                    <a:pt x="720" y="385"/>
                  </a:cubicBezTo>
                  <a:close/>
                  <a:moveTo>
                    <a:pt x="793" y="1"/>
                  </a:moveTo>
                  <a:cubicBezTo>
                    <a:pt x="712" y="1"/>
                    <a:pt x="648" y="24"/>
                    <a:pt x="601" y="48"/>
                  </a:cubicBezTo>
                  <a:cubicBezTo>
                    <a:pt x="468" y="148"/>
                    <a:pt x="368" y="248"/>
                    <a:pt x="301" y="348"/>
                  </a:cubicBezTo>
                  <a:cubicBezTo>
                    <a:pt x="201" y="482"/>
                    <a:pt x="134" y="615"/>
                    <a:pt x="67" y="782"/>
                  </a:cubicBezTo>
                  <a:cubicBezTo>
                    <a:pt x="34" y="949"/>
                    <a:pt x="1" y="1082"/>
                    <a:pt x="1" y="1249"/>
                  </a:cubicBezTo>
                  <a:cubicBezTo>
                    <a:pt x="1" y="1382"/>
                    <a:pt x="34" y="1482"/>
                    <a:pt x="67" y="1582"/>
                  </a:cubicBezTo>
                  <a:cubicBezTo>
                    <a:pt x="101" y="1682"/>
                    <a:pt x="201" y="1749"/>
                    <a:pt x="301" y="1783"/>
                  </a:cubicBezTo>
                  <a:cubicBezTo>
                    <a:pt x="401" y="1783"/>
                    <a:pt x="501" y="1749"/>
                    <a:pt x="601" y="1716"/>
                  </a:cubicBezTo>
                  <a:cubicBezTo>
                    <a:pt x="701" y="1649"/>
                    <a:pt x="801" y="1549"/>
                    <a:pt x="901" y="1416"/>
                  </a:cubicBezTo>
                  <a:cubicBezTo>
                    <a:pt x="1068" y="1182"/>
                    <a:pt x="1168" y="882"/>
                    <a:pt x="1168" y="582"/>
                  </a:cubicBezTo>
                  <a:cubicBezTo>
                    <a:pt x="1168" y="448"/>
                    <a:pt x="1168" y="315"/>
                    <a:pt x="1101" y="215"/>
                  </a:cubicBezTo>
                  <a:cubicBezTo>
                    <a:pt x="1068" y="115"/>
                    <a:pt x="968" y="48"/>
                    <a:pt x="901" y="15"/>
                  </a:cubicBezTo>
                  <a:cubicBezTo>
                    <a:pt x="862" y="5"/>
                    <a:pt x="826" y="1"/>
                    <a:pt x="79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2" name="Google Shape;832;p34"/>
            <p:cNvSpPr/>
            <p:nvPr/>
          </p:nvSpPr>
          <p:spPr>
            <a:xfrm>
              <a:off x="2518625" y="1534050"/>
              <a:ext cx="33400" cy="66950"/>
            </a:xfrm>
            <a:custGeom>
              <a:rect b="b" l="l" r="r" t="t"/>
              <a:pathLst>
                <a:path extrusionOk="0" h="2678" w="1336">
                  <a:moveTo>
                    <a:pt x="718" y="1251"/>
                  </a:moveTo>
                  <a:cubicBezTo>
                    <a:pt x="760" y="1251"/>
                    <a:pt x="802" y="1268"/>
                    <a:pt x="835" y="1301"/>
                  </a:cubicBezTo>
                  <a:cubicBezTo>
                    <a:pt x="902" y="1368"/>
                    <a:pt x="935" y="1501"/>
                    <a:pt x="935" y="1601"/>
                  </a:cubicBezTo>
                  <a:cubicBezTo>
                    <a:pt x="935" y="1735"/>
                    <a:pt x="902" y="1868"/>
                    <a:pt x="835" y="1968"/>
                  </a:cubicBezTo>
                  <a:cubicBezTo>
                    <a:pt x="768" y="2102"/>
                    <a:pt x="701" y="2168"/>
                    <a:pt x="601" y="2235"/>
                  </a:cubicBezTo>
                  <a:cubicBezTo>
                    <a:pt x="523" y="2274"/>
                    <a:pt x="468" y="2290"/>
                    <a:pt x="422" y="2290"/>
                  </a:cubicBezTo>
                  <a:cubicBezTo>
                    <a:pt x="390" y="2290"/>
                    <a:pt x="362" y="2282"/>
                    <a:pt x="335" y="2268"/>
                  </a:cubicBezTo>
                  <a:cubicBezTo>
                    <a:pt x="268" y="2202"/>
                    <a:pt x="234" y="2102"/>
                    <a:pt x="268" y="2002"/>
                  </a:cubicBezTo>
                  <a:cubicBezTo>
                    <a:pt x="234" y="1868"/>
                    <a:pt x="268" y="1701"/>
                    <a:pt x="335" y="1568"/>
                  </a:cubicBezTo>
                  <a:cubicBezTo>
                    <a:pt x="401" y="1468"/>
                    <a:pt x="468" y="1368"/>
                    <a:pt x="601" y="1301"/>
                  </a:cubicBezTo>
                  <a:cubicBezTo>
                    <a:pt x="635" y="1268"/>
                    <a:pt x="676" y="1251"/>
                    <a:pt x="718" y="1251"/>
                  </a:cubicBezTo>
                  <a:close/>
                  <a:moveTo>
                    <a:pt x="1135" y="0"/>
                  </a:moveTo>
                  <a:lnTo>
                    <a:pt x="902" y="167"/>
                  </a:lnTo>
                  <a:cubicBezTo>
                    <a:pt x="835" y="167"/>
                    <a:pt x="802" y="200"/>
                    <a:pt x="802" y="267"/>
                  </a:cubicBezTo>
                  <a:cubicBezTo>
                    <a:pt x="768" y="300"/>
                    <a:pt x="735" y="367"/>
                    <a:pt x="735" y="400"/>
                  </a:cubicBezTo>
                  <a:cubicBezTo>
                    <a:pt x="735" y="467"/>
                    <a:pt x="768" y="500"/>
                    <a:pt x="802" y="534"/>
                  </a:cubicBezTo>
                  <a:cubicBezTo>
                    <a:pt x="802" y="545"/>
                    <a:pt x="805" y="549"/>
                    <a:pt x="813" y="549"/>
                  </a:cubicBezTo>
                  <a:cubicBezTo>
                    <a:pt x="827" y="549"/>
                    <a:pt x="857" y="534"/>
                    <a:pt x="902" y="534"/>
                  </a:cubicBezTo>
                  <a:lnTo>
                    <a:pt x="935" y="500"/>
                  </a:lnTo>
                  <a:lnTo>
                    <a:pt x="935" y="901"/>
                  </a:lnTo>
                  <a:cubicBezTo>
                    <a:pt x="913" y="901"/>
                    <a:pt x="876" y="886"/>
                    <a:pt x="834" y="886"/>
                  </a:cubicBezTo>
                  <a:cubicBezTo>
                    <a:pt x="813" y="886"/>
                    <a:pt x="790" y="890"/>
                    <a:pt x="768" y="901"/>
                  </a:cubicBezTo>
                  <a:cubicBezTo>
                    <a:pt x="701" y="901"/>
                    <a:pt x="635" y="901"/>
                    <a:pt x="601" y="934"/>
                  </a:cubicBezTo>
                  <a:cubicBezTo>
                    <a:pt x="401" y="1068"/>
                    <a:pt x="268" y="1234"/>
                    <a:pt x="168" y="1434"/>
                  </a:cubicBezTo>
                  <a:cubicBezTo>
                    <a:pt x="68" y="1635"/>
                    <a:pt x="34" y="1868"/>
                    <a:pt x="34" y="2135"/>
                  </a:cubicBezTo>
                  <a:cubicBezTo>
                    <a:pt x="1" y="2302"/>
                    <a:pt x="68" y="2469"/>
                    <a:pt x="168" y="2602"/>
                  </a:cubicBezTo>
                  <a:cubicBezTo>
                    <a:pt x="218" y="2652"/>
                    <a:pt x="284" y="2677"/>
                    <a:pt x="360" y="2677"/>
                  </a:cubicBezTo>
                  <a:cubicBezTo>
                    <a:pt x="435" y="2677"/>
                    <a:pt x="518" y="2652"/>
                    <a:pt x="601" y="2602"/>
                  </a:cubicBezTo>
                  <a:cubicBezTo>
                    <a:pt x="668" y="2569"/>
                    <a:pt x="701" y="2502"/>
                    <a:pt x="768" y="2469"/>
                  </a:cubicBezTo>
                  <a:cubicBezTo>
                    <a:pt x="835" y="2402"/>
                    <a:pt x="868" y="2335"/>
                    <a:pt x="935" y="2268"/>
                  </a:cubicBezTo>
                  <a:lnTo>
                    <a:pt x="935" y="2335"/>
                  </a:lnTo>
                  <a:lnTo>
                    <a:pt x="1202" y="2202"/>
                  </a:lnTo>
                  <a:cubicBezTo>
                    <a:pt x="1235" y="2168"/>
                    <a:pt x="1269" y="2135"/>
                    <a:pt x="1302" y="2068"/>
                  </a:cubicBezTo>
                  <a:cubicBezTo>
                    <a:pt x="1335" y="2035"/>
                    <a:pt x="1335" y="2002"/>
                    <a:pt x="1335" y="1935"/>
                  </a:cubicBezTo>
                  <a:cubicBezTo>
                    <a:pt x="1335" y="1901"/>
                    <a:pt x="1335" y="1868"/>
                    <a:pt x="1302" y="1835"/>
                  </a:cubicBezTo>
                  <a:cubicBezTo>
                    <a:pt x="1285" y="1818"/>
                    <a:pt x="1269" y="1810"/>
                    <a:pt x="1252" y="1810"/>
                  </a:cubicBezTo>
                  <a:cubicBezTo>
                    <a:pt x="1235" y="1810"/>
                    <a:pt x="1218" y="1818"/>
                    <a:pt x="1202" y="1835"/>
                  </a:cubicBezTo>
                  <a:lnTo>
                    <a:pt x="1135" y="1835"/>
                  </a:ln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3" name="Google Shape;833;p34"/>
            <p:cNvSpPr/>
            <p:nvPr/>
          </p:nvSpPr>
          <p:spPr>
            <a:xfrm>
              <a:off x="2555325" y="1519875"/>
              <a:ext cx="27550" cy="63175"/>
            </a:xfrm>
            <a:custGeom>
              <a:rect b="b" l="l" r="r" t="t"/>
              <a:pathLst>
                <a:path extrusionOk="0" h="2527" w="1102">
                  <a:moveTo>
                    <a:pt x="634" y="0"/>
                  </a:moveTo>
                  <a:lnTo>
                    <a:pt x="368" y="167"/>
                  </a:lnTo>
                  <a:lnTo>
                    <a:pt x="368" y="534"/>
                  </a:lnTo>
                  <a:lnTo>
                    <a:pt x="634" y="367"/>
                  </a:lnTo>
                  <a:lnTo>
                    <a:pt x="634" y="0"/>
                  </a:lnTo>
                  <a:close/>
                  <a:moveTo>
                    <a:pt x="668" y="667"/>
                  </a:moveTo>
                  <a:lnTo>
                    <a:pt x="268" y="901"/>
                  </a:lnTo>
                  <a:cubicBezTo>
                    <a:pt x="201" y="934"/>
                    <a:pt x="167" y="967"/>
                    <a:pt x="134" y="1001"/>
                  </a:cubicBezTo>
                  <a:cubicBezTo>
                    <a:pt x="101" y="1067"/>
                    <a:pt x="101" y="1101"/>
                    <a:pt x="101" y="1168"/>
                  </a:cubicBezTo>
                  <a:cubicBezTo>
                    <a:pt x="101" y="1201"/>
                    <a:pt x="101" y="1234"/>
                    <a:pt x="134" y="1268"/>
                  </a:cubicBezTo>
                  <a:cubicBezTo>
                    <a:pt x="151" y="1284"/>
                    <a:pt x="167" y="1293"/>
                    <a:pt x="188" y="1293"/>
                  </a:cubicBezTo>
                  <a:cubicBezTo>
                    <a:pt x="209" y="1293"/>
                    <a:pt x="234" y="1284"/>
                    <a:pt x="268" y="1268"/>
                  </a:cubicBezTo>
                  <a:lnTo>
                    <a:pt x="434" y="1168"/>
                  </a:lnTo>
                  <a:lnTo>
                    <a:pt x="434" y="2001"/>
                  </a:lnTo>
                  <a:lnTo>
                    <a:pt x="167" y="2135"/>
                  </a:lnTo>
                  <a:cubicBezTo>
                    <a:pt x="101" y="2168"/>
                    <a:pt x="67" y="2202"/>
                    <a:pt x="34" y="2268"/>
                  </a:cubicBezTo>
                  <a:cubicBezTo>
                    <a:pt x="34" y="2302"/>
                    <a:pt x="1" y="2335"/>
                    <a:pt x="1" y="2402"/>
                  </a:cubicBezTo>
                  <a:cubicBezTo>
                    <a:pt x="1" y="2435"/>
                    <a:pt x="1" y="2468"/>
                    <a:pt x="34" y="2502"/>
                  </a:cubicBezTo>
                  <a:cubicBezTo>
                    <a:pt x="51" y="2519"/>
                    <a:pt x="67" y="2527"/>
                    <a:pt x="88" y="2527"/>
                  </a:cubicBezTo>
                  <a:cubicBezTo>
                    <a:pt x="109" y="2527"/>
                    <a:pt x="134" y="2519"/>
                    <a:pt x="167" y="2502"/>
                  </a:cubicBezTo>
                  <a:lnTo>
                    <a:pt x="935" y="2068"/>
                  </a:lnTo>
                  <a:cubicBezTo>
                    <a:pt x="1035" y="2001"/>
                    <a:pt x="1068" y="1901"/>
                    <a:pt x="1068" y="1801"/>
                  </a:cubicBezTo>
                  <a:cubicBezTo>
                    <a:pt x="1101" y="1768"/>
                    <a:pt x="1068" y="1735"/>
                    <a:pt x="1035" y="1701"/>
                  </a:cubicBezTo>
                  <a:cubicBezTo>
                    <a:pt x="1035" y="1685"/>
                    <a:pt x="1026" y="1676"/>
                    <a:pt x="1010" y="1676"/>
                  </a:cubicBezTo>
                  <a:cubicBezTo>
                    <a:pt x="993" y="1676"/>
                    <a:pt x="968" y="1685"/>
                    <a:pt x="935" y="1701"/>
                  </a:cubicBezTo>
                  <a:lnTo>
                    <a:pt x="668" y="1868"/>
                  </a:lnTo>
                  <a:lnTo>
                    <a:pt x="668" y="66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4" name="Google Shape;834;p34"/>
            <p:cNvSpPr/>
            <p:nvPr/>
          </p:nvSpPr>
          <p:spPr>
            <a:xfrm>
              <a:off x="2587850" y="1514450"/>
              <a:ext cx="30875" cy="50250"/>
            </a:xfrm>
            <a:custGeom>
              <a:rect b="b" l="l" r="r" t="t"/>
              <a:pathLst>
                <a:path extrusionOk="0" h="2010" w="1235">
                  <a:moveTo>
                    <a:pt x="876" y="0"/>
                  </a:moveTo>
                  <a:cubicBezTo>
                    <a:pt x="826" y="0"/>
                    <a:pt x="768" y="17"/>
                    <a:pt x="701" y="50"/>
                  </a:cubicBezTo>
                  <a:cubicBezTo>
                    <a:pt x="634" y="84"/>
                    <a:pt x="568" y="150"/>
                    <a:pt x="534" y="184"/>
                  </a:cubicBezTo>
                  <a:cubicBezTo>
                    <a:pt x="468" y="250"/>
                    <a:pt x="434" y="317"/>
                    <a:pt x="401" y="384"/>
                  </a:cubicBezTo>
                  <a:lnTo>
                    <a:pt x="401" y="284"/>
                  </a:lnTo>
                  <a:lnTo>
                    <a:pt x="167" y="417"/>
                  </a:lnTo>
                  <a:cubicBezTo>
                    <a:pt x="134" y="451"/>
                    <a:pt x="67" y="484"/>
                    <a:pt x="67" y="517"/>
                  </a:cubicBezTo>
                  <a:cubicBezTo>
                    <a:pt x="34" y="584"/>
                    <a:pt x="1" y="617"/>
                    <a:pt x="1" y="684"/>
                  </a:cubicBezTo>
                  <a:cubicBezTo>
                    <a:pt x="1" y="717"/>
                    <a:pt x="34" y="751"/>
                    <a:pt x="34" y="784"/>
                  </a:cubicBezTo>
                  <a:cubicBezTo>
                    <a:pt x="51" y="801"/>
                    <a:pt x="67" y="809"/>
                    <a:pt x="88" y="809"/>
                  </a:cubicBezTo>
                  <a:cubicBezTo>
                    <a:pt x="109" y="809"/>
                    <a:pt x="134" y="801"/>
                    <a:pt x="167" y="784"/>
                  </a:cubicBezTo>
                  <a:lnTo>
                    <a:pt x="167" y="1618"/>
                  </a:lnTo>
                  <a:cubicBezTo>
                    <a:pt x="101" y="1651"/>
                    <a:pt x="67" y="1685"/>
                    <a:pt x="34" y="1718"/>
                  </a:cubicBezTo>
                  <a:cubicBezTo>
                    <a:pt x="1" y="1751"/>
                    <a:pt x="1" y="1818"/>
                    <a:pt x="1" y="1885"/>
                  </a:cubicBezTo>
                  <a:cubicBezTo>
                    <a:pt x="1" y="1918"/>
                    <a:pt x="1" y="1952"/>
                    <a:pt x="34" y="1985"/>
                  </a:cubicBezTo>
                  <a:cubicBezTo>
                    <a:pt x="34" y="2002"/>
                    <a:pt x="51" y="2010"/>
                    <a:pt x="71" y="2010"/>
                  </a:cubicBezTo>
                  <a:cubicBezTo>
                    <a:pt x="92" y="2010"/>
                    <a:pt x="117" y="2002"/>
                    <a:pt x="134" y="1985"/>
                  </a:cubicBezTo>
                  <a:lnTo>
                    <a:pt x="401" y="1818"/>
                  </a:lnTo>
                  <a:cubicBezTo>
                    <a:pt x="434" y="1785"/>
                    <a:pt x="501" y="1751"/>
                    <a:pt x="501" y="1718"/>
                  </a:cubicBezTo>
                  <a:cubicBezTo>
                    <a:pt x="534" y="1651"/>
                    <a:pt x="568" y="1618"/>
                    <a:pt x="534" y="1551"/>
                  </a:cubicBezTo>
                  <a:cubicBezTo>
                    <a:pt x="534" y="1485"/>
                    <a:pt x="534" y="1451"/>
                    <a:pt x="501" y="1451"/>
                  </a:cubicBezTo>
                  <a:cubicBezTo>
                    <a:pt x="468" y="1451"/>
                    <a:pt x="434" y="1451"/>
                    <a:pt x="368" y="1485"/>
                  </a:cubicBezTo>
                  <a:lnTo>
                    <a:pt x="368" y="817"/>
                  </a:lnTo>
                  <a:cubicBezTo>
                    <a:pt x="434" y="717"/>
                    <a:pt x="468" y="617"/>
                    <a:pt x="534" y="517"/>
                  </a:cubicBezTo>
                  <a:cubicBezTo>
                    <a:pt x="568" y="451"/>
                    <a:pt x="634" y="417"/>
                    <a:pt x="668" y="384"/>
                  </a:cubicBezTo>
                  <a:lnTo>
                    <a:pt x="835" y="384"/>
                  </a:lnTo>
                  <a:cubicBezTo>
                    <a:pt x="868" y="417"/>
                    <a:pt x="868" y="451"/>
                    <a:pt x="868" y="517"/>
                  </a:cubicBezTo>
                  <a:lnTo>
                    <a:pt x="868" y="1184"/>
                  </a:lnTo>
                  <a:cubicBezTo>
                    <a:pt x="835" y="1218"/>
                    <a:pt x="801" y="1251"/>
                    <a:pt x="768" y="1318"/>
                  </a:cubicBezTo>
                  <a:cubicBezTo>
                    <a:pt x="734" y="1351"/>
                    <a:pt x="734" y="1385"/>
                    <a:pt x="734" y="1451"/>
                  </a:cubicBezTo>
                  <a:cubicBezTo>
                    <a:pt x="734" y="1485"/>
                    <a:pt x="734" y="1518"/>
                    <a:pt x="768" y="1551"/>
                  </a:cubicBezTo>
                  <a:cubicBezTo>
                    <a:pt x="768" y="1568"/>
                    <a:pt x="784" y="1576"/>
                    <a:pt x="805" y="1576"/>
                  </a:cubicBezTo>
                  <a:cubicBezTo>
                    <a:pt x="826" y="1576"/>
                    <a:pt x="851" y="1568"/>
                    <a:pt x="868" y="1551"/>
                  </a:cubicBezTo>
                  <a:lnTo>
                    <a:pt x="1068" y="1451"/>
                  </a:lnTo>
                  <a:cubicBezTo>
                    <a:pt x="1135" y="1418"/>
                    <a:pt x="1168" y="1351"/>
                    <a:pt x="1201" y="1318"/>
                  </a:cubicBezTo>
                  <a:cubicBezTo>
                    <a:pt x="1235" y="1284"/>
                    <a:pt x="1235" y="1218"/>
                    <a:pt x="1235" y="1184"/>
                  </a:cubicBezTo>
                  <a:cubicBezTo>
                    <a:pt x="1235" y="1151"/>
                    <a:pt x="1235" y="1084"/>
                    <a:pt x="1201" y="1084"/>
                  </a:cubicBezTo>
                  <a:cubicBezTo>
                    <a:pt x="1185" y="1068"/>
                    <a:pt x="1168" y="1059"/>
                    <a:pt x="1151" y="1059"/>
                  </a:cubicBezTo>
                  <a:cubicBezTo>
                    <a:pt x="1135" y="1059"/>
                    <a:pt x="1118" y="1068"/>
                    <a:pt x="1101" y="1084"/>
                  </a:cubicBezTo>
                  <a:lnTo>
                    <a:pt x="1101" y="417"/>
                  </a:lnTo>
                  <a:cubicBezTo>
                    <a:pt x="1101" y="284"/>
                    <a:pt x="1068" y="150"/>
                    <a:pt x="1001" y="50"/>
                  </a:cubicBezTo>
                  <a:cubicBezTo>
                    <a:pt x="968" y="17"/>
                    <a:pt x="926" y="0"/>
                    <a:pt x="87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5" name="Google Shape;835;p34"/>
            <p:cNvSpPr/>
            <p:nvPr/>
          </p:nvSpPr>
          <p:spPr>
            <a:xfrm>
              <a:off x="2622050" y="1489850"/>
              <a:ext cx="32550" cy="68200"/>
            </a:xfrm>
            <a:custGeom>
              <a:rect b="b" l="l" r="r" t="t"/>
              <a:pathLst>
                <a:path extrusionOk="0" h="2728" w="1302">
                  <a:moveTo>
                    <a:pt x="684" y="642"/>
                  </a:moveTo>
                  <a:cubicBezTo>
                    <a:pt x="726" y="642"/>
                    <a:pt x="767" y="651"/>
                    <a:pt x="801" y="667"/>
                  </a:cubicBezTo>
                  <a:cubicBezTo>
                    <a:pt x="868" y="767"/>
                    <a:pt x="901" y="867"/>
                    <a:pt x="901" y="968"/>
                  </a:cubicBezTo>
                  <a:cubicBezTo>
                    <a:pt x="901" y="1101"/>
                    <a:pt x="868" y="1234"/>
                    <a:pt x="801" y="1334"/>
                  </a:cubicBezTo>
                  <a:cubicBezTo>
                    <a:pt x="767" y="1468"/>
                    <a:pt x="667" y="1535"/>
                    <a:pt x="567" y="1601"/>
                  </a:cubicBezTo>
                  <a:cubicBezTo>
                    <a:pt x="534" y="1635"/>
                    <a:pt x="501" y="1651"/>
                    <a:pt x="467" y="1651"/>
                  </a:cubicBezTo>
                  <a:cubicBezTo>
                    <a:pt x="434" y="1651"/>
                    <a:pt x="401" y="1635"/>
                    <a:pt x="367" y="1601"/>
                  </a:cubicBezTo>
                  <a:cubicBezTo>
                    <a:pt x="300" y="1535"/>
                    <a:pt x="267" y="1435"/>
                    <a:pt x="267" y="1334"/>
                  </a:cubicBezTo>
                  <a:cubicBezTo>
                    <a:pt x="267" y="1201"/>
                    <a:pt x="300" y="1068"/>
                    <a:pt x="367" y="934"/>
                  </a:cubicBezTo>
                  <a:cubicBezTo>
                    <a:pt x="401" y="834"/>
                    <a:pt x="467" y="734"/>
                    <a:pt x="567" y="667"/>
                  </a:cubicBezTo>
                  <a:cubicBezTo>
                    <a:pt x="601" y="651"/>
                    <a:pt x="642" y="642"/>
                    <a:pt x="684" y="642"/>
                  </a:cubicBezTo>
                  <a:close/>
                  <a:moveTo>
                    <a:pt x="1268" y="0"/>
                  </a:moveTo>
                  <a:cubicBezTo>
                    <a:pt x="1234" y="0"/>
                    <a:pt x="1201" y="0"/>
                    <a:pt x="1168" y="34"/>
                  </a:cubicBezTo>
                  <a:lnTo>
                    <a:pt x="901" y="200"/>
                  </a:lnTo>
                  <a:lnTo>
                    <a:pt x="901" y="300"/>
                  </a:lnTo>
                  <a:cubicBezTo>
                    <a:pt x="834" y="267"/>
                    <a:pt x="767" y="267"/>
                    <a:pt x="734" y="267"/>
                  </a:cubicBezTo>
                  <a:cubicBezTo>
                    <a:pt x="667" y="267"/>
                    <a:pt x="601" y="300"/>
                    <a:pt x="567" y="334"/>
                  </a:cubicBezTo>
                  <a:cubicBezTo>
                    <a:pt x="401" y="434"/>
                    <a:pt x="267" y="601"/>
                    <a:pt x="167" y="801"/>
                  </a:cubicBezTo>
                  <a:cubicBezTo>
                    <a:pt x="67" y="1001"/>
                    <a:pt x="34" y="1234"/>
                    <a:pt x="0" y="1468"/>
                  </a:cubicBezTo>
                  <a:cubicBezTo>
                    <a:pt x="0" y="1635"/>
                    <a:pt x="67" y="1835"/>
                    <a:pt x="167" y="1968"/>
                  </a:cubicBezTo>
                  <a:cubicBezTo>
                    <a:pt x="234" y="2018"/>
                    <a:pt x="300" y="2043"/>
                    <a:pt x="367" y="2043"/>
                  </a:cubicBezTo>
                  <a:cubicBezTo>
                    <a:pt x="434" y="2043"/>
                    <a:pt x="501" y="2018"/>
                    <a:pt x="567" y="1968"/>
                  </a:cubicBezTo>
                  <a:cubicBezTo>
                    <a:pt x="634" y="1935"/>
                    <a:pt x="667" y="1902"/>
                    <a:pt x="734" y="1835"/>
                  </a:cubicBezTo>
                  <a:cubicBezTo>
                    <a:pt x="767" y="1768"/>
                    <a:pt x="834" y="1701"/>
                    <a:pt x="868" y="1635"/>
                  </a:cubicBezTo>
                  <a:lnTo>
                    <a:pt x="868" y="1735"/>
                  </a:lnTo>
                  <a:cubicBezTo>
                    <a:pt x="868" y="1835"/>
                    <a:pt x="868" y="1902"/>
                    <a:pt x="801" y="2002"/>
                  </a:cubicBezTo>
                  <a:cubicBezTo>
                    <a:pt x="767" y="2068"/>
                    <a:pt x="734" y="2135"/>
                    <a:pt x="667" y="2168"/>
                  </a:cubicBezTo>
                  <a:lnTo>
                    <a:pt x="401" y="2335"/>
                  </a:lnTo>
                  <a:cubicBezTo>
                    <a:pt x="367" y="2335"/>
                    <a:pt x="300" y="2402"/>
                    <a:pt x="300" y="2435"/>
                  </a:cubicBezTo>
                  <a:cubicBezTo>
                    <a:pt x="267" y="2469"/>
                    <a:pt x="267" y="2535"/>
                    <a:pt x="267" y="2569"/>
                  </a:cubicBezTo>
                  <a:cubicBezTo>
                    <a:pt x="234" y="2635"/>
                    <a:pt x="267" y="2669"/>
                    <a:pt x="300" y="2702"/>
                  </a:cubicBezTo>
                  <a:cubicBezTo>
                    <a:pt x="300" y="2719"/>
                    <a:pt x="309" y="2727"/>
                    <a:pt x="325" y="2727"/>
                  </a:cubicBezTo>
                  <a:cubicBezTo>
                    <a:pt x="342" y="2727"/>
                    <a:pt x="367" y="2719"/>
                    <a:pt x="401" y="2702"/>
                  </a:cubicBezTo>
                  <a:lnTo>
                    <a:pt x="667" y="2535"/>
                  </a:lnTo>
                  <a:cubicBezTo>
                    <a:pt x="767" y="2469"/>
                    <a:pt x="834" y="2402"/>
                    <a:pt x="901" y="2302"/>
                  </a:cubicBezTo>
                  <a:cubicBezTo>
                    <a:pt x="968" y="2202"/>
                    <a:pt x="1001" y="2102"/>
                    <a:pt x="1068" y="1968"/>
                  </a:cubicBezTo>
                  <a:cubicBezTo>
                    <a:pt x="1101" y="1868"/>
                    <a:pt x="1101" y="1768"/>
                    <a:pt x="1101" y="1635"/>
                  </a:cubicBezTo>
                  <a:lnTo>
                    <a:pt x="1101" y="400"/>
                  </a:lnTo>
                  <a:lnTo>
                    <a:pt x="1168" y="367"/>
                  </a:lnTo>
                  <a:cubicBezTo>
                    <a:pt x="1201" y="367"/>
                    <a:pt x="1234" y="300"/>
                    <a:pt x="1268" y="267"/>
                  </a:cubicBezTo>
                  <a:cubicBezTo>
                    <a:pt x="1301" y="234"/>
                    <a:pt x="1301" y="167"/>
                    <a:pt x="1301" y="134"/>
                  </a:cubicBezTo>
                  <a:cubicBezTo>
                    <a:pt x="1301" y="67"/>
                    <a:pt x="1301" y="34"/>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6" name="Google Shape;836;p34"/>
            <p:cNvSpPr/>
            <p:nvPr/>
          </p:nvSpPr>
          <p:spPr>
            <a:xfrm>
              <a:off x="2657075" y="1471700"/>
              <a:ext cx="31700" cy="40475"/>
            </a:xfrm>
            <a:custGeom>
              <a:rect b="b" l="l" r="r" t="t"/>
              <a:pathLst>
                <a:path extrusionOk="0" h="1619" w="1268">
                  <a:moveTo>
                    <a:pt x="1180" y="1"/>
                  </a:moveTo>
                  <a:cubicBezTo>
                    <a:pt x="1159" y="1"/>
                    <a:pt x="1134" y="9"/>
                    <a:pt x="1101" y="26"/>
                  </a:cubicBezTo>
                  <a:lnTo>
                    <a:pt x="134" y="593"/>
                  </a:lnTo>
                  <a:cubicBezTo>
                    <a:pt x="100" y="626"/>
                    <a:pt x="34" y="659"/>
                    <a:pt x="34" y="693"/>
                  </a:cubicBezTo>
                  <a:cubicBezTo>
                    <a:pt x="0" y="726"/>
                    <a:pt x="0" y="793"/>
                    <a:pt x="0" y="860"/>
                  </a:cubicBezTo>
                  <a:cubicBezTo>
                    <a:pt x="0" y="893"/>
                    <a:pt x="0" y="926"/>
                    <a:pt x="34" y="960"/>
                  </a:cubicBezTo>
                  <a:cubicBezTo>
                    <a:pt x="34" y="960"/>
                    <a:pt x="100" y="960"/>
                    <a:pt x="134" y="926"/>
                  </a:cubicBezTo>
                  <a:lnTo>
                    <a:pt x="1101" y="359"/>
                  </a:lnTo>
                  <a:cubicBezTo>
                    <a:pt x="1168" y="359"/>
                    <a:pt x="1201" y="326"/>
                    <a:pt x="1234" y="259"/>
                  </a:cubicBezTo>
                  <a:cubicBezTo>
                    <a:pt x="1234" y="226"/>
                    <a:pt x="1268" y="192"/>
                    <a:pt x="1268" y="126"/>
                  </a:cubicBezTo>
                  <a:cubicBezTo>
                    <a:pt x="1268" y="92"/>
                    <a:pt x="1234" y="59"/>
                    <a:pt x="1234" y="26"/>
                  </a:cubicBezTo>
                  <a:cubicBezTo>
                    <a:pt x="1218" y="9"/>
                    <a:pt x="1201" y="1"/>
                    <a:pt x="1180" y="1"/>
                  </a:cubicBezTo>
                  <a:close/>
                  <a:moveTo>
                    <a:pt x="1180" y="634"/>
                  </a:moveTo>
                  <a:cubicBezTo>
                    <a:pt x="1159" y="634"/>
                    <a:pt x="1134" y="643"/>
                    <a:pt x="1101" y="659"/>
                  </a:cubicBezTo>
                  <a:lnTo>
                    <a:pt x="134" y="1227"/>
                  </a:lnTo>
                  <a:cubicBezTo>
                    <a:pt x="100" y="1260"/>
                    <a:pt x="34" y="1293"/>
                    <a:pt x="34" y="1327"/>
                  </a:cubicBezTo>
                  <a:cubicBezTo>
                    <a:pt x="0" y="1393"/>
                    <a:pt x="0" y="1427"/>
                    <a:pt x="0" y="1493"/>
                  </a:cubicBezTo>
                  <a:cubicBezTo>
                    <a:pt x="0" y="1527"/>
                    <a:pt x="0" y="1560"/>
                    <a:pt x="34" y="1593"/>
                  </a:cubicBezTo>
                  <a:cubicBezTo>
                    <a:pt x="34" y="1610"/>
                    <a:pt x="50" y="1618"/>
                    <a:pt x="71" y="1618"/>
                  </a:cubicBezTo>
                  <a:cubicBezTo>
                    <a:pt x="92" y="1618"/>
                    <a:pt x="117" y="1610"/>
                    <a:pt x="134" y="1593"/>
                  </a:cubicBezTo>
                  <a:lnTo>
                    <a:pt x="1101" y="1026"/>
                  </a:lnTo>
                  <a:cubicBezTo>
                    <a:pt x="1168" y="993"/>
                    <a:pt x="1201" y="960"/>
                    <a:pt x="1234" y="926"/>
                  </a:cubicBezTo>
                  <a:cubicBezTo>
                    <a:pt x="1234" y="860"/>
                    <a:pt x="1268" y="826"/>
                    <a:pt x="1268" y="760"/>
                  </a:cubicBezTo>
                  <a:cubicBezTo>
                    <a:pt x="1268" y="726"/>
                    <a:pt x="1234" y="693"/>
                    <a:pt x="1234" y="659"/>
                  </a:cubicBezTo>
                  <a:cubicBezTo>
                    <a:pt x="1218" y="643"/>
                    <a:pt x="1201" y="634"/>
                    <a:pt x="1180" y="634"/>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7" name="Google Shape;837;p34"/>
            <p:cNvSpPr/>
            <p:nvPr/>
          </p:nvSpPr>
          <p:spPr>
            <a:xfrm>
              <a:off x="2697100" y="1438975"/>
              <a:ext cx="19200" cy="32550"/>
            </a:xfrm>
            <a:custGeom>
              <a:rect b="b" l="l" r="r" t="t"/>
              <a:pathLst>
                <a:path extrusionOk="0" h="1302" w="768">
                  <a:moveTo>
                    <a:pt x="768" y="0"/>
                  </a:moveTo>
                  <a:lnTo>
                    <a:pt x="501" y="167"/>
                  </a:lnTo>
                  <a:lnTo>
                    <a:pt x="567" y="934"/>
                  </a:lnTo>
                  <a:cubicBezTo>
                    <a:pt x="567" y="1001"/>
                    <a:pt x="567" y="1034"/>
                    <a:pt x="601" y="1034"/>
                  </a:cubicBezTo>
                  <a:lnTo>
                    <a:pt x="634" y="1034"/>
                  </a:lnTo>
                  <a:cubicBezTo>
                    <a:pt x="668" y="1001"/>
                    <a:pt x="668" y="1001"/>
                    <a:pt x="668"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1" y="1268"/>
                    <a:pt x="201" y="1235"/>
                  </a:cubicBezTo>
                  <a:cubicBezTo>
                    <a:pt x="234" y="1201"/>
                    <a:pt x="234" y="1168"/>
                    <a:pt x="234" y="1135"/>
                  </a:cubicBezTo>
                  <a:lnTo>
                    <a:pt x="301" y="26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8" name="Google Shape;838;p34"/>
            <p:cNvSpPr/>
            <p:nvPr/>
          </p:nvSpPr>
          <p:spPr>
            <a:xfrm>
              <a:off x="2725450" y="1416450"/>
              <a:ext cx="32550" cy="62575"/>
            </a:xfrm>
            <a:custGeom>
              <a:rect b="b" l="l" r="r" t="t"/>
              <a:pathLst>
                <a:path extrusionOk="0" h="2503" w="1302">
                  <a:moveTo>
                    <a:pt x="1268" y="1"/>
                  </a:moveTo>
                  <a:cubicBezTo>
                    <a:pt x="1235" y="1"/>
                    <a:pt x="1201" y="1"/>
                    <a:pt x="1168" y="34"/>
                  </a:cubicBezTo>
                  <a:lnTo>
                    <a:pt x="868" y="201"/>
                  </a:lnTo>
                  <a:cubicBezTo>
                    <a:pt x="801" y="234"/>
                    <a:pt x="768" y="268"/>
                    <a:pt x="734" y="301"/>
                  </a:cubicBezTo>
                  <a:cubicBezTo>
                    <a:pt x="701" y="368"/>
                    <a:pt x="701" y="401"/>
                    <a:pt x="701" y="468"/>
                  </a:cubicBezTo>
                  <a:cubicBezTo>
                    <a:pt x="701" y="501"/>
                    <a:pt x="701" y="534"/>
                    <a:pt x="734" y="568"/>
                  </a:cubicBezTo>
                  <a:cubicBezTo>
                    <a:pt x="751" y="584"/>
                    <a:pt x="768" y="593"/>
                    <a:pt x="789" y="593"/>
                  </a:cubicBezTo>
                  <a:cubicBezTo>
                    <a:pt x="809" y="593"/>
                    <a:pt x="834" y="584"/>
                    <a:pt x="868" y="568"/>
                  </a:cubicBezTo>
                  <a:lnTo>
                    <a:pt x="935" y="501"/>
                  </a:lnTo>
                  <a:lnTo>
                    <a:pt x="935" y="1535"/>
                  </a:lnTo>
                  <a:cubicBezTo>
                    <a:pt x="935" y="1602"/>
                    <a:pt x="935" y="1669"/>
                    <a:pt x="901" y="1735"/>
                  </a:cubicBezTo>
                  <a:cubicBezTo>
                    <a:pt x="901" y="1802"/>
                    <a:pt x="834" y="1902"/>
                    <a:pt x="801" y="1969"/>
                  </a:cubicBezTo>
                  <a:cubicBezTo>
                    <a:pt x="768" y="2002"/>
                    <a:pt x="701" y="2069"/>
                    <a:pt x="668" y="2102"/>
                  </a:cubicBezTo>
                  <a:cubicBezTo>
                    <a:pt x="634" y="2119"/>
                    <a:pt x="593" y="2127"/>
                    <a:pt x="551" y="2127"/>
                  </a:cubicBezTo>
                  <a:cubicBezTo>
                    <a:pt x="509" y="2127"/>
                    <a:pt x="468" y="2119"/>
                    <a:pt x="434" y="2102"/>
                  </a:cubicBezTo>
                  <a:cubicBezTo>
                    <a:pt x="367" y="2036"/>
                    <a:pt x="367" y="1969"/>
                    <a:pt x="367" y="1869"/>
                  </a:cubicBezTo>
                  <a:lnTo>
                    <a:pt x="367" y="868"/>
                  </a:lnTo>
                  <a:lnTo>
                    <a:pt x="434" y="801"/>
                  </a:lnTo>
                  <a:cubicBezTo>
                    <a:pt x="501" y="768"/>
                    <a:pt x="534" y="735"/>
                    <a:pt x="568" y="701"/>
                  </a:cubicBezTo>
                  <a:cubicBezTo>
                    <a:pt x="568" y="635"/>
                    <a:pt x="601" y="601"/>
                    <a:pt x="601" y="534"/>
                  </a:cubicBezTo>
                  <a:cubicBezTo>
                    <a:pt x="601" y="501"/>
                    <a:pt x="601" y="468"/>
                    <a:pt x="568" y="434"/>
                  </a:cubicBezTo>
                  <a:cubicBezTo>
                    <a:pt x="551" y="418"/>
                    <a:pt x="534" y="409"/>
                    <a:pt x="513" y="409"/>
                  </a:cubicBezTo>
                  <a:cubicBezTo>
                    <a:pt x="493" y="409"/>
                    <a:pt x="468" y="418"/>
                    <a:pt x="434" y="434"/>
                  </a:cubicBezTo>
                  <a:lnTo>
                    <a:pt x="134" y="601"/>
                  </a:lnTo>
                  <a:cubicBezTo>
                    <a:pt x="101" y="635"/>
                    <a:pt x="67" y="668"/>
                    <a:pt x="34" y="735"/>
                  </a:cubicBezTo>
                  <a:cubicBezTo>
                    <a:pt x="1" y="768"/>
                    <a:pt x="1" y="835"/>
                    <a:pt x="1" y="868"/>
                  </a:cubicBezTo>
                  <a:cubicBezTo>
                    <a:pt x="1" y="901"/>
                    <a:pt x="1" y="935"/>
                    <a:pt x="34" y="968"/>
                  </a:cubicBezTo>
                  <a:cubicBezTo>
                    <a:pt x="51" y="985"/>
                    <a:pt x="67" y="993"/>
                    <a:pt x="84" y="993"/>
                  </a:cubicBezTo>
                  <a:cubicBezTo>
                    <a:pt x="101" y="993"/>
                    <a:pt x="117" y="985"/>
                    <a:pt x="134" y="968"/>
                  </a:cubicBezTo>
                  <a:lnTo>
                    <a:pt x="134" y="1969"/>
                  </a:lnTo>
                  <a:cubicBezTo>
                    <a:pt x="134" y="2069"/>
                    <a:pt x="134" y="2169"/>
                    <a:pt x="167" y="2269"/>
                  </a:cubicBezTo>
                  <a:cubicBezTo>
                    <a:pt x="201" y="2336"/>
                    <a:pt x="234" y="2369"/>
                    <a:pt x="301" y="2436"/>
                  </a:cubicBezTo>
                  <a:cubicBezTo>
                    <a:pt x="334" y="2469"/>
                    <a:pt x="401" y="2503"/>
                    <a:pt x="468" y="2503"/>
                  </a:cubicBezTo>
                  <a:cubicBezTo>
                    <a:pt x="534" y="2503"/>
                    <a:pt x="601" y="2469"/>
                    <a:pt x="668" y="2436"/>
                  </a:cubicBezTo>
                  <a:cubicBezTo>
                    <a:pt x="801" y="2336"/>
                    <a:pt x="935" y="2202"/>
                    <a:pt x="1035" y="2036"/>
                  </a:cubicBezTo>
                  <a:cubicBezTo>
                    <a:pt x="1101" y="1835"/>
                    <a:pt x="1168" y="1602"/>
                    <a:pt x="1168" y="1402"/>
                  </a:cubicBezTo>
                  <a:lnTo>
                    <a:pt x="1168" y="401"/>
                  </a:lnTo>
                  <a:cubicBezTo>
                    <a:pt x="1235" y="368"/>
                    <a:pt x="1268" y="334"/>
                    <a:pt x="1268" y="268"/>
                  </a:cubicBezTo>
                  <a:cubicBezTo>
                    <a:pt x="1301" y="201"/>
                    <a:pt x="1301" y="168"/>
                    <a:pt x="1301" y="101"/>
                  </a:cubicBezTo>
                  <a:cubicBezTo>
                    <a:pt x="1301" y="67"/>
                    <a:pt x="1301" y="34"/>
                    <a:pt x="12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39" name="Google Shape;839;p34"/>
            <p:cNvSpPr/>
            <p:nvPr/>
          </p:nvSpPr>
          <p:spPr>
            <a:xfrm>
              <a:off x="2761300" y="1397275"/>
              <a:ext cx="29225" cy="64875"/>
            </a:xfrm>
            <a:custGeom>
              <a:rect b="b" l="l" r="r" t="t"/>
              <a:pathLst>
                <a:path extrusionOk="0" h="2595" w="1169">
                  <a:moveTo>
                    <a:pt x="1168" y="1"/>
                  </a:moveTo>
                  <a:lnTo>
                    <a:pt x="1" y="668"/>
                  </a:lnTo>
                  <a:lnTo>
                    <a:pt x="1" y="1368"/>
                  </a:lnTo>
                  <a:cubicBezTo>
                    <a:pt x="1" y="1402"/>
                    <a:pt x="1" y="1468"/>
                    <a:pt x="34" y="1535"/>
                  </a:cubicBezTo>
                  <a:lnTo>
                    <a:pt x="134" y="1535"/>
                  </a:lnTo>
                  <a:cubicBezTo>
                    <a:pt x="168" y="1502"/>
                    <a:pt x="201" y="1468"/>
                    <a:pt x="201" y="1435"/>
                  </a:cubicBezTo>
                  <a:cubicBezTo>
                    <a:pt x="234" y="1368"/>
                    <a:pt x="234" y="1301"/>
                    <a:pt x="234" y="1235"/>
                  </a:cubicBezTo>
                  <a:lnTo>
                    <a:pt x="234" y="901"/>
                  </a:lnTo>
                  <a:lnTo>
                    <a:pt x="468" y="768"/>
                  </a:lnTo>
                  <a:lnTo>
                    <a:pt x="468" y="2102"/>
                  </a:lnTo>
                  <a:lnTo>
                    <a:pt x="334" y="2202"/>
                  </a:lnTo>
                  <a:cubicBezTo>
                    <a:pt x="268" y="2235"/>
                    <a:pt x="234" y="2269"/>
                    <a:pt x="201" y="2302"/>
                  </a:cubicBezTo>
                  <a:cubicBezTo>
                    <a:pt x="201" y="2369"/>
                    <a:pt x="168" y="2402"/>
                    <a:pt x="168" y="2469"/>
                  </a:cubicBezTo>
                  <a:cubicBezTo>
                    <a:pt x="168" y="2502"/>
                    <a:pt x="201" y="2536"/>
                    <a:pt x="201" y="2569"/>
                  </a:cubicBezTo>
                  <a:cubicBezTo>
                    <a:pt x="218" y="2586"/>
                    <a:pt x="234" y="2594"/>
                    <a:pt x="255" y="2594"/>
                  </a:cubicBezTo>
                  <a:cubicBezTo>
                    <a:pt x="276" y="2594"/>
                    <a:pt x="301" y="2586"/>
                    <a:pt x="334" y="2569"/>
                  </a:cubicBezTo>
                  <a:lnTo>
                    <a:pt x="868" y="2269"/>
                  </a:lnTo>
                  <a:cubicBezTo>
                    <a:pt x="902" y="2235"/>
                    <a:pt x="935" y="2202"/>
                    <a:pt x="968" y="2135"/>
                  </a:cubicBezTo>
                  <a:cubicBezTo>
                    <a:pt x="1002" y="2102"/>
                    <a:pt x="1002" y="2035"/>
                    <a:pt x="1002" y="2002"/>
                  </a:cubicBezTo>
                  <a:cubicBezTo>
                    <a:pt x="1002" y="1969"/>
                    <a:pt x="1002" y="1902"/>
                    <a:pt x="968" y="1902"/>
                  </a:cubicBezTo>
                  <a:cubicBezTo>
                    <a:pt x="968" y="1874"/>
                    <a:pt x="956" y="1863"/>
                    <a:pt x="940" y="1863"/>
                  </a:cubicBezTo>
                  <a:cubicBezTo>
                    <a:pt x="918" y="1863"/>
                    <a:pt x="887" y="1883"/>
                    <a:pt x="868" y="1902"/>
                  </a:cubicBezTo>
                  <a:lnTo>
                    <a:pt x="701" y="1969"/>
                  </a:lnTo>
                  <a:lnTo>
                    <a:pt x="701" y="601"/>
                  </a:lnTo>
                  <a:lnTo>
                    <a:pt x="968" y="501"/>
                  </a:lnTo>
                  <a:lnTo>
                    <a:pt x="968" y="834"/>
                  </a:lnTo>
                  <a:cubicBezTo>
                    <a:pt x="935" y="868"/>
                    <a:pt x="968" y="935"/>
                    <a:pt x="1002" y="1001"/>
                  </a:cubicBezTo>
                  <a:lnTo>
                    <a:pt x="1068" y="1001"/>
                  </a:lnTo>
                  <a:cubicBezTo>
                    <a:pt x="1102" y="968"/>
                    <a:pt x="1135" y="935"/>
                    <a:pt x="1168" y="868"/>
                  </a:cubicBezTo>
                  <a:cubicBezTo>
                    <a:pt x="1168" y="801"/>
                    <a:pt x="1168" y="734"/>
                    <a:pt x="1168" y="701"/>
                  </a:cubicBez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0" name="Google Shape;840;p34"/>
            <p:cNvSpPr/>
            <p:nvPr/>
          </p:nvSpPr>
          <p:spPr>
            <a:xfrm>
              <a:off x="2796325" y="1375600"/>
              <a:ext cx="30900" cy="68200"/>
            </a:xfrm>
            <a:custGeom>
              <a:rect b="b" l="l" r="r" t="t"/>
              <a:pathLst>
                <a:path extrusionOk="0" h="2728" w="1236">
                  <a:moveTo>
                    <a:pt x="1235" y="0"/>
                  </a:moveTo>
                  <a:lnTo>
                    <a:pt x="168" y="601"/>
                  </a:lnTo>
                  <a:cubicBezTo>
                    <a:pt x="101" y="634"/>
                    <a:pt x="68" y="667"/>
                    <a:pt x="34" y="734"/>
                  </a:cubicBezTo>
                  <a:cubicBezTo>
                    <a:pt x="34" y="767"/>
                    <a:pt x="1" y="801"/>
                    <a:pt x="1" y="868"/>
                  </a:cubicBezTo>
                  <a:cubicBezTo>
                    <a:pt x="1" y="901"/>
                    <a:pt x="1" y="934"/>
                    <a:pt x="34" y="968"/>
                  </a:cubicBezTo>
                  <a:cubicBezTo>
                    <a:pt x="51" y="984"/>
                    <a:pt x="68" y="993"/>
                    <a:pt x="88" y="993"/>
                  </a:cubicBezTo>
                  <a:cubicBezTo>
                    <a:pt x="109" y="993"/>
                    <a:pt x="134" y="984"/>
                    <a:pt x="168" y="968"/>
                  </a:cubicBezTo>
                  <a:lnTo>
                    <a:pt x="201" y="968"/>
                  </a:lnTo>
                  <a:lnTo>
                    <a:pt x="201" y="2335"/>
                  </a:lnTo>
                  <a:lnTo>
                    <a:pt x="168" y="2335"/>
                  </a:lnTo>
                  <a:cubicBezTo>
                    <a:pt x="101" y="2369"/>
                    <a:pt x="68" y="2402"/>
                    <a:pt x="34" y="2469"/>
                  </a:cubicBezTo>
                  <a:cubicBezTo>
                    <a:pt x="34" y="2502"/>
                    <a:pt x="1" y="2535"/>
                    <a:pt x="1" y="2602"/>
                  </a:cubicBezTo>
                  <a:cubicBezTo>
                    <a:pt x="1" y="2635"/>
                    <a:pt x="1" y="2669"/>
                    <a:pt x="34" y="2702"/>
                  </a:cubicBezTo>
                  <a:cubicBezTo>
                    <a:pt x="51" y="2719"/>
                    <a:pt x="68" y="2727"/>
                    <a:pt x="88" y="2727"/>
                  </a:cubicBezTo>
                  <a:cubicBezTo>
                    <a:pt x="109" y="2727"/>
                    <a:pt x="134" y="2719"/>
                    <a:pt x="168" y="2702"/>
                  </a:cubicBezTo>
                  <a:lnTo>
                    <a:pt x="668" y="2435"/>
                  </a:lnTo>
                  <a:cubicBezTo>
                    <a:pt x="701" y="2402"/>
                    <a:pt x="735" y="2369"/>
                    <a:pt x="768" y="2302"/>
                  </a:cubicBezTo>
                  <a:cubicBezTo>
                    <a:pt x="801" y="2269"/>
                    <a:pt x="801" y="2202"/>
                    <a:pt x="801" y="2168"/>
                  </a:cubicBezTo>
                  <a:cubicBezTo>
                    <a:pt x="801" y="2135"/>
                    <a:pt x="801" y="2102"/>
                    <a:pt x="768" y="2068"/>
                  </a:cubicBezTo>
                  <a:cubicBezTo>
                    <a:pt x="751" y="2052"/>
                    <a:pt x="735" y="2043"/>
                    <a:pt x="718" y="2043"/>
                  </a:cubicBezTo>
                  <a:cubicBezTo>
                    <a:pt x="701" y="2043"/>
                    <a:pt x="685" y="2052"/>
                    <a:pt x="668" y="2068"/>
                  </a:cubicBezTo>
                  <a:lnTo>
                    <a:pt x="435" y="2202"/>
                  </a:lnTo>
                  <a:lnTo>
                    <a:pt x="435" y="1701"/>
                  </a:lnTo>
                  <a:lnTo>
                    <a:pt x="635" y="1568"/>
                  </a:lnTo>
                  <a:lnTo>
                    <a:pt x="635" y="1568"/>
                  </a:lnTo>
                  <a:cubicBezTo>
                    <a:pt x="601" y="1635"/>
                    <a:pt x="601" y="1668"/>
                    <a:pt x="635" y="1735"/>
                  </a:cubicBezTo>
                  <a:cubicBezTo>
                    <a:pt x="635" y="1758"/>
                    <a:pt x="668" y="1782"/>
                    <a:pt x="699" y="1782"/>
                  </a:cubicBezTo>
                  <a:cubicBezTo>
                    <a:pt x="712" y="1782"/>
                    <a:pt x="725" y="1778"/>
                    <a:pt x="735" y="1768"/>
                  </a:cubicBezTo>
                  <a:cubicBezTo>
                    <a:pt x="768" y="1735"/>
                    <a:pt x="768" y="1701"/>
                    <a:pt x="801" y="1668"/>
                  </a:cubicBezTo>
                  <a:cubicBezTo>
                    <a:pt x="835" y="1601"/>
                    <a:pt x="835" y="1535"/>
                    <a:pt x="835" y="1468"/>
                  </a:cubicBezTo>
                  <a:lnTo>
                    <a:pt x="835" y="1034"/>
                  </a:lnTo>
                  <a:cubicBezTo>
                    <a:pt x="835" y="1001"/>
                    <a:pt x="835" y="934"/>
                    <a:pt x="801" y="868"/>
                  </a:cubicBezTo>
                  <a:lnTo>
                    <a:pt x="735" y="868"/>
                  </a:lnTo>
                  <a:cubicBezTo>
                    <a:pt x="668" y="901"/>
                    <a:pt x="635" y="968"/>
                    <a:pt x="635" y="1034"/>
                  </a:cubicBezTo>
                  <a:cubicBezTo>
                    <a:pt x="601" y="1068"/>
                    <a:pt x="601" y="1134"/>
                    <a:pt x="635" y="1201"/>
                  </a:cubicBezTo>
                  <a:lnTo>
                    <a:pt x="435" y="1335"/>
                  </a:lnTo>
                  <a:lnTo>
                    <a:pt x="435" y="801"/>
                  </a:lnTo>
                  <a:lnTo>
                    <a:pt x="1002" y="467"/>
                  </a:lnTo>
                  <a:lnTo>
                    <a:pt x="1002" y="667"/>
                  </a:lnTo>
                  <a:cubicBezTo>
                    <a:pt x="1002" y="734"/>
                    <a:pt x="1002" y="767"/>
                    <a:pt x="1035" y="834"/>
                  </a:cubicBezTo>
                  <a:lnTo>
                    <a:pt x="1102" y="834"/>
                  </a:lnTo>
                  <a:cubicBezTo>
                    <a:pt x="1135" y="801"/>
                    <a:pt x="1168" y="767"/>
                    <a:pt x="1202" y="734"/>
                  </a:cubicBezTo>
                  <a:cubicBezTo>
                    <a:pt x="1202" y="667"/>
                    <a:pt x="1235" y="601"/>
                    <a:pt x="1235" y="534"/>
                  </a:cubicBezTo>
                  <a:lnTo>
                    <a:pt x="12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1" name="Google Shape;841;p34"/>
            <p:cNvSpPr/>
            <p:nvPr/>
          </p:nvSpPr>
          <p:spPr>
            <a:xfrm>
              <a:off x="2833025" y="1381425"/>
              <a:ext cx="24200" cy="21725"/>
            </a:xfrm>
            <a:custGeom>
              <a:rect b="b" l="l" r="r" t="t"/>
              <a:pathLst>
                <a:path extrusionOk="0" h="869" w="968">
                  <a:moveTo>
                    <a:pt x="968" y="1"/>
                  </a:moveTo>
                  <a:lnTo>
                    <a:pt x="1" y="568"/>
                  </a:lnTo>
                  <a:lnTo>
                    <a:pt x="1" y="868"/>
                  </a:lnTo>
                  <a:lnTo>
                    <a:pt x="968" y="334"/>
                  </a:lnTo>
                  <a:lnTo>
                    <a:pt x="9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2" name="Google Shape;842;p34"/>
            <p:cNvSpPr/>
            <p:nvPr/>
          </p:nvSpPr>
          <p:spPr>
            <a:xfrm>
              <a:off x="2867225" y="1339325"/>
              <a:ext cx="25025" cy="60475"/>
            </a:xfrm>
            <a:custGeom>
              <a:rect b="b" l="l" r="r" t="t"/>
              <a:pathLst>
                <a:path extrusionOk="0" h="2419" w="1001">
                  <a:moveTo>
                    <a:pt x="597" y="359"/>
                  </a:moveTo>
                  <a:cubicBezTo>
                    <a:pt x="626" y="359"/>
                    <a:pt x="651" y="367"/>
                    <a:pt x="667" y="384"/>
                  </a:cubicBezTo>
                  <a:cubicBezTo>
                    <a:pt x="734" y="451"/>
                    <a:pt x="767" y="517"/>
                    <a:pt x="734" y="584"/>
                  </a:cubicBezTo>
                  <a:cubicBezTo>
                    <a:pt x="734" y="651"/>
                    <a:pt x="734" y="751"/>
                    <a:pt x="667" y="817"/>
                  </a:cubicBezTo>
                  <a:cubicBezTo>
                    <a:pt x="634" y="918"/>
                    <a:pt x="567" y="984"/>
                    <a:pt x="501" y="1018"/>
                  </a:cubicBezTo>
                  <a:cubicBezTo>
                    <a:pt x="467" y="1034"/>
                    <a:pt x="434" y="1043"/>
                    <a:pt x="405" y="1043"/>
                  </a:cubicBezTo>
                  <a:cubicBezTo>
                    <a:pt x="376" y="1043"/>
                    <a:pt x="350" y="1034"/>
                    <a:pt x="334" y="1018"/>
                  </a:cubicBezTo>
                  <a:cubicBezTo>
                    <a:pt x="267" y="984"/>
                    <a:pt x="267" y="918"/>
                    <a:pt x="267" y="851"/>
                  </a:cubicBezTo>
                  <a:cubicBezTo>
                    <a:pt x="267" y="751"/>
                    <a:pt x="267" y="651"/>
                    <a:pt x="334" y="584"/>
                  </a:cubicBezTo>
                  <a:cubicBezTo>
                    <a:pt x="367" y="484"/>
                    <a:pt x="434" y="417"/>
                    <a:pt x="501" y="384"/>
                  </a:cubicBezTo>
                  <a:cubicBezTo>
                    <a:pt x="534" y="367"/>
                    <a:pt x="567" y="359"/>
                    <a:pt x="597" y="359"/>
                  </a:cubicBezTo>
                  <a:close/>
                  <a:moveTo>
                    <a:pt x="601" y="1334"/>
                  </a:moveTo>
                  <a:cubicBezTo>
                    <a:pt x="634" y="1334"/>
                    <a:pt x="667" y="1351"/>
                    <a:pt x="701" y="1385"/>
                  </a:cubicBezTo>
                  <a:cubicBezTo>
                    <a:pt x="734" y="1418"/>
                    <a:pt x="767" y="1518"/>
                    <a:pt x="767" y="1585"/>
                  </a:cubicBezTo>
                  <a:cubicBezTo>
                    <a:pt x="767" y="1651"/>
                    <a:pt x="734" y="1751"/>
                    <a:pt x="701" y="1818"/>
                  </a:cubicBezTo>
                  <a:cubicBezTo>
                    <a:pt x="667" y="1885"/>
                    <a:pt x="601" y="1952"/>
                    <a:pt x="501" y="2018"/>
                  </a:cubicBezTo>
                  <a:cubicBezTo>
                    <a:pt x="453" y="2042"/>
                    <a:pt x="390" y="2065"/>
                    <a:pt x="344" y="2065"/>
                  </a:cubicBezTo>
                  <a:cubicBezTo>
                    <a:pt x="326" y="2065"/>
                    <a:pt x="310" y="2061"/>
                    <a:pt x="300" y="2052"/>
                  </a:cubicBezTo>
                  <a:cubicBezTo>
                    <a:pt x="267" y="2018"/>
                    <a:pt x="234" y="1952"/>
                    <a:pt x="234" y="1885"/>
                  </a:cubicBezTo>
                  <a:cubicBezTo>
                    <a:pt x="234" y="1785"/>
                    <a:pt x="267" y="1685"/>
                    <a:pt x="300" y="1585"/>
                  </a:cubicBezTo>
                  <a:cubicBezTo>
                    <a:pt x="367" y="1518"/>
                    <a:pt x="434" y="1418"/>
                    <a:pt x="501" y="1385"/>
                  </a:cubicBezTo>
                  <a:cubicBezTo>
                    <a:pt x="534" y="1351"/>
                    <a:pt x="567" y="1334"/>
                    <a:pt x="601" y="1334"/>
                  </a:cubicBezTo>
                  <a:close/>
                  <a:moveTo>
                    <a:pt x="701" y="0"/>
                  </a:moveTo>
                  <a:cubicBezTo>
                    <a:pt x="642" y="0"/>
                    <a:pt x="584" y="17"/>
                    <a:pt x="534" y="50"/>
                  </a:cubicBezTo>
                  <a:cubicBezTo>
                    <a:pt x="367" y="150"/>
                    <a:pt x="267" y="284"/>
                    <a:pt x="200" y="451"/>
                  </a:cubicBezTo>
                  <a:cubicBezTo>
                    <a:pt x="100" y="617"/>
                    <a:pt x="67" y="784"/>
                    <a:pt x="67" y="984"/>
                  </a:cubicBezTo>
                  <a:cubicBezTo>
                    <a:pt x="34" y="1051"/>
                    <a:pt x="67" y="1151"/>
                    <a:pt x="67" y="1218"/>
                  </a:cubicBezTo>
                  <a:cubicBezTo>
                    <a:pt x="100" y="1284"/>
                    <a:pt x="134" y="1318"/>
                    <a:pt x="200" y="1385"/>
                  </a:cubicBezTo>
                  <a:cubicBezTo>
                    <a:pt x="134" y="1485"/>
                    <a:pt x="100" y="1585"/>
                    <a:pt x="67" y="1685"/>
                  </a:cubicBezTo>
                  <a:cubicBezTo>
                    <a:pt x="34" y="1785"/>
                    <a:pt x="0" y="1885"/>
                    <a:pt x="0" y="2018"/>
                  </a:cubicBezTo>
                  <a:cubicBezTo>
                    <a:pt x="0" y="2118"/>
                    <a:pt x="34" y="2218"/>
                    <a:pt x="67" y="2285"/>
                  </a:cubicBezTo>
                  <a:cubicBezTo>
                    <a:pt x="100" y="2352"/>
                    <a:pt x="167" y="2419"/>
                    <a:pt x="234" y="2419"/>
                  </a:cubicBezTo>
                  <a:cubicBezTo>
                    <a:pt x="334" y="2419"/>
                    <a:pt x="434" y="2419"/>
                    <a:pt x="501" y="2352"/>
                  </a:cubicBezTo>
                  <a:cubicBezTo>
                    <a:pt x="601" y="2285"/>
                    <a:pt x="701" y="2218"/>
                    <a:pt x="767" y="2118"/>
                  </a:cubicBezTo>
                  <a:cubicBezTo>
                    <a:pt x="834" y="2018"/>
                    <a:pt x="901" y="1918"/>
                    <a:pt x="934" y="1785"/>
                  </a:cubicBezTo>
                  <a:cubicBezTo>
                    <a:pt x="968" y="1685"/>
                    <a:pt x="1001" y="1551"/>
                    <a:pt x="1001" y="1451"/>
                  </a:cubicBezTo>
                  <a:cubicBezTo>
                    <a:pt x="1001" y="1351"/>
                    <a:pt x="1001" y="1251"/>
                    <a:pt x="968" y="1184"/>
                  </a:cubicBezTo>
                  <a:cubicBezTo>
                    <a:pt x="934" y="1118"/>
                    <a:pt x="901" y="1051"/>
                    <a:pt x="834" y="1018"/>
                  </a:cubicBezTo>
                  <a:cubicBezTo>
                    <a:pt x="868" y="918"/>
                    <a:pt x="934" y="817"/>
                    <a:pt x="968" y="717"/>
                  </a:cubicBezTo>
                  <a:cubicBezTo>
                    <a:pt x="968" y="617"/>
                    <a:pt x="1001" y="551"/>
                    <a:pt x="1001" y="451"/>
                  </a:cubicBezTo>
                  <a:cubicBezTo>
                    <a:pt x="1001" y="317"/>
                    <a:pt x="968" y="150"/>
                    <a:pt x="868" y="50"/>
                  </a:cubicBezTo>
                  <a:cubicBezTo>
                    <a:pt x="817" y="17"/>
                    <a:pt x="759"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3" name="Google Shape;843;p34"/>
            <p:cNvSpPr/>
            <p:nvPr/>
          </p:nvSpPr>
          <p:spPr>
            <a:xfrm>
              <a:off x="2904750" y="1318875"/>
              <a:ext cx="19200" cy="33175"/>
            </a:xfrm>
            <a:custGeom>
              <a:rect b="b" l="l" r="r" t="t"/>
              <a:pathLst>
                <a:path extrusionOk="0" h="1327" w="768">
                  <a:moveTo>
                    <a:pt x="768" y="1"/>
                  </a:moveTo>
                  <a:lnTo>
                    <a:pt x="467" y="168"/>
                  </a:lnTo>
                  <a:lnTo>
                    <a:pt x="567" y="968"/>
                  </a:lnTo>
                  <a:cubicBezTo>
                    <a:pt x="567" y="1002"/>
                    <a:pt x="567" y="1002"/>
                    <a:pt x="601" y="1035"/>
                  </a:cubicBezTo>
                  <a:lnTo>
                    <a:pt x="634" y="1035"/>
                  </a:lnTo>
                  <a:cubicBezTo>
                    <a:pt x="667" y="1035"/>
                    <a:pt x="667" y="1002"/>
                    <a:pt x="701" y="1002"/>
                  </a:cubicBezTo>
                  <a:cubicBezTo>
                    <a:pt x="701" y="935"/>
                    <a:pt x="701" y="902"/>
                    <a:pt x="701" y="868"/>
                  </a:cubicBezTo>
                  <a:lnTo>
                    <a:pt x="768" y="1"/>
                  </a:lnTo>
                  <a:close/>
                  <a:moveTo>
                    <a:pt x="301" y="268"/>
                  </a:moveTo>
                  <a:lnTo>
                    <a:pt x="0" y="435"/>
                  </a:lnTo>
                  <a:lnTo>
                    <a:pt x="67" y="1235"/>
                  </a:lnTo>
                  <a:cubicBezTo>
                    <a:pt x="67" y="1269"/>
                    <a:pt x="100" y="1302"/>
                    <a:pt x="100" y="1302"/>
                  </a:cubicBezTo>
                  <a:cubicBezTo>
                    <a:pt x="100" y="1319"/>
                    <a:pt x="109" y="1327"/>
                    <a:pt x="117" y="1327"/>
                  </a:cubicBezTo>
                  <a:cubicBezTo>
                    <a:pt x="125" y="1327"/>
                    <a:pt x="134" y="1319"/>
                    <a:pt x="134" y="1302"/>
                  </a:cubicBezTo>
                  <a:cubicBezTo>
                    <a:pt x="167" y="1302"/>
                    <a:pt x="200" y="1269"/>
                    <a:pt x="200" y="1269"/>
                  </a:cubicBezTo>
                  <a:cubicBezTo>
                    <a:pt x="200" y="1235"/>
                    <a:pt x="200" y="1202"/>
                    <a:pt x="234" y="1168"/>
                  </a:cubicBezTo>
                  <a:lnTo>
                    <a:pt x="301" y="268"/>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4" name="Google Shape;844;p34"/>
            <p:cNvSpPr/>
            <p:nvPr/>
          </p:nvSpPr>
          <p:spPr>
            <a:xfrm>
              <a:off x="2937275" y="1302625"/>
              <a:ext cx="24200" cy="56450"/>
            </a:xfrm>
            <a:custGeom>
              <a:rect b="b" l="l" r="r" t="t"/>
              <a:pathLst>
                <a:path extrusionOk="0" h="2258" w="968">
                  <a:moveTo>
                    <a:pt x="680" y="0"/>
                  </a:moveTo>
                  <a:cubicBezTo>
                    <a:pt x="626" y="0"/>
                    <a:pt x="567" y="17"/>
                    <a:pt x="501" y="51"/>
                  </a:cubicBezTo>
                  <a:cubicBezTo>
                    <a:pt x="401" y="84"/>
                    <a:pt x="367" y="151"/>
                    <a:pt x="300" y="217"/>
                  </a:cubicBezTo>
                  <a:cubicBezTo>
                    <a:pt x="200" y="317"/>
                    <a:pt x="100" y="417"/>
                    <a:pt x="34" y="551"/>
                  </a:cubicBezTo>
                  <a:lnTo>
                    <a:pt x="34" y="818"/>
                  </a:lnTo>
                  <a:cubicBezTo>
                    <a:pt x="0" y="884"/>
                    <a:pt x="34" y="918"/>
                    <a:pt x="67" y="985"/>
                  </a:cubicBezTo>
                  <a:lnTo>
                    <a:pt x="134" y="985"/>
                  </a:lnTo>
                  <a:cubicBezTo>
                    <a:pt x="167" y="951"/>
                    <a:pt x="200" y="918"/>
                    <a:pt x="234" y="884"/>
                  </a:cubicBezTo>
                  <a:cubicBezTo>
                    <a:pt x="234" y="818"/>
                    <a:pt x="234" y="751"/>
                    <a:pt x="234" y="684"/>
                  </a:cubicBezTo>
                  <a:lnTo>
                    <a:pt x="234" y="618"/>
                  </a:lnTo>
                  <a:cubicBezTo>
                    <a:pt x="300" y="551"/>
                    <a:pt x="401" y="451"/>
                    <a:pt x="501" y="417"/>
                  </a:cubicBezTo>
                  <a:cubicBezTo>
                    <a:pt x="534" y="401"/>
                    <a:pt x="567" y="392"/>
                    <a:pt x="597" y="392"/>
                  </a:cubicBezTo>
                  <a:cubicBezTo>
                    <a:pt x="626" y="392"/>
                    <a:pt x="651" y="401"/>
                    <a:pt x="667" y="417"/>
                  </a:cubicBezTo>
                  <a:cubicBezTo>
                    <a:pt x="734" y="451"/>
                    <a:pt x="734" y="518"/>
                    <a:pt x="734" y="584"/>
                  </a:cubicBezTo>
                  <a:cubicBezTo>
                    <a:pt x="734" y="651"/>
                    <a:pt x="701" y="718"/>
                    <a:pt x="667" y="784"/>
                  </a:cubicBezTo>
                  <a:cubicBezTo>
                    <a:pt x="601" y="951"/>
                    <a:pt x="467" y="1085"/>
                    <a:pt x="367" y="1218"/>
                  </a:cubicBezTo>
                  <a:lnTo>
                    <a:pt x="367" y="1418"/>
                  </a:lnTo>
                  <a:cubicBezTo>
                    <a:pt x="367" y="1452"/>
                    <a:pt x="367" y="1518"/>
                    <a:pt x="401" y="1552"/>
                  </a:cubicBezTo>
                  <a:cubicBezTo>
                    <a:pt x="401" y="1568"/>
                    <a:pt x="409" y="1577"/>
                    <a:pt x="421" y="1577"/>
                  </a:cubicBezTo>
                  <a:cubicBezTo>
                    <a:pt x="434" y="1577"/>
                    <a:pt x="451" y="1568"/>
                    <a:pt x="467" y="1552"/>
                  </a:cubicBezTo>
                  <a:cubicBezTo>
                    <a:pt x="501" y="1552"/>
                    <a:pt x="534" y="1518"/>
                    <a:pt x="534" y="1485"/>
                  </a:cubicBezTo>
                  <a:cubicBezTo>
                    <a:pt x="567" y="1418"/>
                    <a:pt x="567" y="1351"/>
                    <a:pt x="601" y="1318"/>
                  </a:cubicBezTo>
                  <a:cubicBezTo>
                    <a:pt x="701" y="1185"/>
                    <a:pt x="801" y="1018"/>
                    <a:pt x="901" y="851"/>
                  </a:cubicBezTo>
                  <a:cubicBezTo>
                    <a:pt x="934" y="751"/>
                    <a:pt x="968" y="618"/>
                    <a:pt x="968" y="484"/>
                  </a:cubicBezTo>
                  <a:cubicBezTo>
                    <a:pt x="968" y="317"/>
                    <a:pt x="934" y="184"/>
                    <a:pt x="834" y="51"/>
                  </a:cubicBezTo>
                  <a:cubicBezTo>
                    <a:pt x="784" y="17"/>
                    <a:pt x="734" y="0"/>
                    <a:pt x="680" y="0"/>
                  </a:cubicBezTo>
                  <a:close/>
                  <a:moveTo>
                    <a:pt x="546" y="1827"/>
                  </a:moveTo>
                  <a:cubicBezTo>
                    <a:pt x="526" y="1827"/>
                    <a:pt x="501" y="1835"/>
                    <a:pt x="467" y="1852"/>
                  </a:cubicBezTo>
                  <a:cubicBezTo>
                    <a:pt x="434" y="1885"/>
                    <a:pt x="367" y="1919"/>
                    <a:pt x="334" y="1985"/>
                  </a:cubicBezTo>
                  <a:cubicBezTo>
                    <a:pt x="334" y="2019"/>
                    <a:pt x="300" y="2085"/>
                    <a:pt x="300" y="2119"/>
                  </a:cubicBezTo>
                  <a:cubicBezTo>
                    <a:pt x="300" y="2152"/>
                    <a:pt x="334" y="2185"/>
                    <a:pt x="334" y="2219"/>
                  </a:cubicBezTo>
                  <a:cubicBezTo>
                    <a:pt x="348" y="2247"/>
                    <a:pt x="362" y="2257"/>
                    <a:pt x="379" y="2257"/>
                  </a:cubicBezTo>
                  <a:cubicBezTo>
                    <a:pt x="401" y="2257"/>
                    <a:pt x="429" y="2238"/>
                    <a:pt x="467" y="2219"/>
                  </a:cubicBezTo>
                  <a:cubicBezTo>
                    <a:pt x="534" y="2219"/>
                    <a:pt x="567" y="2152"/>
                    <a:pt x="601" y="2119"/>
                  </a:cubicBezTo>
                  <a:cubicBezTo>
                    <a:pt x="601" y="2052"/>
                    <a:pt x="634" y="2019"/>
                    <a:pt x="634" y="1952"/>
                  </a:cubicBezTo>
                  <a:cubicBezTo>
                    <a:pt x="634" y="1919"/>
                    <a:pt x="634" y="1885"/>
                    <a:pt x="601" y="1852"/>
                  </a:cubicBezTo>
                  <a:cubicBezTo>
                    <a:pt x="584" y="1835"/>
                    <a:pt x="567" y="1827"/>
                    <a:pt x="546" y="1827"/>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5" name="Google Shape;845;p34"/>
            <p:cNvSpPr/>
            <p:nvPr/>
          </p:nvSpPr>
          <p:spPr>
            <a:xfrm>
              <a:off x="2968950" y="1294700"/>
              <a:ext cx="32550" cy="49850"/>
            </a:xfrm>
            <a:custGeom>
              <a:rect b="b" l="l" r="r" t="t"/>
              <a:pathLst>
                <a:path extrusionOk="0" h="1994" w="1302">
                  <a:moveTo>
                    <a:pt x="134" y="1"/>
                  </a:moveTo>
                  <a:cubicBezTo>
                    <a:pt x="101" y="34"/>
                    <a:pt x="68" y="67"/>
                    <a:pt x="34" y="101"/>
                  </a:cubicBezTo>
                  <a:cubicBezTo>
                    <a:pt x="34" y="134"/>
                    <a:pt x="1" y="201"/>
                    <a:pt x="1" y="234"/>
                  </a:cubicBezTo>
                  <a:cubicBezTo>
                    <a:pt x="1" y="267"/>
                    <a:pt x="1" y="301"/>
                    <a:pt x="1" y="334"/>
                  </a:cubicBezTo>
                  <a:cubicBezTo>
                    <a:pt x="34" y="334"/>
                    <a:pt x="68" y="368"/>
                    <a:pt x="101" y="368"/>
                  </a:cubicBezTo>
                  <a:lnTo>
                    <a:pt x="835" y="568"/>
                  </a:lnTo>
                  <a:lnTo>
                    <a:pt x="101" y="1635"/>
                  </a:lnTo>
                  <a:cubicBezTo>
                    <a:pt x="68" y="1668"/>
                    <a:pt x="34" y="1702"/>
                    <a:pt x="1" y="1769"/>
                  </a:cubicBezTo>
                  <a:cubicBezTo>
                    <a:pt x="1" y="1802"/>
                    <a:pt x="1" y="1835"/>
                    <a:pt x="1" y="1869"/>
                  </a:cubicBezTo>
                  <a:cubicBezTo>
                    <a:pt x="1" y="1902"/>
                    <a:pt x="34" y="1935"/>
                    <a:pt x="34" y="1969"/>
                  </a:cubicBezTo>
                  <a:cubicBezTo>
                    <a:pt x="51" y="1985"/>
                    <a:pt x="68" y="1994"/>
                    <a:pt x="84" y="1994"/>
                  </a:cubicBezTo>
                  <a:cubicBezTo>
                    <a:pt x="101" y="1994"/>
                    <a:pt x="118" y="1985"/>
                    <a:pt x="134" y="1969"/>
                  </a:cubicBezTo>
                  <a:cubicBezTo>
                    <a:pt x="168" y="1935"/>
                    <a:pt x="201" y="1902"/>
                    <a:pt x="201" y="1869"/>
                  </a:cubicBezTo>
                  <a:lnTo>
                    <a:pt x="1302" y="301"/>
                  </a:lnTo>
                  <a:lnTo>
                    <a:pt x="2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6" name="Google Shape;846;p34"/>
            <p:cNvSpPr/>
            <p:nvPr/>
          </p:nvSpPr>
          <p:spPr>
            <a:xfrm>
              <a:off x="1687200" y="2122800"/>
              <a:ext cx="32550" cy="50050"/>
            </a:xfrm>
            <a:custGeom>
              <a:rect b="b" l="l" r="r" t="t"/>
              <a:pathLst>
                <a:path extrusionOk="0" h="2002" w="1302">
                  <a:moveTo>
                    <a:pt x="1202" y="0"/>
                  </a:moveTo>
                  <a:cubicBezTo>
                    <a:pt x="1168" y="34"/>
                    <a:pt x="1135" y="67"/>
                    <a:pt x="1102" y="100"/>
                  </a:cubicBezTo>
                  <a:lnTo>
                    <a:pt x="1" y="1702"/>
                  </a:lnTo>
                  <a:lnTo>
                    <a:pt x="1102" y="2002"/>
                  </a:lnTo>
                  <a:lnTo>
                    <a:pt x="1202" y="2002"/>
                  </a:lnTo>
                  <a:cubicBezTo>
                    <a:pt x="1235" y="1968"/>
                    <a:pt x="1268" y="1935"/>
                    <a:pt x="1268" y="1902"/>
                  </a:cubicBezTo>
                  <a:cubicBezTo>
                    <a:pt x="1302" y="1835"/>
                    <a:pt x="1302" y="1802"/>
                    <a:pt x="1302" y="1735"/>
                  </a:cubicBezTo>
                  <a:cubicBezTo>
                    <a:pt x="1302" y="1702"/>
                    <a:pt x="1302" y="1702"/>
                    <a:pt x="1302" y="1668"/>
                  </a:cubicBezTo>
                  <a:cubicBezTo>
                    <a:pt x="1302" y="1635"/>
                    <a:pt x="1268" y="1635"/>
                    <a:pt x="1235" y="1635"/>
                  </a:cubicBezTo>
                  <a:lnTo>
                    <a:pt x="501" y="1401"/>
                  </a:lnTo>
                  <a:lnTo>
                    <a:pt x="1235" y="367"/>
                  </a:lnTo>
                  <a:cubicBezTo>
                    <a:pt x="1268" y="301"/>
                    <a:pt x="1302" y="267"/>
                    <a:pt x="1302" y="234"/>
                  </a:cubicBezTo>
                  <a:cubicBezTo>
                    <a:pt x="1302" y="200"/>
                    <a:pt x="1302" y="167"/>
                    <a:pt x="1302" y="134"/>
                  </a:cubicBezTo>
                  <a:cubicBezTo>
                    <a:pt x="1302" y="67"/>
                    <a:pt x="1302" y="34"/>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7" name="Google Shape;847;p34"/>
            <p:cNvSpPr/>
            <p:nvPr/>
          </p:nvSpPr>
          <p:spPr>
            <a:xfrm>
              <a:off x="1723900" y="2114450"/>
              <a:ext cx="31725" cy="50075"/>
            </a:xfrm>
            <a:custGeom>
              <a:rect b="b" l="l" r="r" t="t"/>
              <a:pathLst>
                <a:path extrusionOk="0" h="2003" w="1269">
                  <a:moveTo>
                    <a:pt x="1135" y="1"/>
                  </a:moveTo>
                  <a:lnTo>
                    <a:pt x="835" y="168"/>
                  </a:lnTo>
                  <a:cubicBezTo>
                    <a:pt x="768" y="201"/>
                    <a:pt x="734" y="234"/>
                    <a:pt x="701" y="301"/>
                  </a:cubicBezTo>
                  <a:cubicBezTo>
                    <a:pt x="668" y="334"/>
                    <a:pt x="668" y="368"/>
                    <a:pt x="668" y="434"/>
                  </a:cubicBezTo>
                  <a:cubicBezTo>
                    <a:pt x="668" y="468"/>
                    <a:pt x="668" y="501"/>
                    <a:pt x="701" y="534"/>
                  </a:cubicBezTo>
                  <a:cubicBezTo>
                    <a:pt x="718" y="551"/>
                    <a:pt x="734" y="559"/>
                    <a:pt x="755" y="559"/>
                  </a:cubicBezTo>
                  <a:cubicBezTo>
                    <a:pt x="776" y="559"/>
                    <a:pt x="801" y="551"/>
                    <a:pt x="835" y="534"/>
                  </a:cubicBezTo>
                  <a:lnTo>
                    <a:pt x="901" y="501"/>
                  </a:lnTo>
                  <a:lnTo>
                    <a:pt x="901" y="1202"/>
                  </a:lnTo>
                  <a:cubicBezTo>
                    <a:pt x="835" y="1302"/>
                    <a:pt x="768" y="1368"/>
                    <a:pt x="701" y="1468"/>
                  </a:cubicBezTo>
                  <a:cubicBezTo>
                    <a:pt x="668" y="1502"/>
                    <a:pt x="601" y="1569"/>
                    <a:pt x="568" y="1602"/>
                  </a:cubicBezTo>
                  <a:lnTo>
                    <a:pt x="468" y="1602"/>
                  </a:lnTo>
                  <a:cubicBezTo>
                    <a:pt x="434" y="1569"/>
                    <a:pt x="434" y="1535"/>
                    <a:pt x="434" y="1435"/>
                  </a:cubicBezTo>
                  <a:lnTo>
                    <a:pt x="434" y="401"/>
                  </a:lnTo>
                  <a:lnTo>
                    <a:pt x="167" y="568"/>
                  </a:lnTo>
                  <a:cubicBezTo>
                    <a:pt x="101" y="601"/>
                    <a:pt x="67" y="635"/>
                    <a:pt x="34" y="668"/>
                  </a:cubicBezTo>
                  <a:cubicBezTo>
                    <a:pt x="1" y="735"/>
                    <a:pt x="1" y="768"/>
                    <a:pt x="1" y="835"/>
                  </a:cubicBezTo>
                  <a:cubicBezTo>
                    <a:pt x="1" y="868"/>
                    <a:pt x="1" y="901"/>
                    <a:pt x="34" y="935"/>
                  </a:cubicBezTo>
                  <a:cubicBezTo>
                    <a:pt x="51" y="951"/>
                    <a:pt x="67" y="960"/>
                    <a:pt x="88" y="960"/>
                  </a:cubicBezTo>
                  <a:cubicBezTo>
                    <a:pt x="109" y="960"/>
                    <a:pt x="134" y="951"/>
                    <a:pt x="167" y="935"/>
                  </a:cubicBezTo>
                  <a:lnTo>
                    <a:pt x="201" y="901"/>
                  </a:lnTo>
                  <a:lnTo>
                    <a:pt x="201" y="1669"/>
                  </a:lnTo>
                  <a:cubicBezTo>
                    <a:pt x="201" y="1735"/>
                    <a:pt x="201" y="1802"/>
                    <a:pt x="234" y="1869"/>
                  </a:cubicBezTo>
                  <a:cubicBezTo>
                    <a:pt x="234" y="1935"/>
                    <a:pt x="301" y="1969"/>
                    <a:pt x="368" y="2002"/>
                  </a:cubicBezTo>
                  <a:cubicBezTo>
                    <a:pt x="434" y="2002"/>
                    <a:pt x="501" y="2002"/>
                    <a:pt x="568" y="1969"/>
                  </a:cubicBezTo>
                  <a:cubicBezTo>
                    <a:pt x="601" y="1902"/>
                    <a:pt x="668" y="1869"/>
                    <a:pt x="701" y="1835"/>
                  </a:cubicBezTo>
                  <a:cubicBezTo>
                    <a:pt x="801" y="1769"/>
                    <a:pt x="835" y="1669"/>
                    <a:pt x="901" y="1602"/>
                  </a:cubicBezTo>
                  <a:lnTo>
                    <a:pt x="901" y="1702"/>
                  </a:lnTo>
                  <a:lnTo>
                    <a:pt x="1135" y="1569"/>
                  </a:lnTo>
                  <a:cubicBezTo>
                    <a:pt x="1168" y="1535"/>
                    <a:pt x="1201" y="1502"/>
                    <a:pt x="1235" y="1468"/>
                  </a:cubicBezTo>
                  <a:cubicBezTo>
                    <a:pt x="1268" y="1402"/>
                    <a:pt x="1268" y="1368"/>
                    <a:pt x="1268" y="1302"/>
                  </a:cubicBezTo>
                  <a:cubicBezTo>
                    <a:pt x="1268" y="1268"/>
                    <a:pt x="1268" y="1235"/>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8" name="Google Shape;848;p34"/>
            <p:cNvSpPr/>
            <p:nvPr/>
          </p:nvSpPr>
          <p:spPr>
            <a:xfrm>
              <a:off x="1761425" y="2094025"/>
              <a:ext cx="29225" cy="54175"/>
            </a:xfrm>
            <a:custGeom>
              <a:rect b="b" l="l" r="r" t="t"/>
              <a:pathLst>
                <a:path extrusionOk="0" h="2167" w="1169">
                  <a:moveTo>
                    <a:pt x="985" y="0"/>
                  </a:moveTo>
                  <a:cubicBezTo>
                    <a:pt x="943" y="0"/>
                    <a:pt x="901" y="17"/>
                    <a:pt x="868" y="51"/>
                  </a:cubicBezTo>
                  <a:cubicBezTo>
                    <a:pt x="835" y="84"/>
                    <a:pt x="768" y="117"/>
                    <a:pt x="735" y="184"/>
                  </a:cubicBezTo>
                  <a:cubicBezTo>
                    <a:pt x="634" y="284"/>
                    <a:pt x="568" y="417"/>
                    <a:pt x="501" y="518"/>
                  </a:cubicBezTo>
                  <a:lnTo>
                    <a:pt x="501" y="317"/>
                  </a:lnTo>
                  <a:lnTo>
                    <a:pt x="201" y="551"/>
                  </a:lnTo>
                  <a:cubicBezTo>
                    <a:pt x="134" y="584"/>
                    <a:pt x="101" y="618"/>
                    <a:pt x="67" y="684"/>
                  </a:cubicBezTo>
                  <a:cubicBezTo>
                    <a:pt x="67" y="718"/>
                    <a:pt x="34" y="751"/>
                    <a:pt x="34" y="818"/>
                  </a:cubicBezTo>
                  <a:cubicBezTo>
                    <a:pt x="34" y="851"/>
                    <a:pt x="34" y="884"/>
                    <a:pt x="67" y="918"/>
                  </a:cubicBezTo>
                  <a:cubicBezTo>
                    <a:pt x="84" y="934"/>
                    <a:pt x="101" y="943"/>
                    <a:pt x="122" y="943"/>
                  </a:cubicBezTo>
                  <a:cubicBezTo>
                    <a:pt x="142" y="943"/>
                    <a:pt x="167" y="934"/>
                    <a:pt x="201" y="918"/>
                  </a:cubicBezTo>
                  <a:lnTo>
                    <a:pt x="268" y="851"/>
                  </a:lnTo>
                  <a:lnTo>
                    <a:pt x="268" y="1685"/>
                  </a:lnTo>
                  <a:lnTo>
                    <a:pt x="134" y="1785"/>
                  </a:lnTo>
                  <a:cubicBezTo>
                    <a:pt x="101" y="1785"/>
                    <a:pt x="34" y="1852"/>
                    <a:pt x="34" y="1885"/>
                  </a:cubicBezTo>
                  <a:cubicBezTo>
                    <a:pt x="1" y="1919"/>
                    <a:pt x="1" y="1985"/>
                    <a:pt x="1" y="2019"/>
                  </a:cubicBezTo>
                  <a:cubicBezTo>
                    <a:pt x="1" y="2085"/>
                    <a:pt x="1" y="2085"/>
                    <a:pt x="34" y="2152"/>
                  </a:cubicBezTo>
                  <a:cubicBezTo>
                    <a:pt x="34" y="2163"/>
                    <a:pt x="38" y="2167"/>
                    <a:pt x="45" y="2167"/>
                  </a:cubicBezTo>
                  <a:cubicBezTo>
                    <a:pt x="60" y="2167"/>
                    <a:pt x="90" y="2152"/>
                    <a:pt x="134" y="2152"/>
                  </a:cubicBezTo>
                  <a:lnTo>
                    <a:pt x="835" y="1718"/>
                  </a:lnTo>
                  <a:cubicBezTo>
                    <a:pt x="868" y="1685"/>
                    <a:pt x="901" y="1652"/>
                    <a:pt x="935" y="1618"/>
                  </a:cubicBezTo>
                  <a:cubicBezTo>
                    <a:pt x="968" y="1552"/>
                    <a:pt x="968" y="1518"/>
                    <a:pt x="968" y="1452"/>
                  </a:cubicBezTo>
                  <a:cubicBezTo>
                    <a:pt x="968" y="1418"/>
                    <a:pt x="968" y="1385"/>
                    <a:pt x="935" y="1351"/>
                  </a:cubicBezTo>
                  <a:cubicBezTo>
                    <a:pt x="918" y="1335"/>
                    <a:pt x="901" y="1326"/>
                    <a:pt x="885" y="1326"/>
                  </a:cubicBezTo>
                  <a:cubicBezTo>
                    <a:pt x="868" y="1326"/>
                    <a:pt x="851" y="1335"/>
                    <a:pt x="835" y="1351"/>
                  </a:cubicBezTo>
                  <a:lnTo>
                    <a:pt x="501" y="1552"/>
                  </a:lnTo>
                  <a:lnTo>
                    <a:pt x="501" y="1018"/>
                  </a:lnTo>
                  <a:cubicBezTo>
                    <a:pt x="601" y="818"/>
                    <a:pt x="668" y="684"/>
                    <a:pt x="735" y="584"/>
                  </a:cubicBezTo>
                  <a:cubicBezTo>
                    <a:pt x="768" y="518"/>
                    <a:pt x="835" y="484"/>
                    <a:pt x="868" y="417"/>
                  </a:cubicBezTo>
                  <a:lnTo>
                    <a:pt x="1035" y="417"/>
                  </a:lnTo>
                  <a:cubicBezTo>
                    <a:pt x="1068" y="384"/>
                    <a:pt x="1101" y="351"/>
                    <a:pt x="1135" y="317"/>
                  </a:cubicBezTo>
                  <a:cubicBezTo>
                    <a:pt x="1168" y="284"/>
                    <a:pt x="1168" y="217"/>
                    <a:pt x="1168" y="184"/>
                  </a:cubicBezTo>
                  <a:cubicBezTo>
                    <a:pt x="1168" y="117"/>
                    <a:pt x="1135" y="84"/>
                    <a:pt x="1101" y="51"/>
                  </a:cubicBezTo>
                  <a:cubicBezTo>
                    <a:pt x="1068" y="17"/>
                    <a:pt x="1026" y="0"/>
                    <a:pt x="98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49" name="Google Shape;849;p34"/>
            <p:cNvSpPr/>
            <p:nvPr/>
          </p:nvSpPr>
          <p:spPr>
            <a:xfrm>
              <a:off x="1795625" y="2062750"/>
              <a:ext cx="26700" cy="63200"/>
            </a:xfrm>
            <a:custGeom>
              <a:rect b="b" l="l" r="r" t="t"/>
              <a:pathLst>
                <a:path extrusionOk="0" h="2528" w="1068">
                  <a:moveTo>
                    <a:pt x="667" y="1"/>
                  </a:moveTo>
                  <a:lnTo>
                    <a:pt x="234" y="201"/>
                  </a:lnTo>
                  <a:cubicBezTo>
                    <a:pt x="200" y="234"/>
                    <a:pt x="167" y="267"/>
                    <a:pt x="134" y="334"/>
                  </a:cubicBezTo>
                  <a:cubicBezTo>
                    <a:pt x="100" y="368"/>
                    <a:pt x="100" y="401"/>
                    <a:pt x="100" y="468"/>
                  </a:cubicBezTo>
                  <a:cubicBezTo>
                    <a:pt x="100" y="501"/>
                    <a:pt x="100" y="534"/>
                    <a:pt x="134" y="568"/>
                  </a:cubicBezTo>
                  <a:cubicBezTo>
                    <a:pt x="150" y="584"/>
                    <a:pt x="167" y="593"/>
                    <a:pt x="184" y="593"/>
                  </a:cubicBezTo>
                  <a:cubicBezTo>
                    <a:pt x="200" y="593"/>
                    <a:pt x="217" y="584"/>
                    <a:pt x="234" y="568"/>
                  </a:cubicBezTo>
                  <a:lnTo>
                    <a:pt x="434" y="468"/>
                  </a:lnTo>
                  <a:lnTo>
                    <a:pt x="434" y="1969"/>
                  </a:lnTo>
                  <a:lnTo>
                    <a:pt x="167" y="2135"/>
                  </a:lnTo>
                  <a:cubicBezTo>
                    <a:pt x="100" y="2169"/>
                    <a:pt x="67" y="2202"/>
                    <a:pt x="34" y="2269"/>
                  </a:cubicBezTo>
                  <a:cubicBezTo>
                    <a:pt x="34" y="2302"/>
                    <a:pt x="0" y="2336"/>
                    <a:pt x="0" y="2402"/>
                  </a:cubicBezTo>
                  <a:cubicBezTo>
                    <a:pt x="0" y="2436"/>
                    <a:pt x="0" y="2469"/>
                    <a:pt x="34" y="2502"/>
                  </a:cubicBezTo>
                  <a:cubicBezTo>
                    <a:pt x="50" y="2519"/>
                    <a:pt x="67" y="2527"/>
                    <a:pt x="88" y="2527"/>
                  </a:cubicBezTo>
                  <a:cubicBezTo>
                    <a:pt x="109" y="2527"/>
                    <a:pt x="134" y="2519"/>
                    <a:pt x="167" y="2502"/>
                  </a:cubicBezTo>
                  <a:lnTo>
                    <a:pt x="934" y="2069"/>
                  </a:lnTo>
                  <a:cubicBezTo>
                    <a:pt x="968" y="2069"/>
                    <a:pt x="1034" y="2002"/>
                    <a:pt x="1034" y="1969"/>
                  </a:cubicBezTo>
                  <a:cubicBezTo>
                    <a:pt x="1068" y="1935"/>
                    <a:pt x="1068" y="1869"/>
                    <a:pt x="1068" y="1835"/>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0" name="Google Shape;850;p34"/>
            <p:cNvSpPr/>
            <p:nvPr/>
          </p:nvSpPr>
          <p:spPr>
            <a:xfrm>
              <a:off x="1830650" y="2056925"/>
              <a:ext cx="25875" cy="49000"/>
            </a:xfrm>
            <a:custGeom>
              <a:rect b="b" l="l" r="r" t="t"/>
              <a:pathLst>
                <a:path extrusionOk="0" h="1960" w="1035">
                  <a:moveTo>
                    <a:pt x="868" y="0"/>
                  </a:moveTo>
                  <a:lnTo>
                    <a:pt x="834" y="33"/>
                  </a:lnTo>
                  <a:lnTo>
                    <a:pt x="801" y="67"/>
                  </a:lnTo>
                  <a:lnTo>
                    <a:pt x="667" y="67"/>
                  </a:lnTo>
                  <a:cubicBezTo>
                    <a:pt x="601" y="100"/>
                    <a:pt x="534" y="100"/>
                    <a:pt x="501" y="134"/>
                  </a:cubicBezTo>
                  <a:cubicBezTo>
                    <a:pt x="334" y="234"/>
                    <a:pt x="234" y="367"/>
                    <a:pt x="134" y="500"/>
                  </a:cubicBezTo>
                  <a:cubicBezTo>
                    <a:pt x="67" y="634"/>
                    <a:pt x="34" y="767"/>
                    <a:pt x="34" y="901"/>
                  </a:cubicBezTo>
                  <a:cubicBezTo>
                    <a:pt x="34" y="967"/>
                    <a:pt x="67" y="1068"/>
                    <a:pt x="134" y="1134"/>
                  </a:cubicBezTo>
                  <a:cubicBezTo>
                    <a:pt x="159" y="1160"/>
                    <a:pt x="190" y="1171"/>
                    <a:pt x="228" y="1171"/>
                  </a:cubicBezTo>
                  <a:cubicBezTo>
                    <a:pt x="291" y="1171"/>
                    <a:pt x="377" y="1142"/>
                    <a:pt x="501" y="1101"/>
                  </a:cubicBezTo>
                  <a:cubicBezTo>
                    <a:pt x="567" y="1068"/>
                    <a:pt x="634" y="1034"/>
                    <a:pt x="734" y="1034"/>
                  </a:cubicBezTo>
                  <a:cubicBezTo>
                    <a:pt x="801" y="1034"/>
                    <a:pt x="801" y="1068"/>
                    <a:pt x="801" y="1101"/>
                  </a:cubicBezTo>
                  <a:cubicBezTo>
                    <a:pt x="801" y="1168"/>
                    <a:pt x="768" y="1201"/>
                    <a:pt x="768" y="1201"/>
                  </a:cubicBezTo>
                  <a:cubicBezTo>
                    <a:pt x="701" y="1301"/>
                    <a:pt x="601" y="1368"/>
                    <a:pt x="501" y="1434"/>
                  </a:cubicBezTo>
                  <a:cubicBezTo>
                    <a:pt x="467" y="1468"/>
                    <a:pt x="401" y="1468"/>
                    <a:pt x="334" y="1501"/>
                  </a:cubicBezTo>
                  <a:cubicBezTo>
                    <a:pt x="301" y="1501"/>
                    <a:pt x="267" y="1501"/>
                    <a:pt x="234" y="1468"/>
                  </a:cubicBezTo>
                  <a:cubicBezTo>
                    <a:pt x="200" y="1401"/>
                    <a:pt x="200" y="1368"/>
                    <a:pt x="167" y="1368"/>
                  </a:cubicBezTo>
                  <a:lnTo>
                    <a:pt x="100" y="1368"/>
                  </a:lnTo>
                  <a:cubicBezTo>
                    <a:pt x="67" y="1401"/>
                    <a:pt x="34" y="1434"/>
                    <a:pt x="34" y="1468"/>
                  </a:cubicBezTo>
                  <a:cubicBezTo>
                    <a:pt x="0" y="1535"/>
                    <a:pt x="0" y="1601"/>
                    <a:pt x="0" y="1668"/>
                  </a:cubicBezTo>
                  <a:lnTo>
                    <a:pt x="0" y="1801"/>
                  </a:lnTo>
                  <a:cubicBezTo>
                    <a:pt x="0" y="1835"/>
                    <a:pt x="0" y="1901"/>
                    <a:pt x="34" y="1935"/>
                  </a:cubicBezTo>
                  <a:cubicBezTo>
                    <a:pt x="34" y="1951"/>
                    <a:pt x="42" y="1960"/>
                    <a:pt x="55" y="1960"/>
                  </a:cubicBezTo>
                  <a:cubicBezTo>
                    <a:pt x="67" y="1960"/>
                    <a:pt x="84" y="1951"/>
                    <a:pt x="100" y="1935"/>
                  </a:cubicBezTo>
                  <a:cubicBezTo>
                    <a:pt x="134" y="1935"/>
                    <a:pt x="134" y="1935"/>
                    <a:pt x="134" y="1901"/>
                  </a:cubicBezTo>
                  <a:cubicBezTo>
                    <a:pt x="167" y="1901"/>
                    <a:pt x="167" y="1868"/>
                    <a:pt x="167" y="1868"/>
                  </a:cubicBezTo>
                  <a:lnTo>
                    <a:pt x="334" y="1868"/>
                  </a:lnTo>
                  <a:cubicBezTo>
                    <a:pt x="401" y="1835"/>
                    <a:pt x="467" y="1801"/>
                    <a:pt x="534" y="1768"/>
                  </a:cubicBezTo>
                  <a:cubicBezTo>
                    <a:pt x="701" y="1701"/>
                    <a:pt x="834" y="1535"/>
                    <a:pt x="934" y="1368"/>
                  </a:cubicBezTo>
                  <a:cubicBezTo>
                    <a:pt x="1001" y="1234"/>
                    <a:pt x="1034" y="1134"/>
                    <a:pt x="1034" y="1001"/>
                  </a:cubicBezTo>
                  <a:cubicBezTo>
                    <a:pt x="1034" y="901"/>
                    <a:pt x="1034" y="834"/>
                    <a:pt x="968" y="767"/>
                  </a:cubicBezTo>
                  <a:cubicBezTo>
                    <a:pt x="934" y="701"/>
                    <a:pt x="868" y="667"/>
                    <a:pt x="801" y="667"/>
                  </a:cubicBezTo>
                  <a:cubicBezTo>
                    <a:pt x="701" y="701"/>
                    <a:pt x="601" y="734"/>
                    <a:pt x="501" y="767"/>
                  </a:cubicBezTo>
                  <a:cubicBezTo>
                    <a:pt x="434" y="801"/>
                    <a:pt x="401" y="801"/>
                    <a:pt x="334" y="801"/>
                  </a:cubicBezTo>
                  <a:cubicBezTo>
                    <a:pt x="301" y="801"/>
                    <a:pt x="301" y="767"/>
                    <a:pt x="301" y="767"/>
                  </a:cubicBezTo>
                  <a:cubicBezTo>
                    <a:pt x="301" y="734"/>
                    <a:pt x="301" y="701"/>
                    <a:pt x="334" y="667"/>
                  </a:cubicBezTo>
                  <a:cubicBezTo>
                    <a:pt x="367" y="601"/>
                    <a:pt x="434" y="534"/>
                    <a:pt x="534" y="500"/>
                  </a:cubicBezTo>
                  <a:cubicBezTo>
                    <a:pt x="567" y="467"/>
                    <a:pt x="601" y="434"/>
                    <a:pt x="667" y="434"/>
                  </a:cubicBezTo>
                  <a:lnTo>
                    <a:pt x="768" y="434"/>
                  </a:lnTo>
                  <a:cubicBezTo>
                    <a:pt x="768" y="467"/>
                    <a:pt x="768" y="500"/>
                    <a:pt x="801" y="534"/>
                  </a:cubicBezTo>
                  <a:cubicBezTo>
                    <a:pt x="818" y="550"/>
                    <a:pt x="834" y="559"/>
                    <a:pt x="847" y="559"/>
                  </a:cubicBezTo>
                  <a:cubicBezTo>
                    <a:pt x="859" y="559"/>
                    <a:pt x="868" y="550"/>
                    <a:pt x="868" y="534"/>
                  </a:cubicBezTo>
                  <a:cubicBezTo>
                    <a:pt x="934" y="500"/>
                    <a:pt x="968" y="467"/>
                    <a:pt x="968" y="400"/>
                  </a:cubicBezTo>
                  <a:cubicBezTo>
                    <a:pt x="968" y="334"/>
                    <a:pt x="968" y="300"/>
                    <a:pt x="968" y="234"/>
                  </a:cubicBezTo>
                  <a:lnTo>
                    <a:pt x="968" y="134"/>
                  </a:lnTo>
                  <a:cubicBezTo>
                    <a:pt x="968" y="100"/>
                    <a:pt x="968" y="33"/>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1" name="Google Shape;851;p34"/>
            <p:cNvSpPr/>
            <p:nvPr/>
          </p:nvSpPr>
          <p:spPr>
            <a:xfrm>
              <a:off x="1863175" y="2038575"/>
              <a:ext cx="30050" cy="45250"/>
            </a:xfrm>
            <a:custGeom>
              <a:rect b="b" l="l" r="r" t="t"/>
              <a:pathLst>
                <a:path extrusionOk="0" h="1810" w="1202">
                  <a:moveTo>
                    <a:pt x="801" y="367"/>
                  </a:moveTo>
                  <a:cubicBezTo>
                    <a:pt x="834" y="401"/>
                    <a:pt x="901" y="467"/>
                    <a:pt x="934" y="534"/>
                  </a:cubicBezTo>
                  <a:lnTo>
                    <a:pt x="267" y="901"/>
                  </a:lnTo>
                  <a:cubicBezTo>
                    <a:pt x="267" y="801"/>
                    <a:pt x="334" y="701"/>
                    <a:pt x="401" y="601"/>
                  </a:cubicBezTo>
                  <a:cubicBezTo>
                    <a:pt x="434" y="534"/>
                    <a:pt x="501" y="467"/>
                    <a:pt x="601" y="434"/>
                  </a:cubicBezTo>
                  <a:cubicBezTo>
                    <a:pt x="634" y="367"/>
                    <a:pt x="701" y="367"/>
                    <a:pt x="801" y="367"/>
                  </a:cubicBezTo>
                  <a:close/>
                  <a:moveTo>
                    <a:pt x="868" y="0"/>
                  </a:moveTo>
                  <a:cubicBezTo>
                    <a:pt x="767" y="0"/>
                    <a:pt x="667" y="34"/>
                    <a:pt x="601" y="67"/>
                  </a:cubicBezTo>
                  <a:cubicBezTo>
                    <a:pt x="434" y="167"/>
                    <a:pt x="267" y="334"/>
                    <a:pt x="200" y="534"/>
                  </a:cubicBezTo>
                  <a:cubicBezTo>
                    <a:pt x="67" y="734"/>
                    <a:pt x="0" y="1001"/>
                    <a:pt x="0" y="1234"/>
                  </a:cubicBezTo>
                  <a:cubicBezTo>
                    <a:pt x="0" y="1401"/>
                    <a:pt x="34" y="1601"/>
                    <a:pt x="167" y="1735"/>
                  </a:cubicBezTo>
                  <a:cubicBezTo>
                    <a:pt x="217" y="1785"/>
                    <a:pt x="275" y="1810"/>
                    <a:pt x="342" y="1810"/>
                  </a:cubicBezTo>
                  <a:cubicBezTo>
                    <a:pt x="409" y="1810"/>
                    <a:pt x="484" y="1785"/>
                    <a:pt x="567" y="1735"/>
                  </a:cubicBezTo>
                  <a:cubicBezTo>
                    <a:pt x="701" y="1635"/>
                    <a:pt x="801" y="1568"/>
                    <a:pt x="901" y="1468"/>
                  </a:cubicBezTo>
                  <a:cubicBezTo>
                    <a:pt x="1001" y="1401"/>
                    <a:pt x="1068" y="1335"/>
                    <a:pt x="1134" y="1234"/>
                  </a:cubicBezTo>
                  <a:cubicBezTo>
                    <a:pt x="1134" y="1201"/>
                    <a:pt x="1168" y="1134"/>
                    <a:pt x="1168" y="1101"/>
                  </a:cubicBezTo>
                  <a:cubicBezTo>
                    <a:pt x="1168" y="1068"/>
                    <a:pt x="1168" y="1034"/>
                    <a:pt x="1134" y="1001"/>
                  </a:cubicBezTo>
                  <a:cubicBezTo>
                    <a:pt x="1118" y="984"/>
                    <a:pt x="1101" y="976"/>
                    <a:pt x="1089" y="976"/>
                  </a:cubicBezTo>
                  <a:cubicBezTo>
                    <a:pt x="1076" y="976"/>
                    <a:pt x="1068" y="984"/>
                    <a:pt x="1068" y="1001"/>
                  </a:cubicBezTo>
                  <a:cubicBezTo>
                    <a:pt x="1001" y="1034"/>
                    <a:pt x="968" y="1068"/>
                    <a:pt x="934" y="1101"/>
                  </a:cubicBezTo>
                  <a:cubicBezTo>
                    <a:pt x="834" y="1201"/>
                    <a:pt x="734" y="1301"/>
                    <a:pt x="601" y="1368"/>
                  </a:cubicBezTo>
                  <a:cubicBezTo>
                    <a:pt x="553" y="1391"/>
                    <a:pt x="490" y="1415"/>
                    <a:pt x="433" y="1415"/>
                  </a:cubicBezTo>
                  <a:cubicBezTo>
                    <a:pt x="409" y="1415"/>
                    <a:pt x="387" y="1411"/>
                    <a:pt x="367" y="1401"/>
                  </a:cubicBezTo>
                  <a:cubicBezTo>
                    <a:pt x="300" y="1401"/>
                    <a:pt x="267" y="1335"/>
                    <a:pt x="234" y="1268"/>
                  </a:cubicBezTo>
                  <a:lnTo>
                    <a:pt x="1168" y="734"/>
                  </a:lnTo>
                  <a:lnTo>
                    <a:pt x="1201" y="567"/>
                  </a:lnTo>
                  <a:cubicBezTo>
                    <a:pt x="1201" y="467"/>
                    <a:pt x="1168" y="367"/>
                    <a:pt x="1168" y="300"/>
                  </a:cubicBezTo>
                  <a:cubicBezTo>
                    <a:pt x="1134" y="200"/>
                    <a:pt x="1101" y="134"/>
                    <a:pt x="1034" y="67"/>
                  </a:cubicBezTo>
                  <a:cubicBezTo>
                    <a:pt x="968" y="34"/>
                    <a:pt x="934"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2" name="Google Shape;852;p34"/>
            <p:cNvSpPr/>
            <p:nvPr/>
          </p:nvSpPr>
          <p:spPr>
            <a:xfrm>
              <a:off x="1899850" y="2009375"/>
              <a:ext cx="29225" cy="52050"/>
            </a:xfrm>
            <a:custGeom>
              <a:rect b="b" l="l" r="r" t="t"/>
              <a:pathLst>
                <a:path extrusionOk="0" h="2082" w="1169">
                  <a:moveTo>
                    <a:pt x="335" y="1"/>
                  </a:moveTo>
                  <a:cubicBezTo>
                    <a:pt x="301" y="34"/>
                    <a:pt x="268" y="67"/>
                    <a:pt x="268" y="101"/>
                  </a:cubicBezTo>
                  <a:cubicBezTo>
                    <a:pt x="234" y="168"/>
                    <a:pt x="234" y="234"/>
                    <a:pt x="234" y="301"/>
                  </a:cubicBezTo>
                  <a:lnTo>
                    <a:pt x="234" y="635"/>
                  </a:lnTo>
                  <a:lnTo>
                    <a:pt x="168" y="668"/>
                  </a:lnTo>
                  <a:cubicBezTo>
                    <a:pt x="101" y="701"/>
                    <a:pt x="68" y="735"/>
                    <a:pt x="34" y="801"/>
                  </a:cubicBezTo>
                  <a:cubicBezTo>
                    <a:pt x="1" y="835"/>
                    <a:pt x="1" y="868"/>
                    <a:pt x="1" y="935"/>
                  </a:cubicBezTo>
                  <a:cubicBezTo>
                    <a:pt x="1" y="968"/>
                    <a:pt x="1" y="1001"/>
                    <a:pt x="34" y="1035"/>
                  </a:cubicBezTo>
                  <a:cubicBezTo>
                    <a:pt x="51" y="1051"/>
                    <a:pt x="68" y="1060"/>
                    <a:pt x="89" y="1060"/>
                  </a:cubicBezTo>
                  <a:cubicBezTo>
                    <a:pt x="109" y="1060"/>
                    <a:pt x="134" y="1051"/>
                    <a:pt x="168" y="1035"/>
                  </a:cubicBezTo>
                  <a:lnTo>
                    <a:pt x="234" y="1001"/>
                  </a:lnTo>
                  <a:lnTo>
                    <a:pt x="234" y="1769"/>
                  </a:lnTo>
                  <a:cubicBezTo>
                    <a:pt x="234" y="1869"/>
                    <a:pt x="268" y="1969"/>
                    <a:pt x="335" y="2036"/>
                  </a:cubicBezTo>
                  <a:cubicBezTo>
                    <a:pt x="365" y="2065"/>
                    <a:pt x="401" y="2082"/>
                    <a:pt x="448" y="2082"/>
                  </a:cubicBezTo>
                  <a:cubicBezTo>
                    <a:pt x="505" y="2082"/>
                    <a:pt x="576" y="2057"/>
                    <a:pt x="668" y="2002"/>
                  </a:cubicBezTo>
                  <a:cubicBezTo>
                    <a:pt x="768" y="1935"/>
                    <a:pt x="835" y="1869"/>
                    <a:pt x="935" y="1769"/>
                  </a:cubicBezTo>
                  <a:cubicBezTo>
                    <a:pt x="1002" y="1702"/>
                    <a:pt x="1102" y="1602"/>
                    <a:pt x="1135" y="1502"/>
                  </a:cubicBezTo>
                  <a:cubicBezTo>
                    <a:pt x="1168" y="1468"/>
                    <a:pt x="1168" y="1435"/>
                    <a:pt x="1168" y="1368"/>
                  </a:cubicBezTo>
                  <a:cubicBezTo>
                    <a:pt x="1168" y="1335"/>
                    <a:pt x="1168" y="1302"/>
                    <a:pt x="1135" y="1268"/>
                  </a:cubicBezTo>
                  <a:cubicBezTo>
                    <a:pt x="1135" y="1252"/>
                    <a:pt x="1127" y="1243"/>
                    <a:pt x="1114" y="1243"/>
                  </a:cubicBezTo>
                  <a:cubicBezTo>
                    <a:pt x="1102" y="1243"/>
                    <a:pt x="1085" y="1252"/>
                    <a:pt x="1068" y="1268"/>
                  </a:cubicBezTo>
                  <a:cubicBezTo>
                    <a:pt x="1035" y="1302"/>
                    <a:pt x="1002" y="1335"/>
                    <a:pt x="968" y="1368"/>
                  </a:cubicBezTo>
                  <a:cubicBezTo>
                    <a:pt x="902" y="1468"/>
                    <a:pt x="802" y="1569"/>
                    <a:pt x="668" y="1669"/>
                  </a:cubicBezTo>
                  <a:cubicBezTo>
                    <a:pt x="568" y="1702"/>
                    <a:pt x="535" y="1702"/>
                    <a:pt x="501" y="1702"/>
                  </a:cubicBezTo>
                  <a:cubicBezTo>
                    <a:pt x="468" y="1702"/>
                    <a:pt x="468" y="1635"/>
                    <a:pt x="468" y="1569"/>
                  </a:cubicBezTo>
                  <a:lnTo>
                    <a:pt x="468" y="868"/>
                  </a:lnTo>
                  <a:lnTo>
                    <a:pt x="868" y="601"/>
                  </a:lnTo>
                  <a:cubicBezTo>
                    <a:pt x="935" y="568"/>
                    <a:pt x="968" y="534"/>
                    <a:pt x="1002" y="501"/>
                  </a:cubicBezTo>
                  <a:cubicBezTo>
                    <a:pt x="1035" y="434"/>
                    <a:pt x="1035" y="401"/>
                    <a:pt x="1035" y="334"/>
                  </a:cubicBezTo>
                  <a:cubicBezTo>
                    <a:pt x="1035" y="301"/>
                    <a:pt x="1035" y="268"/>
                    <a:pt x="1002" y="234"/>
                  </a:cubicBezTo>
                  <a:cubicBezTo>
                    <a:pt x="985" y="218"/>
                    <a:pt x="968" y="209"/>
                    <a:pt x="947" y="209"/>
                  </a:cubicBezTo>
                  <a:cubicBezTo>
                    <a:pt x="927" y="209"/>
                    <a:pt x="902" y="218"/>
                    <a:pt x="868" y="234"/>
                  </a:cubicBezTo>
                  <a:lnTo>
                    <a:pt x="468" y="501"/>
                  </a:lnTo>
                  <a:lnTo>
                    <a:pt x="468" y="168"/>
                  </a:lnTo>
                  <a:cubicBezTo>
                    <a:pt x="468" y="101"/>
                    <a:pt x="468" y="67"/>
                    <a:pt x="4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3" name="Google Shape;853;p34"/>
            <p:cNvSpPr/>
            <p:nvPr/>
          </p:nvSpPr>
          <p:spPr>
            <a:xfrm>
              <a:off x="1965750" y="1973975"/>
              <a:ext cx="32550" cy="53575"/>
            </a:xfrm>
            <a:custGeom>
              <a:rect b="b" l="l" r="r" t="t"/>
              <a:pathLst>
                <a:path extrusionOk="0" h="2143" w="1302">
                  <a:moveTo>
                    <a:pt x="1166" y="1"/>
                  </a:moveTo>
                  <a:cubicBezTo>
                    <a:pt x="1142" y="1"/>
                    <a:pt x="1112" y="16"/>
                    <a:pt x="1068" y="16"/>
                  </a:cubicBezTo>
                  <a:lnTo>
                    <a:pt x="867" y="149"/>
                  </a:lnTo>
                  <a:cubicBezTo>
                    <a:pt x="834" y="183"/>
                    <a:pt x="767" y="216"/>
                    <a:pt x="767" y="283"/>
                  </a:cubicBezTo>
                  <a:cubicBezTo>
                    <a:pt x="734" y="316"/>
                    <a:pt x="734" y="349"/>
                    <a:pt x="734" y="416"/>
                  </a:cubicBezTo>
                  <a:cubicBezTo>
                    <a:pt x="701" y="449"/>
                    <a:pt x="734" y="516"/>
                    <a:pt x="767" y="549"/>
                  </a:cubicBezTo>
                  <a:lnTo>
                    <a:pt x="634" y="783"/>
                  </a:lnTo>
                  <a:lnTo>
                    <a:pt x="501" y="683"/>
                  </a:lnTo>
                  <a:cubicBezTo>
                    <a:pt x="534" y="650"/>
                    <a:pt x="567" y="583"/>
                    <a:pt x="567" y="483"/>
                  </a:cubicBezTo>
                  <a:cubicBezTo>
                    <a:pt x="567" y="449"/>
                    <a:pt x="567" y="416"/>
                    <a:pt x="534" y="383"/>
                  </a:cubicBezTo>
                  <a:cubicBezTo>
                    <a:pt x="517" y="366"/>
                    <a:pt x="501" y="358"/>
                    <a:pt x="484" y="358"/>
                  </a:cubicBezTo>
                  <a:cubicBezTo>
                    <a:pt x="467" y="358"/>
                    <a:pt x="450" y="366"/>
                    <a:pt x="434" y="383"/>
                  </a:cubicBezTo>
                  <a:lnTo>
                    <a:pt x="200" y="516"/>
                  </a:lnTo>
                  <a:cubicBezTo>
                    <a:pt x="167" y="549"/>
                    <a:pt x="134" y="583"/>
                    <a:pt x="100" y="650"/>
                  </a:cubicBezTo>
                  <a:cubicBezTo>
                    <a:pt x="67" y="683"/>
                    <a:pt x="67" y="716"/>
                    <a:pt x="67" y="783"/>
                  </a:cubicBezTo>
                  <a:cubicBezTo>
                    <a:pt x="67" y="816"/>
                    <a:pt x="67" y="850"/>
                    <a:pt x="100" y="883"/>
                  </a:cubicBezTo>
                  <a:lnTo>
                    <a:pt x="167" y="883"/>
                  </a:lnTo>
                  <a:lnTo>
                    <a:pt x="467" y="1117"/>
                  </a:lnTo>
                  <a:lnTo>
                    <a:pt x="134" y="1750"/>
                  </a:lnTo>
                  <a:cubicBezTo>
                    <a:pt x="100" y="1784"/>
                    <a:pt x="67" y="1817"/>
                    <a:pt x="34" y="1850"/>
                  </a:cubicBezTo>
                  <a:cubicBezTo>
                    <a:pt x="34" y="1917"/>
                    <a:pt x="0" y="1950"/>
                    <a:pt x="0" y="1984"/>
                  </a:cubicBezTo>
                  <a:cubicBezTo>
                    <a:pt x="0" y="2051"/>
                    <a:pt x="34" y="2084"/>
                    <a:pt x="34" y="2117"/>
                  </a:cubicBezTo>
                  <a:cubicBezTo>
                    <a:pt x="50" y="2134"/>
                    <a:pt x="67" y="2142"/>
                    <a:pt x="88" y="2142"/>
                  </a:cubicBezTo>
                  <a:cubicBezTo>
                    <a:pt x="109" y="2142"/>
                    <a:pt x="134" y="2134"/>
                    <a:pt x="167" y="2117"/>
                  </a:cubicBezTo>
                  <a:lnTo>
                    <a:pt x="434" y="1950"/>
                  </a:lnTo>
                  <a:cubicBezTo>
                    <a:pt x="467" y="1917"/>
                    <a:pt x="501" y="1884"/>
                    <a:pt x="534" y="1850"/>
                  </a:cubicBezTo>
                  <a:cubicBezTo>
                    <a:pt x="567" y="1784"/>
                    <a:pt x="567" y="1750"/>
                    <a:pt x="567" y="1684"/>
                  </a:cubicBezTo>
                  <a:cubicBezTo>
                    <a:pt x="567" y="1650"/>
                    <a:pt x="567" y="1617"/>
                    <a:pt x="534" y="1584"/>
                  </a:cubicBezTo>
                  <a:lnTo>
                    <a:pt x="467" y="1584"/>
                  </a:lnTo>
                  <a:lnTo>
                    <a:pt x="634" y="1283"/>
                  </a:lnTo>
                  <a:lnTo>
                    <a:pt x="801" y="1383"/>
                  </a:lnTo>
                  <a:cubicBezTo>
                    <a:pt x="767" y="1417"/>
                    <a:pt x="767" y="1450"/>
                    <a:pt x="734" y="1517"/>
                  </a:cubicBezTo>
                  <a:cubicBezTo>
                    <a:pt x="734" y="1550"/>
                    <a:pt x="734" y="1584"/>
                    <a:pt x="734" y="1617"/>
                  </a:cubicBezTo>
                  <a:cubicBezTo>
                    <a:pt x="734" y="1650"/>
                    <a:pt x="734" y="1717"/>
                    <a:pt x="767" y="1750"/>
                  </a:cubicBezTo>
                  <a:cubicBezTo>
                    <a:pt x="767" y="1750"/>
                    <a:pt x="801" y="1750"/>
                    <a:pt x="867" y="1717"/>
                  </a:cubicBezTo>
                  <a:lnTo>
                    <a:pt x="1134" y="1550"/>
                  </a:lnTo>
                  <a:cubicBezTo>
                    <a:pt x="1168" y="1550"/>
                    <a:pt x="1234" y="1483"/>
                    <a:pt x="1234" y="1450"/>
                  </a:cubicBezTo>
                  <a:cubicBezTo>
                    <a:pt x="1268" y="1417"/>
                    <a:pt x="1268" y="1350"/>
                    <a:pt x="1268" y="1317"/>
                  </a:cubicBezTo>
                  <a:cubicBezTo>
                    <a:pt x="1301" y="1250"/>
                    <a:pt x="1268" y="1217"/>
                    <a:pt x="1234" y="1217"/>
                  </a:cubicBezTo>
                  <a:cubicBezTo>
                    <a:pt x="1234" y="1200"/>
                    <a:pt x="1226" y="1192"/>
                    <a:pt x="1214" y="1192"/>
                  </a:cubicBezTo>
                  <a:cubicBezTo>
                    <a:pt x="1201" y="1192"/>
                    <a:pt x="1184" y="1200"/>
                    <a:pt x="1168" y="1217"/>
                  </a:cubicBezTo>
                  <a:lnTo>
                    <a:pt x="801" y="950"/>
                  </a:lnTo>
                  <a:lnTo>
                    <a:pt x="1101" y="383"/>
                  </a:lnTo>
                  <a:cubicBezTo>
                    <a:pt x="1168" y="349"/>
                    <a:pt x="1168" y="316"/>
                    <a:pt x="1201" y="283"/>
                  </a:cubicBezTo>
                  <a:cubicBezTo>
                    <a:pt x="1234" y="216"/>
                    <a:pt x="1234" y="183"/>
                    <a:pt x="1234" y="149"/>
                  </a:cubicBezTo>
                  <a:cubicBezTo>
                    <a:pt x="1234" y="82"/>
                    <a:pt x="1234" y="49"/>
                    <a:pt x="1201" y="16"/>
                  </a:cubicBezTo>
                  <a:cubicBezTo>
                    <a:pt x="1190" y="5"/>
                    <a:pt x="1179" y="1"/>
                    <a:pt x="116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4" name="Google Shape;854;p34"/>
            <p:cNvSpPr/>
            <p:nvPr/>
          </p:nvSpPr>
          <p:spPr>
            <a:xfrm>
              <a:off x="1999100" y="1955600"/>
              <a:ext cx="35875" cy="53600"/>
            </a:xfrm>
            <a:custGeom>
              <a:rect b="b" l="l" r="r" t="t"/>
              <a:pathLst>
                <a:path extrusionOk="0" h="2144" w="1435">
                  <a:moveTo>
                    <a:pt x="1097" y="0"/>
                  </a:moveTo>
                  <a:cubicBezTo>
                    <a:pt x="1060" y="0"/>
                    <a:pt x="1018" y="17"/>
                    <a:pt x="968" y="50"/>
                  </a:cubicBezTo>
                  <a:cubicBezTo>
                    <a:pt x="934" y="50"/>
                    <a:pt x="901" y="117"/>
                    <a:pt x="868" y="150"/>
                  </a:cubicBezTo>
                  <a:cubicBezTo>
                    <a:pt x="801" y="217"/>
                    <a:pt x="768" y="250"/>
                    <a:pt x="734" y="317"/>
                  </a:cubicBezTo>
                  <a:cubicBezTo>
                    <a:pt x="701" y="284"/>
                    <a:pt x="668" y="284"/>
                    <a:pt x="634" y="284"/>
                  </a:cubicBezTo>
                  <a:cubicBezTo>
                    <a:pt x="618" y="267"/>
                    <a:pt x="601" y="259"/>
                    <a:pt x="584" y="259"/>
                  </a:cubicBezTo>
                  <a:cubicBezTo>
                    <a:pt x="568" y="259"/>
                    <a:pt x="551" y="267"/>
                    <a:pt x="534" y="284"/>
                  </a:cubicBezTo>
                  <a:cubicBezTo>
                    <a:pt x="501" y="284"/>
                    <a:pt x="467" y="317"/>
                    <a:pt x="434" y="350"/>
                  </a:cubicBezTo>
                  <a:cubicBezTo>
                    <a:pt x="401" y="417"/>
                    <a:pt x="367" y="484"/>
                    <a:pt x="334" y="551"/>
                  </a:cubicBezTo>
                  <a:lnTo>
                    <a:pt x="334" y="451"/>
                  </a:lnTo>
                  <a:lnTo>
                    <a:pt x="134" y="551"/>
                  </a:lnTo>
                  <a:cubicBezTo>
                    <a:pt x="101" y="584"/>
                    <a:pt x="67" y="617"/>
                    <a:pt x="34" y="684"/>
                  </a:cubicBezTo>
                  <a:cubicBezTo>
                    <a:pt x="0" y="717"/>
                    <a:pt x="0" y="784"/>
                    <a:pt x="0" y="817"/>
                  </a:cubicBezTo>
                  <a:cubicBezTo>
                    <a:pt x="0" y="851"/>
                    <a:pt x="0" y="884"/>
                    <a:pt x="34" y="918"/>
                  </a:cubicBezTo>
                  <a:cubicBezTo>
                    <a:pt x="50" y="934"/>
                    <a:pt x="67" y="943"/>
                    <a:pt x="84" y="943"/>
                  </a:cubicBezTo>
                  <a:cubicBezTo>
                    <a:pt x="101" y="943"/>
                    <a:pt x="117" y="934"/>
                    <a:pt x="134" y="918"/>
                  </a:cubicBezTo>
                  <a:lnTo>
                    <a:pt x="134" y="1751"/>
                  </a:lnTo>
                  <a:cubicBezTo>
                    <a:pt x="101" y="1785"/>
                    <a:pt x="67" y="1818"/>
                    <a:pt x="34" y="1885"/>
                  </a:cubicBezTo>
                  <a:cubicBezTo>
                    <a:pt x="0" y="1918"/>
                    <a:pt x="0" y="1952"/>
                    <a:pt x="0" y="2018"/>
                  </a:cubicBezTo>
                  <a:cubicBezTo>
                    <a:pt x="0" y="2052"/>
                    <a:pt x="0" y="2085"/>
                    <a:pt x="34" y="2118"/>
                  </a:cubicBezTo>
                  <a:cubicBezTo>
                    <a:pt x="50" y="2135"/>
                    <a:pt x="67" y="2143"/>
                    <a:pt x="84" y="2143"/>
                  </a:cubicBezTo>
                  <a:cubicBezTo>
                    <a:pt x="101" y="2143"/>
                    <a:pt x="117" y="2135"/>
                    <a:pt x="134" y="2118"/>
                  </a:cubicBezTo>
                  <a:lnTo>
                    <a:pt x="367" y="2018"/>
                  </a:lnTo>
                  <a:cubicBezTo>
                    <a:pt x="401" y="1985"/>
                    <a:pt x="434" y="1952"/>
                    <a:pt x="467" y="1885"/>
                  </a:cubicBezTo>
                  <a:cubicBezTo>
                    <a:pt x="501" y="1852"/>
                    <a:pt x="501" y="1785"/>
                    <a:pt x="501" y="1751"/>
                  </a:cubicBezTo>
                  <a:cubicBezTo>
                    <a:pt x="501" y="1718"/>
                    <a:pt x="501" y="1651"/>
                    <a:pt x="467" y="1651"/>
                  </a:cubicBezTo>
                  <a:cubicBezTo>
                    <a:pt x="451" y="1635"/>
                    <a:pt x="434" y="1626"/>
                    <a:pt x="417" y="1626"/>
                  </a:cubicBezTo>
                  <a:cubicBezTo>
                    <a:pt x="401" y="1626"/>
                    <a:pt x="384" y="1635"/>
                    <a:pt x="367" y="1651"/>
                  </a:cubicBezTo>
                  <a:lnTo>
                    <a:pt x="367" y="918"/>
                  </a:lnTo>
                  <a:cubicBezTo>
                    <a:pt x="401" y="851"/>
                    <a:pt x="434" y="784"/>
                    <a:pt x="467" y="717"/>
                  </a:cubicBezTo>
                  <a:cubicBezTo>
                    <a:pt x="467" y="684"/>
                    <a:pt x="501" y="651"/>
                    <a:pt x="534" y="651"/>
                  </a:cubicBezTo>
                  <a:lnTo>
                    <a:pt x="601" y="651"/>
                  </a:lnTo>
                  <a:cubicBezTo>
                    <a:pt x="601" y="684"/>
                    <a:pt x="601" y="717"/>
                    <a:pt x="601" y="751"/>
                  </a:cubicBezTo>
                  <a:lnTo>
                    <a:pt x="601" y="1852"/>
                  </a:lnTo>
                  <a:lnTo>
                    <a:pt x="801" y="1718"/>
                  </a:lnTo>
                  <a:cubicBezTo>
                    <a:pt x="868" y="1685"/>
                    <a:pt x="901" y="1651"/>
                    <a:pt x="934" y="1618"/>
                  </a:cubicBezTo>
                  <a:cubicBezTo>
                    <a:pt x="934" y="1551"/>
                    <a:pt x="968" y="1518"/>
                    <a:pt x="968" y="1451"/>
                  </a:cubicBezTo>
                  <a:cubicBezTo>
                    <a:pt x="968" y="1418"/>
                    <a:pt x="934" y="1385"/>
                    <a:pt x="934" y="1351"/>
                  </a:cubicBezTo>
                  <a:cubicBezTo>
                    <a:pt x="918" y="1334"/>
                    <a:pt x="901" y="1326"/>
                    <a:pt x="884" y="1326"/>
                  </a:cubicBezTo>
                  <a:cubicBezTo>
                    <a:pt x="868" y="1326"/>
                    <a:pt x="851" y="1334"/>
                    <a:pt x="834" y="1351"/>
                  </a:cubicBezTo>
                  <a:lnTo>
                    <a:pt x="834" y="717"/>
                  </a:lnTo>
                  <a:cubicBezTo>
                    <a:pt x="834" y="617"/>
                    <a:pt x="868" y="551"/>
                    <a:pt x="934" y="484"/>
                  </a:cubicBezTo>
                  <a:cubicBezTo>
                    <a:pt x="934" y="451"/>
                    <a:pt x="968" y="417"/>
                    <a:pt x="1001" y="417"/>
                  </a:cubicBezTo>
                  <a:lnTo>
                    <a:pt x="1035" y="417"/>
                  </a:lnTo>
                  <a:cubicBezTo>
                    <a:pt x="1068" y="451"/>
                    <a:pt x="1068" y="484"/>
                    <a:pt x="1068" y="517"/>
                  </a:cubicBezTo>
                  <a:lnTo>
                    <a:pt x="1068" y="1618"/>
                  </a:lnTo>
                  <a:lnTo>
                    <a:pt x="1268" y="1485"/>
                  </a:lnTo>
                  <a:cubicBezTo>
                    <a:pt x="1335" y="1451"/>
                    <a:pt x="1368" y="1418"/>
                    <a:pt x="1401" y="1385"/>
                  </a:cubicBezTo>
                  <a:cubicBezTo>
                    <a:pt x="1435" y="1318"/>
                    <a:pt x="1435" y="1284"/>
                    <a:pt x="1435" y="1218"/>
                  </a:cubicBezTo>
                  <a:cubicBezTo>
                    <a:pt x="1435" y="1184"/>
                    <a:pt x="1435" y="1151"/>
                    <a:pt x="1401" y="1118"/>
                  </a:cubicBezTo>
                  <a:cubicBezTo>
                    <a:pt x="1385" y="1101"/>
                    <a:pt x="1368" y="1093"/>
                    <a:pt x="1351" y="1093"/>
                  </a:cubicBezTo>
                  <a:cubicBezTo>
                    <a:pt x="1335" y="1093"/>
                    <a:pt x="1318" y="1101"/>
                    <a:pt x="1301" y="1118"/>
                  </a:cubicBezTo>
                  <a:lnTo>
                    <a:pt x="1301" y="350"/>
                  </a:lnTo>
                  <a:cubicBezTo>
                    <a:pt x="1301" y="217"/>
                    <a:pt x="1268" y="117"/>
                    <a:pt x="1201" y="50"/>
                  </a:cubicBezTo>
                  <a:cubicBezTo>
                    <a:pt x="1168" y="17"/>
                    <a:pt x="1135" y="0"/>
                    <a:pt x="109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5" name="Google Shape;855;p34"/>
            <p:cNvSpPr/>
            <p:nvPr/>
          </p:nvSpPr>
          <p:spPr>
            <a:xfrm>
              <a:off x="2037450" y="1923475"/>
              <a:ext cx="26725" cy="63200"/>
            </a:xfrm>
            <a:custGeom>
              <a:rect b="b" l="l" r="r" t="t"/>
              <a:pathLst>
                <a:path extrusionOk="0" h="2528" w="1069">
                  <a:moveTo>
                    <a:pt x="668" y="1"/>
                  </a:moveTo>
                  <a:lnTo>
                    <a:pt x="234" y="201"/>
                  </a:lnTo>
                  <a:cubicBezTo>
                    <a:pt x="201" y="234"/>
                    <a:pt x="168" y="268"/>
                    <a:pt x="134" y="334"/>
                  </a:cubicBezTo>
                  <a:cubicBezTo>
                    <a:pt x="101" y="368"/>
                    <a:pt x="101" y="435"/>
                    <a:pt x="101" y="468"/>
                  </a:cubicBezTo>
                  <a:cubicBezTo>
                    <a:pt x="101" y="501"/>
                    <a:pt x="101" y="568"/>
                    <a:pt x="134" y="568"/>
                  </a:cubicBezTo>
                  <a:cubicBezTo>
                    <a:pt x="151" y="585"/>
                    <a:pt x="168" y="593"/>
                    <a:pt x="184" y="593"/>
                  </a:cubicBezTo>
                  <a:cubicBezTo>
                    <a:pt x="201" y="593"/>
                    <a:pt x="218" y="585"/>
                    <a:pt x="234" y="568"/>
                  </a:cubicBezTo>
                  <a:lnTo>
                    <a:pt x="435" y="468"/>
                  </a:lnTo>
                  <a:lnTo>
                    <a:pt x="435" y="1969"/>
                  </a:lnTo>
                  <a:lnTo>
                    <a:pt x="168" y="2136"/>
                  </a:lnTo>
                  <a:cubicBezTo>
                    <a:pt x="101" y="2136"/>
                    <a:pt x="68" y="2203"/>
                    <a:pt x="34" y="2236"/>
                  </a:cubicBezTo>
                  <a:cubicBezTo>
                    <a:pt x="1" y="2269"/>
                    <a:pt x="1" y="2336"/>
                    <a:pt x="1" y="2369"/>
                  </a:cubicBezTo>
                  <a:cubicBezTo>
                    <a:pt x="1" y="2436"/>
                    <a:pt x="1" y="2469"/>
                    <a:pt x="34" y="2503"/>
                  </a:cubicBezTo>
                  <a:cubicBezTo>
                    <a:pt x="51" y="2519"/>
                    <a:pt x="68" y="2528"/>
                    <a:pt x="88" y="2528"/>
                  </a:cubicBezTo>
                  <a:cubicBezTo>
                    <a:pt x="109" y="2528"/>
                    <a:pt x="134" y="2519"/>
                    <a:pt x="168" y="2503"/>
                  </a:cubicBezTo>
                  <a:lnTo>
                    <a:pt x="935" y="2036"/>
                  </a:lnTo>
                  <a:cubicBezTo>
                    <a:pt x="968" y="2036"/>
                    <a:pt x="1002" y="1969"/>
                    <a:pt x="1035" y="1936"/>
                  </a:cubicBezTo>
                  <a:cubicBezTo>
                    <a:pt x="1068" y="1902"/>
                    <a:pt x="1068" y="1836"/>
                    <a:pt x="1068" y="1769"/>
                  </a:cubicBezTo>
                  <a:cubicBezTo>
                    <a:pt x="1068" y="1736"/>
                    <a:pt x="1068" y="1702"/>
                    <a:pt x="1035" y="1669"/>
                  </a:cubicBezTo>
                  <a:cubicBezTo>
                    <a:pt x="1035" y="1669"/>
                    <a:pt x="968" y="1669"/>
                    <a:pt x="935" y="1702"/>
                  </a:cubicBezTo>
                  <a:lnTo>
                    <a:pt x="668" y="1869"/>
                  </a:lnTo>
                  <a:lnTo>
                    <a:pt x="6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6" name="Google Shape;856;p34"/>
            <p:cNvSpPr/>
            <p:nvPr/>
          </p:nvSpPr>
          <p:spPr>
            <a:xfrm>
              <a:off x="2069975" y="1918075"/>
              <a:ext cx="30900" cy="49425"/>
            </a:xfrm>
            <a:custGeom>
              <a:rect b="b" l="l" r="r" t="t"/>
              <a:pathLst>
                <a:path extrusionOk="0" h="1977" w="1236">
                  <a:moveTo>
                    <a:pt x="876" y="0"/>
                  </a:moveTo>
                  <a:cubicBezTo>
                    <a:pt x="826" y="0"/>
                    <a:pt x="768" y="17"/>
                    <a:pt x="701" y="50"/>
                  </a:cubicBezTo>
                  <a:cubicBezTo>
                    <a:pt x="635" y="83"/>
                    <a:pt x="568" y="150"/>
                    <a:pt x="535" y="184"/>
                  </a:cubicBezTo>
                  <a:cubicBezTo>
                    <a:pt x="468" y="250"/>
                    <a:pt x="434" y="317"/>
                    <a:pt x="401" y="384"/>
                  </a:cubicBezTo>
                  <a:lnTo>
                    <a:pt x="401" y="284"/>
                  </a:lnTo>
                  <a:lnTo>
                    <a:pt x="168" y="384"/>
                  </a:lnTo>
                  <a:cubicBezTo>
                    <a:pt x="134" y="384"/>
                    <a:pt x="101" y="417"/>
                    <a:pt x="68" y="484"/>
                  </a:cubicBezTo>
                  <a:cubicBezTo>
                    <a:pt x="34" y="517"/>
                    <a:pt x="34" y="584"/>
                    <a:pt x="34" y="617"/>
                  </a:cubicBezTo>
                  <a:cubicBezTo>
                    <a:pt x="34" y="651"/>
                    <a:pt x="34" y="717"/>
                    <a:pt x="68" y="751"/>
                  </a:cubicBezTo>
                  <a:lnTo>
                    <a:pt x="168" y="751"/>
                  </a:lnTo>
                  <a:lnTo>
                    <a:pt x="168" y="1585"/>
                  </a:lnTo>
                  <a:cubicBezTo>
                    <a:pt x="134" y="1585"/>
                    <a:pt x="68" y="1618"/>
                    <a:pt x="34" y="1651"/>
                  </a:cubicBezTo>
                  <a:cubicBezTo>
                    <a:pt x="1" y="1718"/>
                    <a:pt x="1" y="1785"/>
                    <a:pt x="1" y="1851"/>
                  </a:cubicBezTo>
                  <a:cubicBezTo>
                    <a:pt x="1" y="1885"/>
                    <a:pt x="1" y="1918"/>
                    <a:pt x="34" y="1952"/>
                  </a:cubicBezTo>
                  <a:cubicBezTo>
                    <a:pt x="51" y="1968"/>
                    <a:pt x="68" y="1977"/>
                    <a:pt x="88" y="1977"/>
                  </a:cubicBezTo>
                  <a:cubicBezTo>
                    <a:pt x="109" y="1977"/>
                    <a:pt x="134" y="1968"/>
                    <a:pt x="168" y="1952"/>
                  </a:cubicBezTo>
                  <a:lnTo>
                    <a:pt x="401" y="1785"/>
                  </a:lnTo>
                  <a:cubicBezTo>
                    <a:pt x="468" y="1751"/>
                    <a:pt x="501" y="1718"/>
                    <a:pt x="535" y="1685"/>
                  </a:cubicBezTo>
                  <a:cubicBezTo>
                    <a:pt x="535" y="1651"/>
                    <a:pt x="568" y="1585"/>
                    <a:pt x="568" y="1551"/>
                  </a:cubicBezTo>
                  <a:cubicBezTo>
                    <a:pt x="568" y="1485"/>
                    <a:pt x="535" y="1418"/>
                    <a:pt x="501" y="1418"/>
                  </a:cubicBezTo>
                  <a:cubicBezTo>
                    <a:pt x="468" y="1418"/>
                    <a:pt x="434" y="1418"/>
                    <a:pt x="401" y="1451"/>
                  </a:cubicBezTo>
                  <a:lnTo>
                    <a:pt x="401" y="817"/>
                  </a:lnTo>
                  <a:cubicBezTo>
                    <a:pt x="434" y="717"/>
                    <a:pt x="468" y="617"/>
                    <a:pt x="535" y="517"/>
                  </a:cubicBezTo>
                  <a:cubicBezTo>
                    <a:pt x="568" y="484"/>
                    <a:pt x="635" y="417"/>
                    <a:pt x="668" y="384"/>
                  </a:cubicBezTo>
                  <a:cubicBezTo>
                    <a:pt x="712" y="384"/>
                    <a:pt x="757" y="369"/>
                    <a:pt x="791" y="369"/>
                  </a:cubicBezTo>
                  <a:cubicBezTo>
                    <a:pt x="809" y="369"/>
                    <a:pt x="824" y="373"/>
                    <a:pt x="835" y="384"/>
                  </a:cubicBezTo>
                  <a:cubicBezTo>
                    <a:pt x="868" y="417"/>
                    <a:pt x="868" y="450"/>
                    <a:pt x="868" y="517"/>
                  </a:cubicBezTo>
                  <a:lnTo>
                    <a:pt x="868" y="1184"/>
                  </a:lnTo>
                  <a:cubicBezTo>
                    <a:pt x="835" y="1184"/>
                    <a:pt x="801" y="1251"/>
                    <a:pt x="768" y="1284"/>
                  </a:cubicBezTo>
                  <a:cubicBezTo>
                    <a:pt x="735" y="1318"/>
                    <a:pt x="735" y="1384"/>
                    <a:pt x="735" y="1418"/>
                  </a:cubicBezTo>
                  <a:cubicBezTo>
                    <a:pt x="735" y="1485"/>
                    <a:pt x="735" y="1518"/>
                    <a:pt x="768" y="1551"/>
                  </a:cubicBezTo>
                  <a:cubicBezTo>
                    <a:pt x="785" y="1568"/>
                    <a:pt x="801" y="1576"/>
                    <a:pt x="822" y="1576"/>
                  </a:cubicBezTo>
                  <a:cubicBezTo>
                    <a:pt x="843" y="1576"/>
                    <a:pt x="868" y="1568"/>
                    <a:pt x="901" y="1551"/>
                  </a:cubicBezTo>
                  <a:lnTo>
                    <a:pt x="1102" y="1418"/>
                  </a:lnTo>
                  <a:cubicBezTo>
                    <a:pt x="1135" y="1384"/>
                    <a:pt x="1168" y="1351"/>
                    <a:pt x="1202" y="1318"/>
                  </a:cubicBezTo>
                  <a:cubicBezTo>
                    <a:pt x="1235" y="1251"/>
                    <a:pt x="1235" y="1218"/>
                    <a:pt x="1235" y="1151"/>
                  </a:cubicBezTo>
                  <a:cubicBezTo>
                    <a:pt x="1235" y="1118"/>
                    <a:pt x="1235" y="1084"/>
                    <a:pt x="1202" y="1051"/>
                  </a:cubicBezTo>
                  <a:cubicBezTo>
                    <a:pt x="1202" y="1034"/>
                    <a:pt x="1185" y="1026"/>
                    <a:pt x="1164" y="1026"/>
                  </a:cubicBezTo>
                  <a:cubicBezTo>
                    <a:pt x="1143" y="1026"/>
                    <a:pt x="1118" y="1034"/>
                    <a:pt x="1102" y="1051"/>
                  </a:cubicBezTo>
                  <a:lnTo>
                    <a:pt x="1102" y="417"/>
                  </a:lnTo>
                  <a:cubicBezTo>
                    <a:pt x="1102" y="284"/>
                    <a:pt x="1068" y="150"/>
                    <a:pt x="1002" y="50"/>
                  </a:cubicBezTo>
                  <a:cubicBezTo>
                    <a:pt x="968" y="17"/>
                    <a:pt x="926" y="0"/>
                    <a:pt x="87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7" name="Google Shape;857;p34"/>
            <p:cNvSpPr/>
            <p:nvPr/>
          </p:nvSpPr>
          <p:spPr>
            <a:xfrm>
              <a:off x="2106675" y="1896800"/>
              <a:ext cx="26700" cy="49225"/>
            </a:xfrm>
            <a:custGeom>
              <a:rect b="b" l="l" r="r" t="t"/>
              <a:pathLst>
                <a:path extrusionOk="0" h="1969" w="1068">
                  <a:moveTo>
                    <a:pt x="868" y="0"/>
                  </a:moveTo>
                  <a:cubicBezTo>
                    <a:pt x="868" y="0"/>
                    <a:pt x="834" y="34"/>
                    <a:pt x="834" y="34"/>
                  </a:cubicBezTo>
                  <a:lnTo>
                    <a:pt x="801" y="101"/>
                  </a:lnTo>
                  <a:lnTo>
                    <a:pt x="668" y="101"/>
                  </a:lnTo>
                  <a:cubicBezTo>
                    <a:pt x="601" y="101"/>
                    <a:pt x="568" y="134"/>
                    <a:pt x="501" y="167"/>
                  </a:cubicBezTo>
                  <a:cubicBezTo>
                    <a:pt x="367" y="267"/>
                    <a:pt x="234" y="401"/>
                    <a:pt x="134" y="534"/>
                  </a:cubicBezTo>
                  <a:cubicBezTo>
                    <a:pt x="101" y="668"/>
                    <a:pt x="67" y="768"/>
                    <a:pt x="67" y="901"/>
                  </a:cubicBezTo>
                  <a:cubicBezTo>
                    <a:pt x="34" y="1001"/>
                    <a:pt x="67" y="1101"/>
                    <a:pt x="134" y="1168"/>
                  </a:cubicBezTo>
                  <a:cubicBezTo>
                    <a:pt x="162" y="1182"/>
                    <a:pt x="201" y="1190"/>
                    <a:pt x="249" y="1190"/>
                  </a:cubicBezTo>
                  <a:cubicBezTo>
                    <a:pt x="317" y="1190"/>
                    <a:pt x="403" y="1174"/>
                    <a:pt x="501" y="1135"/>
                  </a:cubicBezTo>
                  <a:cubicBezTo>
                    <a:pt x="568" y="1101"/>
                    <a:pt x="668" y="1068"/>
                    <a:pt x="734" y="1068"/>
                  </a:cubicBezTo>
                  <a:cubicBezTo>
                    <a:pt x="801" y="1068"/>
                    <a:pt x="801" y="1101"/>
                    <a:pt x="801" y="1135"/>
                  </a:cubicBezTo>
                  <a:cubicBezTo>
                    <a:pt x="801" y="1168"/>
                    <a:pt x="801" y="1201"/>
                    <a:pt x="768" y="1235"/>
                  </a:cubicBezTo>
                  <a:cubicBezTo>
                    <a:pt x="701" y="1335"/>
                    <a:pt x="634" y="1401"/>
                    <a:pt x="534" y="1468"/>
                  </a:cubicBezTo>
                  <a:cubicBezTo>
                    <a:pt x="468" y="1502"/>
                    <a:pt x="401" y="1502"/>
                    <a:pt x="367" y="1502"/>
                  </a:cubicBezTo>
                  <a:cubicBezTo>
                    <a:pt x="345" y="1513"/>
                    <a:pt x="327" y="1516"/>
                    <a:pt x="311" y="1516"/>
                  </a:cubicBezTo>
                  <a:cubicBezTo>
                    <a:pt x="278" y="1516"/>
                    <a:pt x="256" y="1502"/>
                    <a:pt x="234" y="1502"/>
                  </a:cubicBezTo>
                  <a:cubicBezTo>
                    <a:pt x="234" y="1468"/>
                    <a:pt x="201" y="1435"/>
                    <a:pt x="201" y="1401"/>
                  </a:cubicBezTo>
                  <a:cubicBezTo>
                    <a:pt x="184" y="1385"/>
                    <a:pt x="167" y="1376"/>
                    <a:pt x="155" y="1376"/>
                  </a:cubicBezTo>
                  <a:cubicBezTo>
                    <a:pt x="142" y="1376"/>
                    <a:pt x="134" y="1385"/>
                    <a:pt x="134" y="1401"/>
                  </a:cubicBezTo>
                  <a:cubicBezTo>
                    <a:pt x="67" y="1435"/>
                    <a:pt x="67" y="1468"/>
                    <a:pt x="34" y="1502"/>
                  </a:cubicBezTo>
                  <a:cubicBezTo>
                    <a:pt x="1" y="1568"/>
                    <a:pt x="1" y="1635"/>
                    <a:pt x="1" y="1702"/>
                  </a:cubicBezTo>
                  <a:lnTo>
                    <a:pt x="1" y="1802"/>
                  </a:lnTo>
                  <a:cubicBezTo>
                    <a:pt x="1" y="1869"/>
                    <a:pt x="1" y="1935"/>
                    <a:pt x="34" y="1969"/>
                  </a:cubicBezTo>
                  <a:lnTo>
                    <a:pt x="134" y="1969"/>
                  </a:lnTo>
                  <a:lnTo>
                    <a:pt x="167" y="1935"/>
                  </a:lnTo>
                  <a:lnTo>
                    <a:pt x="201" y="1869"/>
                  </a:lnTo>
                  <a:cubicBezTo>
                    <a:pt x="217" y="1885"/>
                    <a:pt x="242" y="1894"/>
                    <a:pt x="267" y="1894"/>
                  </a:cubicBezTo>
                  <a:cubicBezTo>
                    <a:pt x="292" y="1894"/>
                    <a:pt x="317" y="1885"/>
                    <a:pt x="334" y="1869"/>
                  </a:cubicBezTo>
                  <a:cubicBezTo>
                    <a:pt x="401" y="1869"/>
                    <a:pt x="468" y="1835"/>
                    <a:pt x="534" y="1802"/>
                  </a:cubicBezTo>
                  <a:cubicBezTo>
                    <a:pt x="701" y="1702"/>
                    <a:pt x="834" y="1568"/>
                    <a:pt x="935" y="1401"/>
                  </a:cubicBezTo>
                  <a:cubicBezTo>
                    <a:pt x="1001" y="1268"/>
                    <a:pt x="1035" y="1135"/>
                    <a:pt x="1068" y="1001"/>
                  </a:cubicBezTo>
                  <a:cubicBezTo>
                    <a:pt x="1068" y="934"/>
                    <a:pt x="1035" y="868"/>
                    <a:pt x="1001" y="801"/>
                  </a:cubicBezTo>
                  <a:cubicBezTo>
                    <a:pt x="935" y="734"/>
                    <a:pt x="868" y="701"/>
                    <a:pt x="801" y="701"/>
                  </a:cubicBezTo>
                  <a:cubicBezTo>
                    <a:pt x="701" y="734"/>
                    <a:pt x="601" y="734"/>
                    <a:pt x="501" y="801"/>
                  </a:cubicBezTo>
                  <a:cubicBezTo>
                    <a:pt x="434" y="801"/>
                    <a:pt x="401" y="834"/>
                    <a:pt x="334" y="834"/>
                  </a:cubicBezTo>
                  <a:cubicBezTo>
                    <a:pt x="301" y="834"/>
                    <a:pt x="301" y="801"/>
                    <a:pt x="301" y="768"/>
                  </a:cubicBezTo>
                  <a:cubicBezTo>
                    <a:pt x="301" y="734"/>
                    <a:pt x="301" y="734"/>
                    <a:pt x="334" y="701"/>
                  </a:cubicBezTo>
                  <a:cubicBezTo>
                    <a:pt x="367" y="634"/>
                    <a:pt x="468" y="568"/>
                    <a:pt x="534" y="501"/>
                  </a:cubicBezTo>
                  <a:cubicBezTo>
                    <a:pt x="568" y="501"/>
                    <a:pt x="634" y="467"/>
                    <a:pt x="668" y="467"/>
                  </a:cubicBezTo>
                  <a:lnTo>
                    <a:pt x="768" y="467"/>
                  </a:lnTo>
                  <a:cubicBezTo>
                    <a:pt x="768" y="501"/>
                    <a:pt x="801" y="534"/>
                    <a:pt x="801" y="568"/>
                  </a:cubicBezTo>
                  <a:lnTo>
                    <a:pt x="901" y="568"/>
                  </a:lnTo>
                  <a:cubicBezTo>
                    <a:pt x="935" y="534"/>
                    <a:pt x="968" y="467"/>
                    <a:pt x="1001" y="434"/>
                  </a:cubicBezTo>
                  <a:cubicBezTo>
                    <a:pt x="1001" y="367"/>
                    <a:pt x="1001" y="301"/>
                    <a:pt x="1001" y="267"/>
                  </a:cubicBezTo>
                  <a:lnTo>
                    <a:pt x="1001" y="167"/>
                  </a:lnTo>
                  <a:cubicBezTo>
                    <a:pt x="1001" y="101"/>
                    <a:pt x="968" y="67"/>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8" name="Google Shape;858;p34"/>
            <p:cNvSpPr/>
            <p:nvPr/>
          </p:nvSpPr>
          <p:spPr>
            <a:xfrm>
              <a:off x="2138375" y="1875325"/>
              <a:ext cx="32550" cy="40800"/>
            </a:xfrm>
            <a:custGeom>
              <a:rect b="b" l="l" r="r" t="t"/>
              <a:pathLst>
                <a:path extrusionOk="0" h="1632" w="1302">
                  <a:moveTo>
                    <a:pt x="1213" y="1"/>
                  </a:moveTo>
                  <a:cubicBezTo>
                    <a:pt x="1193" y="1"/>
                    <a:pt x="1168" y="9"/>
                    <a:pt x="1134" y="26"/>
                  </a:cubicBezTo>
                  <a:lnTo>
                    <a:pt x="167" y="593"/>
                  </a:lnTo>
                  <a:cubicBezTo>
                    <a:pt x="100" y="626"/>
                    <a:pt x="67" y="659"/>
                    <a:pt x="67" y="693"/>
                  </a:cubicBezTo>
                  <a:cubicBezTo>
                    <a:pt x="33" y="759"/>
                    <a:pt x="0" y="793"/>
                    <a:pt x="0" y="859"/>
                  </a:cubicBezTo>
                  <a:cubicBezTo>
                    <a:pt x="0" y="893"/>
                    <a:pt x="33" y="926"/>
                    <a:pt x="67" y="960"/>
                  </a:cubicBezTo>
                  <a:cubicBezTo>
                    <a:pt x="67" y="976"/>
                    <a:pt x="75" y="985"/>
                    <a:pt x="92" y="985"/>
                  </a:cubicBezTo>
                  <a:cubicBezTo>
                    <a:pt x="108" y="985"/>
                    <a:pt x="134" y="976"/>
                    <a:pt x="167" y="960"/>
                  </a:cubicBezTo>
                  <a:lnTo>
                    <a:pt x="1134" y="392"/>
                  </a:lnTo>
                  <a:cubicBezTo>
                    <a:pt x="1168" y="359"/>
                    <a:pt x="1234" y="326"/>
                    <a:pt x="1268" y="292"/>
                  </a:cubicBezTo>
                  <a:cubicBezTo>
                    <a:pt x="1268" y="226"/>
                    <a:pt x="1268" y="192"/>
                    <a:pt x="1301" y="126"/>
                  </a:cubicBezTo>
                  <a:cubicBezTo>
                    <a:pt x="1301" y="92"/>
                    <a:pt x="1268" y="59"/>
                    <a:pt x="1268" y="26"/>
                  </a:cubicBezTo>
                  <a:cubicBezTo>
                    <a:pt x="1251" y="9"/>
                    <a:pt x="1234" y="1"/>
                    <a:pt x="1213" y="1"/>
                  </a:cubicBezTo>
                  <a:close/>
                  <a:moveTo>
                    <a:pt x="1233" y="645"/>
                  </a:moveTo>
                  <a:cubicBezTo>
                    <a:pt x="1208" y="645"/>
                    <a:pt x="1179" y="659"/>
                    <a:pt x="1134" y="659"/>
                  </a:cubicBezTo>
                  <a:lnTo>
                    <a:pt x="167" y="1226"/>
                  </a:lnTo>
                  <a:cubicBezTo>
                    <a:pt x="100" y="1260"/>
                    <a:pt x="67" y="1293"/>
                    <a:pt x="67" y="1360"/>
                  </a:cubicBezTo>
                  <a:cubicBezTo>
                    <a:pt x="33" y="1393"/>
                    <a:pt x="0" y="1460"/>
                    <a:pt x="0" y="1493"/>
                  </a:cubicBezTo>
                  <a:cubicBezTo>
                    <a:pt x="0" y="1527"/>
                    <a:pt x="33" y="1593"/>
                    <a:pt x="67" y="1593"/>
                  </a:cubicBezTo>
                  <a:cubicBezTo>
                    <a:pt x="67" y="1622"/>
                    <a:pt x="73" y="1632"/>
                    <a:pt x="85" y="1632"/>
                  </a:cubicBezTo>
                  <a:cubicBezTo>
                    <a:pt x="101" y="1632"/>
                    <a:pt x="128" y="1613"/>
                    <a:pt x="167" y="1593"/>
                  </a:cubicBezTo>
                  <a:lnTo>
                    <a:pt x="1134" y="1060"/>
                  </a:lnTo>
                  <a:lnTo>
                    <a:pt x="1134" y="1026"/>
                  </a:lnTo>
                  <a:cubicBezTo>
                    <a:pt x="1168" y="993"/>
                    <a:pt x="1234" y="960"/>
                    <a:pt x="1268" y="926"/>
                  </a:cubicBezTo>
                  <a:cubicBezTo>
                    <a:pt x="1268" y="893"/>
                    <a:pt x="1268" y="826"/>
                    <a:pt x="1301" y="793"/>
                  </a:cubicBezTo>
                  <a:cubicBezTo>
                    <a:pt x="1301" y="759"/>
                    <a:pt x="1268" y="693"/>
                    <a:pt x="1268" y="659"/>
                  </a:cubicBezTo>
                  <a:cubicBezTo>
                    <a:pt x="1257" y="648"/>
                    <a:pt x="1245" y="645"/>
                    <a:pt x="1233" y="645"/>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59" name="Google Shape;859;p34"/>
            <p:cNvSpPr/>
            <p:nvPr/>
          </p:nvSpPr>
          <p:spPr>
            <a:xfrm>
              <a:off x="2179225" y="1842600"/>
              <a:ext cx="19200" cy="32550"/>
            </a:xfrm>
            <a:custGeom>
              <a:rect b="b" l="l" r="r" t="t"/>
              <a:pathLst>
                <a:path extrusionOk="0" h="1302" w="768">
                  <a:moveTo>
                    <a:pt x="768" y="0"/>
                  </a:moveTo>
                  <a:lnTo>
                    <a:pt x="468" y="167"/>
                  </a:lnTo>
                  <a:lnTo>
                    <a:pt x="568" y="934"/>
                  </a:lnTo>
                  <a:cubicBezTo>
                    <a:pt x="568" y="968"/>
                    <a:pt x="568" y="1001"/>
                    <a:pt x="568" y="1034"/>
                  </a:cubicBezTo>
                  <a:lnTo>
                    <a:pt x="634" y="1034"/>
                  </a:lnTo>
                  <a:cubicBezTo>
                    <a:pt x="634" y="1001"/>
                    <a:pt x="668" y="1001"/>
                    <a:pt x="668" y="968"/>
                  </a:cubicBezTo>
                  <a:cubicBezTo>
                    <a:pt x="668" y="934"/>
                    <a:pt x="701" y="901"/>
                    <a:pt x="701" y="868"/>
                  </a:cubicBezTo>
                  <a:lnTo>
                    <a:pt x="768" y="0"/>
                  </a:lnTo>
                  <a:close/>
                  <a:moveTo>
                    <a:pt x="301" y="300"/>
                  </a:moveTo>
                  <a:lnTo>
                    <a:pt x="1" y="467"/>
                  </a:lnTo>
                  <a:lnTo>
                    <a:pt x="101" y="1234"/>
                  </a:lnTo>
                  <a:cubicBezTo>
                    <a:pt x="134" y="1268"/>
                    <a:pt x="134" y="1301"/>
                    <a:pt x="134" y="1301"/>
                  </a:cubicBezTo>
                  <a:lnTo>
                    <a:pt x="167" y="1301"/>
                  </a:lnTo>
                  <a:cubicBezTo>
                    <a:pt x="201" y="1301"/>
                    <a:pt x="201" y="1301"/>
                    <a:pt x="234" y="1268"/>
                  </a:cubicBezTo>
                  <a:cubicBezTo>
                    <a:pt x="234" y="1234"/>
                    <a:pt x="234" y="1201"/>
                    <a:pt x="234" y="1168"/>
                  </a:cubicBezTo>
                  <a:lnTo>
                    <a:pt x="301" y="30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0" name="Google Shape;860;p34"/>
            <p:cNvSpPr/>
            <p:nvPr/>
          </p:nvSpPr>
          <p:spPr>
            <a:xfrm>
              <a:off x="2207575" y="1828425"/>
              <a:ext cx="32550" cy="59025"/>
            </a:xfrm>
            <a:custGeom>
              <a:rect b="b" l="l" r="r" t="t"/>
              <a:pathLst>
                <a:path extrusionOk="0" h="2361" w="1302">
                  <a:moveTo>
                    <a:pt x="401" y="0"/>
                  </a:moveTo>
                  <a:lnTo>
                    <a:pt x="134" y="100"/>
                  </a:lnTo>
                  <a:cubicBezTo>
                    <a:pt x="101" y="100"/>
                    <a:pt x="67" y="167"/>
                    <a:pt x="34" y="200"/>
                  </a:cubicBezTo>
                  <a:cubicBezTo>
                    <a:pt x="1" y="234"/>
                    <a:pt x="1" y="300"/>
                    <a:pt x="1" y="334"/>
                  </a:cubicBezTo>
                  <a:cubicBezTo>
                    <a:pt x="1" y="400"/>
                    <a:pt x="1" y="434"/>
                    <a:pt x="34" y="467"/>
                  </a:cubicBezTo>
                  <a:cubicBezTo>
                    <a:pt x="34" y="478"/>
                    <a:pt x="42" y="482"/>
                    <a:pt x="53" y="482"/>
                  </a:cubicBezTo>
                  <a:cubicBezTo>
                    <a:pt x="75" y="482"/>
                    <a:pt x="112" y="467"/>
                    <a:pt x="134" y="467"/>
                  </a:cubicBezTo>
                  <a:lnTo>
                    <a:pt x="168" y="467"/>
                  </a:lnTo>
                  <a:lnTo>
                    <a:pt x="168" y="1968"/>
                  </a:lnTo>
                  <a:cubicBezTo>
                    <a:pt x="134" y="2002"/>
                    <a:pt x="101" y="2002"/>
                    <a:pt x="67" y="2035"/>
                  </a:cubicBezTo>
                  <a:cubicBezTo>
                    <a:pt x="34" y="2102"/>
                    <a:pt x="1" y="2168"/>
                    <a:pt x="1" y="2235"/>
                  </a:cubicBezTo>
                  <a:cubicBezTo>
                    <a:pt x="1" y="2268"/>
                    <a:pt x="34" y="2302"/>
                    <a:pt x="34" y="2335"/>
                  </a:cubicBezTo>
                  <a:cubicBezTo>
                    <a:pt x="51" y="2352"/>
                    <a:pt x="67" y="2360"/>
                    <a:pt x="88" y="2360"/>
                  </a:cubicBezTo>
                  <a:cubicBezTo>
                    <a:pt x="109" y="2360"/>
                    <a:pt x="134" y="2352"/>
                    <a:pt x="168" y="2335"/>
                  </a:cubicBezTo>
                  <a:lnTo>
                    <a:pt x="434" y="2202"/>
                  </a:lnTo>
                  <a:cubicBezTo>
                    <a:pt x="468" y="2168"/>
                    <a:pt x="501" y="2135"/>
                    <a:pt x="534" y="2068"/>
                  </a:cubicBezTo>
                  <a:cubicBezTo>
                    <a:pt x="568" y="2035"/>
                    <a:pt x="568" y="1968"/>
                    <a:pt x="568" y="1935"/>
                  </a:cubicBezTo>
                  <a:cubicBezTo>
                    <a:pt x="568" y="1868"/>
                    <a:pt x="568" y="1801"/>
                    <a:pt x="534" y="1801"/>
                  </a:cubicBezTo>
                  <a:cubicBezTo>
                    <a:pt x="501" y="1801"/>
                    <a:pt x="468" y="1801"/>
                    <a:pt x="401" y="1868"/>
                  </a:cubicBezTo>
                  <a:lnTo>
                    <a:pt x="401" y="1201"/>
                  </a:lnTo>
                  <a:cubicBezTo>
                    <a:pt x="468" y="1101"/>
                    <a:pt x="501" y="1001"/>
                    <a:pt x="568" y="901"/>
                  </a:cubicBezTo>
                  <a:cubicBezTo>
                    <a:pt x="601" y="867"/>
                    <a:pt x="635" y="834"/>
                    <a:pt x="701" y="801"/>
                  </a:cubicBezTo>
                  <a:cubicBezTo>
                    <a:pt x="735" y="784"/>
                    <a:pt x="760" y="776"/>
                    <a:pt x="780" y="776"/>
                  </a:cubicBezTo>
                  <a:cubicBezTo>
                    <a:pt x="801" y="776"/>
                    <a:pt x="818" y="784"/>
                    <a:pt x="835" y="801"/>
                  </a:cubicBezTo>
                  <a:cubicBezTo>
                    <a:pt x="901" y="801"/>
                    <a:pt x="901" y="867"/>
                    <a:pt x="901" y="968"/>
                  </a:cubicBezTo>
                  <a:lnTo>
                    <a:pt x="901" y="1601"/>
                  </a:lnTo>
                  <a:cubicBezTo>
                    <a:pt x="835" y="1601"/>
                    <a:pt x="801" y="1635"/>
                    <a:pt x="768" y="1668"/>
                  </a:cubicBezTo>
                  <a:cubicBezTo>
                    <a:pt x="735" y="1735"/>
                    <a:pt x="735" y="1801"/>
                    <a:pt x="735" y="1868"/>
                  </a:cubicBezTo>
                  <a:cubicBezTo>
                    <a:pt x="735" y="1902"/>
                    <a:pt x="735" y="1935"/>
                    <a:pt x="768" y="1968"/>
                  </a:cubicBezTo>
                  <a:cubicBezTo>
                    <a:pt x="768" y="1978"/>
                    <a:pt x="774" y="1982"/>
                    <a:pt x="783" y="1982"/>
                  </a:cubicBezTo>
                  <a:cubicBezTo>
                    <a:pt x="804" y="1982"/>
                    <a:pt x="844" y="1959"/>
                    <a:pt x="868" y="1935"/>
                  </a:cubicBezTo>
                  <a:lnTo>
                    <a:pt x="1135" y="1801"/>
                  </a:lnTo>
                  <a:cubicBezTo>
                    <a:pt x="1168" y="1768"/>
                    <a:pt x="1235" y="1735"/>
                    <a:pt x="1268" y="1701"/>
                  </a:cubicBezTo>
                  <a:cubicBezTo>
                    <a:pt x="1268" y="1635"/>
                    <a:pt x="1268" y="1601"/>
                    <a:pt x="1302" y="1535"/>
                  </a:cubicBezTo>
                  <a:cubicBezTo>
                    <a:pt x="1302" y="1468"/>
                    <a:pt x="1268" y="1435"/>
                    <a:pt x="1235" y="1435"/>
                  </a:cubicBezTo>
                  <a:cubicBezTo>
                    <a:pt x="1202" y="1435"/>
                    <a:pt x="1135" y="1435"/>
                    <a:pt x="1135" y="1468"/>
                  </a:cubicBezTo>
                  <a:lnTo>
                    <a:pt x="1135" y="801"/>
                  </a:lnTo>
                  <a:cubicBezTo>
                    <a:pt x="1135" y="701"/>
                    <a:pt x="1102" y="601"/>
                    <a:pt x="1068" y="501"/>
                  </a:cubicBezTo>
                  <a:cubicBezTo>
                    <a:pt x="1035" y="434"/>
                    <a:pt x="968" y="400"/>
                    <a:pt x="901" y="400"/>
                  </a:cubicBezTo>
                  <a:cubicBezTo>
                    <a:pt x="835" y="400"/>
                    <a:pt x="768" y="434"/>
                    <a:pt x="701" y="467"/>
                  </a:cubicBezTo>
                  <a:cubicBezTo>
                    <a:pt x="635" y="501"/>
                    <a:pt x="601" y="534"/>
                    <a:pt x="568" y="567"/>
                  </a:cubicBezTo>
                  <a:cubicBezTo>
                    <a:pt x="501" y="634"/>
                    <a:pt x="468" y="701"/>
                    <a:pt x="401" y="767"/>
                  </a:cubicBezTo>
                  <a:lnTo>
                    <a:pt x="4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1" name="Google Shape;861;p34"/>
            <p:cNvSpPr/>
            <p:nvPr/>
          </p:nvSpPr>
          <p:spPr>
            <a:xfrm>
              <a:off x="2245100" y="1810075"/>
              <a:ext cx="29225" cy="51450"/>
            </a:xfrm>
            <a:custGeom>
              <a:rect b="b" l="l" r="r" t="t"/>
              <a:pathLst>
                <a:path extrusionOk="0" h="2058" w="1169">
                  <a:moveTo>
                    <a:pt x="368" y="0"/>
                  </a:moveTo>
                  <a:cubicBezTo>
                    <a:pt x="301" y="34"/>
                    <a:pt x="301" y="67"/>
                    <a:pt x="268" y="100"/>
                  </a:cubicBezTo>
                  <a:cubicBezTo>
                    <a:pt x="234" y="167"/>
                    <a:pt x="234" y="234"/>
                    <a:pt x="234" y="301"/>
                  </a:cubicBezTo>
                  <a:lnTo>
                    <a:pt x="234" y="601"/>
                  </a:lnTo>
                  <a:lnTo>
                    <a:pt x="168" y="667"/>
                  </a:lnTo>
                  <a:cubicBezTo>
                    <a:pt x="101" y="701"/>
                    <a:pt x="68" y="734"/>
                    <a:pt x="34" y="768"/>
                  </a:cubicBezTo>
                  <a:cubicBezTo>
                    <a:pt x="1" y="834"/>
                    <a:pt x="1" y="868"/>
                    <a:pt x="1" y="934"/>
                  </a:cubicBezTo>
                  <a:cubicBezTo>
                    <a:pt x="1" y="968"/>
                    <a:pt x="1" y="1001"/>
                    <a:pt x="34" y="1034"/>
                  </a:cubicBezTo>
                  <a:cubicBezTo>
                    <a:pt x="51" y="1051"/>
                    <a:pt x="68" y="1059"/>
                    <a:pt x="88" y="1059"/>
                  </a:cubicBezTo>
                  <a:cubicBezTo>
                    <a:pt x="109" y="1059"/>
                    <a:pt x="134" y="1051"/>
                    <a:pt x="168" y="1034"/>
                  </a:cubicBezTo>
                  <a:lnTo>
                    <a:pt x="234" y="968"/>
                  </a:lnTo>
                  <a:lnTo>
                    <a:pt x="234" y="1735"/>
                  </a:lnTo>
                  <a:cubicBezTo>
                    <a:pt x="234" y="1868"/>
                    <a:pt x="268" y="1968"/>
                    <a:pt x="334" y="2035"/>
                  </a:cubicBezTo>
                  <a:cubicBezTo>
                    <a:pt x="362" y="2049"/>
                    <a:pt x="401" y="2057"/>
                    <a:pt x="447" y="2057"/>
                  </a:cubicBezTo>
                  <a:cubicBezTo>
                    <a:pt x="512" y="2057"/>
                    <a:pt x="590" y="2041"/>
                    <a:pt x="668" y="2002"/>
                  </a:cubicBezTo>
                  <a:cubicBezTo>
                    <a:pt x="768" y="1935"/>
                    <a:pt x="835" y="1835"/>
                    <a:pt x="935" y="1768"/>
                  </a:cubicBezTo>
                  <a:cubicBezTo>
                    <a:pt x="1002" y="1702"/>
                    <a:pt x="1102" y="1601"/>
                    <a:pt x="1135" y="1501"/>
                  </a:cubicBezTo>
                  <a:cubicBezTo>
                    <a:pt x="1168" y="1435"/>
                    <a:pt x="1168" y="1401"/>
                    <a:pt x="1168" y="1368"/>
                  </a:cubicBezTo>
                  <a:cubicBezTo>
                    <a:pt x="1168" y="1301"/>
                    <a:pt x="1168" y="1268"/>
                    <a:pt x="1135" y="1268"/>
                  </a:cubicBezTo>
                  <a:cubicBezTo>
                    <a:pt x="1135" y="1251"/>
                    <a:pt x="1127" y="1243"/>
                    <a:pt x="1114" y="1243"/>
                  </a:cubicBezTo>
                  <a:cubicBezTo>
                    <a:pt x="1102" y="1243"/>
                    <a:pt x="1085" y="1251"/>
                    <a:pt x="1068" y="1268"/>
                  </a:cubicBezTo>
                  <a:cubicBezTo>
                    <a:pt x="1035" y="1268"/>
                    <a:pt x="1002" y="1301"/>
                    <a:pt x="968" y="1335"/>
                  </a:cubicBezTo>
                  <a:cubicBezTo>
                    <a:pt x="901" y="1468"/>
                    <a:pt x="801" y="1568"/>
                    <a:pt x="668" y="1635"/>
                  </a:cubicBezTo>
                  <a:cubicBezTo>
                    <a:pt x="568" y="1702"/>
                    <a:pt x="535" y="1702"/>
                    <a:pt x="501" y="1702"/>
                  </a:cubicBezTo>
                  <a:cubicBezTo>
                    <a:pt x="468" y="1668"/>
                    <a:pt x="468" y="1635"/>
                    <a:pt x="468" y="1568"/>
                  </a:cubicBezTo>
                  <a:lnTo>
                    <a:pt x="468" y="868"/>
                  </a:lnTo>
                  <a:lnTo>
                    <a:pt x="868" y="634"/>
                  </a:lnTo>
                  <a:cubicBezTo>
                    <a:pt x="935" y="601"/>
                    <a:pt x="968" y="567"/>
                    <a:pt x="1002" y="501"/>
                  </a:cubicBezTo>
                  <a:cubicBezTo>
                    <a:pt x="1035" y="467"/>
                    <a:pt x="1035" y="401"/>
                    <a:pt x="1035" y="367"/>
                  </a:cubicBezTo>
                  <a:cubicBezTo>
                    <a:pt x="1035" y="334"/>
                    <a:pt x="1035" y="301"/>
                    <a:pt x="1002" y="267"/>
                  </a:cubicBezTo>
                  <a:cubicBezTo>
                    <a:pt x="985" y="251"/>
                    <a:pt x="968" y="242"/>
                    <a:pt x="947" y="242"/>
                  </a:cubicBezTo>
                  <a:cubicBezTo>
                    <a:pt x="926" y="242"/>
                    <a:pt x="901" y="251"/>
                    <a:pt x="868" y="267"/>
                  </a:cubicBezTo>
                  <a:lnTo>
                    <a:pt x="468" y="501"/>
                  </a:lnTo>
                  <a:lnTo>
                    <a:pt x="468" y="167"/>
                  </a:lnTo>
                  <a:cubicBezTo>
                    <a:pt x="468" y="100"/>
                    <a:pt x="468" y="34"/>
                    <a:pt x="4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2" name="Google Shape;862;p34"/>
            <p:cNvSpPr/>
            <p:nvPr/>
          </p:nvSpPr>
          <p:spPr>
            <a:xfrm>
              <a:off x="2280125" y="1789425"/>
              <a:ext cx="29225" cy="52425"/>
            </a:xfrm>
            <a:custGeom>
              <a:rect b="b" l="l" r="r" t="t"/>
              <a:pathLst>
                <a:path extrusionOk="0" h="2097" w="1169">
                  <a:moveTo>
                    <a:pt x="380" y="1"/>
                  </a:moveTo>
                  <a:cubicBezTo>
                    <a:pt x="368" y="1"/>
                    <a:pt x="351" y="9"/>
                    <a:pt x="334" y="26"/>
                  </a:cubicBezTo>
                  <a:cubicBezTo>
                    <a:pt x="301" y="59"/>
                    <a:pt x="268" y="92"/>
                    <a:pt x="234" y="126"/>
                  </a:cubicBezTo>
                  <a:cubicBezTo>
                    <a:pt x="234" y="193"/>
                    <a:pt x="234" y="259"/>
                    <a:pt x="234" y="326"/>
                  </a:cubicBezTo>
                  <a:lnTo>
                    <a:pt x="234" y="626"/>
                  </a:lnTo>
                  <a:lnTo>
                    <a:pt x="134" y="693"/>
                  </a:lnTo>
                  <a:cubicBezTo>
                    <a:pt x="101" y="726"/>
                    <a:pt x="34" y="760"/>
                    <a:pt x="34" y="793"/>
                  </a:cubicBezTo>
                  <a:cubicBezTo>
                    <a:pt x="1" y="860"/>
                    <a:pt x="1" y="893"/>
                    <a:pt x="1" y="960"/>
                  </a:cubicBezTo>
                  <a:cubicBezTo>
                    <a:pt x="1" y="993"/>
                    <a:pt x="1" y="1026"/>
                    <a:pt x="34" y="1060"/>
                  </a:cubicBezTo>
                  <a:cubicBezTo>
                    <a:pt x="34" y="1077"/>
                    <a:pt x="43" y="1085"/>
                    <a:pt x="59" y="1085"/>
                  </a:cubicBezTo>
                  <a:cubicBezTo>
                    <a:pt x="76" y="1085"/>
                    <a:pt x="101" y="1077"/>
                    <a:pt x="134" y="1060"/>
                  </a:cubicBezTo>
                  <a:lnTo>
                    <a:pt x="234" y="993"/>
                  </a:lnTo>
                  <a:lnTo>
                    <a:pt x="234" y="1760"/>
                  </a:lnTo>
                  <a:cubicBezTo>
                    <a:pt x="201" y="1894"/>
                    <a:pt x="234" y="1994"/>
                    <a:pt x="334" y="2061"/>
                  </a:cubicBezTo>
                  <a:cubicBezTo>
                    <a:pt x="360" y="2086"/>
                    <a:pt x="390" y="2097"/>
                    <a:pt x="425" y="2097"/>
                  </a:cubicBezTo>
                  <a:cubicBezTo>
                    <a:pt x="482" y="2097"/>
                    <a:pt x="552" y="2068"/>
                    <a:pt x="635" y="2027"/>
                  </a:cubicBezTo>
                  <a:cubicBezTo>
                    <a:pt x="735" y="1960"/>
                    <a:pt x="835" y="1894"/>
                    <a:pt x="901" y="1794"/>
                  </a:cubicBezTo>
                  <a:cubicBezTo>
                    <a:pt x="1002" y="1727"/>
                    <a:pt x="1068" y="1627"/>
                    <a:pt x="1135" y="1527"/>
                  </a:cubicBezTo>
                  <a:cubicBezTo>
                    <a:pt x="1135" y="1493"/>
                    <a:pt x="1168" y="1427"/>
                    <a:pt x="1168" y="1393"/>
                  </a:cubicBezTo>
                  <a:cubicBezTo>
                    <a:pt x="1168" y="1360"/>
                    <a:pt x="1168" y="1327"/>
                    <a:pt x="1135" y="1293"/>
                  </a:cubicBezTo>
                  <a:cubicBezTo>
                    <a:pt x="1118" y="1277"/>
                    <a:pt x="1102" y="1268"/>
                    <a:pt x="1085" y="1268"/>
                  </a:cubicBezTo>
                  <a:cubicBezTo>
                    <a:pt x="1068" y="1268"/>
                    <a:pt x="1052" y="1277"/>
                    <a:pt x="1035" y="1293"/>
                  </a:cubicBezTo>
                  <a:cubicBezTo>
                    <a:pt x="1002" y="1293"/>
                    <a:pt x="1002" y="1327"/>
                    <a:pt x="968" y="1360"/>
                  </a:cubicBezTo>
                  <a:cubicBezTo>
                    <a:pt x="868" y="1493"/>
                    <a:pt x="768" y="1594"/>
                    <a:pt x="635" y="1660"/>
                  </a:cubicBezTo>
                  <a:cubicBezTo>
                    <a:pt x="568" y="1727"/>
                    <a:pt x="501" y="1727"/>
                    <a:pt x="468" y="1727"/>
                  </a:cubicBezTo>
                  <a:cubicBezTo>
                    <a:pt x="434" y="1694"/>
                    <a:pt x="434" y="1660"/>
                    <a:pt x="434" y="1594"/>
                  </a:cubicBezTo>
                  <a:lnTo>
                    <a:pt x="434" y="893"/>
                  </a:lnTo>
                  <a:lnTo>
                    <a:pt x="868" y="626"/>
                  </a:lnTo>
                  <a:cubicBezTo>
                    <a:pt x="901" y="593"/>
                    <a:pt x="968" y="559"/>
                    <a:pt x="968" y="493"/>
                  </a:cubicBezTo>
                  <a:cubicBezTo>
                    <a:pt x="1002" y="459"/>
                    <a:pt x="1002" y="426"/>
                    <a:pt x="1002" y="359"/>
                  </a:cubicBezTo>
                  <a:cubicBezTo>
                    <a:pt x="1035" y="326"/>
                    <a:pt x="1002" y="293"/>
                    <a:pt x="968" y="259"/>
                  </a:cubicBezTo>
                  <a:cubicBezTo>
                    <a:pt x="968" y="243"/>
                    <a:pt x="951" y="234"/>
                    <a:pt x="931" y="234"/>
                  </a:cubicBezTo>
                  <a:cubicBezTo>
                    <a:pt x="910" y="234"/>
                    <a:pt x="885" y="243"/>
                    <a:pt x="868" y="259"/>
                  </a:cubicBezTo>
                  <a:lnTo>
                    <a:pt x="434" y="493"/>
                  </a:lnTo>
                  <a:lnTo>
                    <a:pt x="434" y="193"/>
                  </a:lnTo>
                  <a:cubicBezTo>
                    <a:pt x="468" y="126"/>
                    <a:pt x="434" y="59"/>
                    <a:pt x="401" y="26"/>
                  </a:cubicBezTo>
                  <a:cubicBezTo>
                    <a:pt x="401" y="9"/>
                    <a:pt x="393" y="1"/>
                    <a:pt x="38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3" name="Google Shape;863;p34"/>
            <p:cNvSpPr/>
            <p:nvPr/>
          </p:nvSpPr>
          <p:spPr>
            <a:xfrm>
              <a:off x="2309325" y="1778175"/>
              <a:ext cx="34200" cy="69450"/>
            </a:xfrm>
            <a:custGeom>
              <a:rect b="b" l="l" r="r" t="t"/>
              <a:pathLst>
                <a:path extrusionOk="0" h="2778" w="1368">
                  <a:moveTo>
                    <a:pt x="905" y="384"/>
                  </a:moveTo>
                  <a:cubicBezTo>
                    <a:pt x="978" y="384"/>
                    <a:pt x="1048" y="428"/>
                    <a:pt x="1068" y="509"/>
                  </a:cubicBezTo>
                  <a:cubicBezTo>
                    <a:pt x="1101" y="576"/>
                    <a:pt x="1101" y="643"/>
                    <a:pt x="1101" y="676"/>
                  </a:cubicBezTo>
                  <a:cubicBezTo>
                    <a:pt x="1101" y="809"/>
                    <a:pt x="1068" y="909"/>
                    <a:pt x="1001" y="1009"/>
                  </a:cubicBezTo>
                  <a:cubicBezTo>
                    <a:pt x="968" y="1143"/>
                    <a:pt x="868" y="1210"/>
                    <a:pt x="768" y="1276"/>
                  </a:cubicBezTo>
                  <a:cubicBezTo>
                    <a:pt x="734" y="1310"/>
                    <a:pt x="692" y="1326"/>
                    <a:pt x="651" y="1326"/>
                  </a:cubicBezTo>
                  <a:cubicBezTo>
                    <a:pt x="609" y="1326"/>
                    <a:pt x="567" y="1310"/>
                    <a:pt x="534" y="1276"/>
                  </a:cubicBezTo>
                  <a:cubicBezTo>
                    <a:pt x="467" y="1243"/>
                    <a:pt x="434" y="1143"/>
                    <a:pt x="434" y="1076"/>
                  </a:cubicBezTo>
                  <a:cubicBezTo>
                    <a:pt x="434" y="976"/>
                    <a:pt x="467" y="876"/>
                    <a:pt x="501" y="776"/>
                  </a:cubicBezTo>
                  <a:cubicBezTo>
                    <a:pt x="567" y="643"/>
                    <a:pt x="634" y="509"/>
                    <a:pt x="768" y="442"/>
                  </a:cubicBezTo>
                  <a:cubicBezTo>
                    <a:pt x="807" y="403"/>
                    <a:pt x="857" y="384"/>
                    <a:pt x="905" y="384"/>
                  </a:cubicBezTo>
                  <a:close/>
                  <a:moveTo>
                    <a:pt x="968" y="0"/>
                  </a:moveTo>
                  <a:cubicBezTo>
                    <a:pt x="893" y="0"/>
                    <a:pt x="818" y="25"/>
                    <a:pt x="768" y="75"/>
                  </a:cubicBezTo>
                  <a:cubicBezTo>
                    <a:pt x="701" y="109"/>
                    <a:pt x="634" y="176"/>
                    <a:pt x="601" y="209"/>
                  </a:cubicBezTo>
                  <a:cubicBezTo>
                    <a:pt x="534" y="276"/>
                    <a:pt x="467" y="342"/>
                    <a:pt x="434" y="442"/>
                  </a:cubicBezTo>
                  <a:lnTo>
                    <a:pt x="434" y="309"/>
                  </a:lnTo>
                  <a:lnTo>
                    <a:pt x="167" y="476"/>
                  </a:lnTo>
                  <a:cubicBezTo>
                    <a:pt x="100" y="509"/>
                    <a:pt x="67" y="542"/>
                    <a:pt x="34" y="576"/>
                  </a:cubicBezTo>
                  <a:cubicBezTo>
                    <a:pt x="0" y="643"/>
                    <a:pt x="0" y="676"/>
                    <a:pt x="0" y="743"/>
                  </a:cubicBezTo>
                  <a:cubicBezTo>
                    <a:pt x="0" y="776"/>
                    <a:pt x="0" y="809"/>
                    <a:pt x="34" y="843"/>
                  </a:cubicBezTo>
                  <a:cubicBezTo>
                    <a:pt x="67" y="843"/>
                    <a:pt x="100" y="843"/>
                    <a:pt x="167" y="809"/>
                  </a:cubicBezTo>
                  <a:lnTo>
                    <a:pt x="200" y="809"/>
                  </a:lnTo>
                  <a:lnTo>
                    <a:pt x="200" y="2410"/>
                  </a:lnTo>
                  <a:lnTo>
                    <a:pt x="167" y="2410"/>
                  </a:lnTo>
                  <a:cubicBezTo>
                    <a:pt x="100" y="2410"/>
                    <a:pt x="67" y="2477"/>
                    <a:pt x="34" y="2511"/>
                  </a:cubicBezTo>
                  <a:cubicBezTo>
                    <a:pt x="0" y="2544"/>
                    <a:pt x="0" y="2611"/>
                    <a:pt x="0" y="2644"/>
                  </a:cubicBezTo>
                  <a:cubicBezTo>
                    <a:pt x="0" y="2711"/>
                    <a:pt x="0" y="2744"/>
                    <a:pt x="34" y="2777"/>
                  </a:cubicBezTo>
                  <a:cubicBezTo>
                    <a:pt x="67" y="2777"/>
                    <a:pt x="100" y="2777"/>
                    <a:pt x="167" y="2744"/>
                  </a:cubicBezTo>
                  <a:lnTo>
                    <a:pt x="567" y="2511"/>
                  </a:lnTo>
                  <a:cubicBezTo>
                    <a:pt x="634" y="2477"/>
                    <a:pt x="667" y="2444"/>
                    <a:pt x="701" y="2410"/>
                  </a:cubicBezTo>
                  <a:cubicBezTo>
                    <a:pt x="701" y="2344"/>
                    <a:pt x="734" y="2310"/>
                    <a:pt x="734" y="2244"/>
                  </a:cubicBezTo>
                  <a:cubicBezTo>
                    <a:pt x="734" y="2210"/>
                    <a:pt x="701" y="2177"/>
                    <a:pt x="701" y="2144"/>
                  </a:cubicBezTo>
                  <a:cubicBezTo>
                    <a:pt x="667" y="2144"/>
                    <a:pt x="634" y="2144"/>
                    <a:pt x="567" y="2177"/>
                  </a:cubicBezTo>
                  <a:lnTo>
                    <a:pt x="434" y="2244"/>
                  </a:lnTo>
                  <a:lnTo>
                    <a:pt x="434" y="1677"/>
                  </a:lnTo>
                  <a:cubicBezTo>
                    <a:pt x="489" y="1690"/>
                    <a:pt x="539" y="1699"/>
                    <a:pt x="585" y="1699"/>
                  </a:cubicBezTo>
                  <a:cubicBezTo>
                    <a:pt x="650" y="1699"/>
                    <a:pt x="709" y="1682"/>
                    <a:pt x="768" y="1643"/>
                  </a:cubicBezTo>
                  <a:cubicBezTo>
                    <a:pt x="934" y="1543"/>
                    <a:pt x="1068" y="1376"/>
                    <a:pt x="1134" y="1210"/>
                  </a:cubicBezTo>
                  <a:cubicBezTo>
                    <a:pt x="1268" y="1009"/>
                    <a:pt x="1335" y="776"/>
                    <a:pt x="1335" y="542"/>
                  </a:cubicBezTo>
                  <a:cubicBezTo>
                    <a:pt x="1368" y="376"/>
                    <a:pt x="1301" y="209"/>
                    <a:pt x="1168" y="75"/>
                  </a:cubicBezTo>
                  <a:cubicBezTo>
                    <a:pt x="1118" y="25"/>
                    <a:pt x="1043" y="0"/>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4" name="Google Shape;864;p34"/>
            <p:cNvSpPr/>
            <p:nvPr/>
          </p:nvSpPr>
          <p:spPr>
            <a:xfrm>
              <a:off x="2357700" y="1761900"/>
              <a:ext cx="8350" cy="41325"/>
            </a:xfrm>
            <a:custGeom>
              <a:rect b="b" l="l" r="r" t="t"/>
              <a:pathLst>
                <a:path extrusionOk="0" h="1653" w="334">
                  <a:moveTo>
                    <a:pt x="246" y="1"/>
                  </a:moveTo>
                  <a:cubicBezTo>
                    <a:pt x="225" y="1"/>
                    <a:pt x="200" y="9"/>
                    <a:pt x="167" y="26"/>
                  </a:cubicBezTo>
                  <a:cubicBezTo>
                    <a:pt x="133" y="59"/>
                    <a:pt x="67" y="93"/>
                    <a:pt x="33" y="159"/>
                  </a:cubicBezTo>
                  <a:cubicBezTo>
                    <a:pt x="0" y="226"/>
                    <a:pt x="0" y="293"/>
                    <a:pt x="0" y="360"/>
                  </a:cubicBezTo>
                  <a:cubicBezTo>
                    <a:pt x="0" y="393"/>
                    <a:pt x="0" y="426"/>
                    <a:pt x="33" y="460"/>
                  </a:cubicBezTo>
                  <a:cubicBezTo>
                    <a:pt x="50" y="476"/>
                    <a:pt x="67" y="485"/>
                    <a:pt x="88" y="485"/>
                  </a:cubicBezTo>
                  <a:cubicBezTo>
                    <a:pt x="108" y="485"/>
                    <a:pt x="133" y="476"/>
                    <a:pt x="167" y="460"/>
                  </a:cubicBezTo>
                  <a:cubicBezTo>
                    <a:pt x="234" y="426"/>
                    <a:pt x="267" y="393"/>
                    <a:pt x="300" y="326"/>
                  </a:cubicBezTo>
                  <a:cubicBezTo>
                    <a:pt x="334" y="259"/>
                    <a:pt x="334" y="193"/>
                    <a:pt x="334" y="159"/>
                  </a:cubicBezTo>
                  <a:cubicBezTo>
                    <a:pt x="334" y="93"/>
                    <a:pt x="334" y="59"/>
                    <a:pt x="300" y="26"/>
                  </a:cubicBezTo>
                  <a:cubicBezTo>
                    <a:pt x="284" y="9"/>
                    <a:pt x="267" y="1"/>
                    <a:pt x="246" y="1"/>
                  </a:cubicBezTo>
                  <a:close/>
                  <a:moveTo>
                    <a:pt x="234" y="1135"/>
                  </a:moveTo>
                  <a:cubicBezTo>
                    <a:pt x="209" y="1135"/>
                    <a:pt x="183" y="1143"/>
                    <a:pt x="167" y="1160"/>
                  </a:cubicBezTo>
                  <a:cubicBezTo>
                    <a:pt x="100" y="1193"/>
                    <a:pt x="67" y="1227"/>
                    <a:pt x="33" y="1294"/>
                  </a:cubicBezTo>
                  <a:cubicBezTo>
                    <a:pt x="0" y="1360"/>
                    <a:pt x="0" y="1427"/>
                    <a:pt x="0" y="1494"/>
                  </a:cubicBezTo>
                  <a:cubicBezTo>
                    <a:pt x="0" y="1527"/>
                    <a:pt x="0" y="1594"/>
                    <a:pt x="33" y="1627"/>
                  </a:cubicBezTo>
                  <a:cubicBezTo>
                    <a:pt x="50" y="1644"/>
                    <a:pt x="67" y="1652"/>
                    <a:pt x="88" y="1652"/>
                  </a:cubicBezTo>
                  <a:cubicBezTo>
                    <a:pt x="108" y="1652"/>
                    <a:pt x="133" y="1644"/>
                    <a:pt x="167" y="1627"/>
                  </a:cubicBezTo>
                  <a:cubicBezTo>
                    <a:pt x="200" y="1594"/>
                    <a:pt x="267" y="1527"/>
                    <a:pt x="300" y="1460"/>
                  </a:cubicBezTo>
                  <a:cubicBezTo>
                    <a:pt x="334" y="1427"/>
                    <a:pt x="334" y="1360"/>
                    <a:pt x="334" y="1294"/>
                  </a:cubicBezTo>
                  <a:cubicBezTo>
                    <a:pt x="334" y="1227"/>
                    <a:pt x="334" y="1193"/>
                    <a:pt x="300" y="1160"/>
                  </a:cubicBezTo>
                  <a:cubicBezTo>
                    <a:pt x="284" y="1143"/>
                    <a:pt x="259" y="1135"/>
                    <a:pt x="234" y="1135"/>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5" name="Google Shape;865;p34"/>
            <p:cNvSpPr/>
            <p:nvPr/>
          </p:nvSpPr>
          <p:spPr>
            <a:xfrm>
              <a:off x="2383550" y="1714175"/>
              <a:ext cx="25025" cy="83200"/>
            </a:xfrm>
            <a:custGeom>
              <a:rect b="b" l="l" r="r" t="t"/>
              <a:pathLst>
                <a:path extrusionOk="0" h="3328" w="1001">
                  <a:moveTo>
                    <a:pt x="901" y="0"/>
                  </a:moveTo>
                  <a:cubicBezTo>
                    <a:pt x="867" y="34"/>
                    <a:pt x="834" y="67"/>
                    <a:pt x="834" y="100"/>
                  </a:cubicBezTo>
                  <a:cubicBezTo>
                    <a:pt x="801" y="134"/>
                    <a:pt x="801" y="167"/>
                    <a:pt x="767" y="234"/>
                  </a:cubicBezTo>
                  <a:lnTo>
                    <a:pt x="33" y="3069"/>
                  </a:lnTo>
                  <a:cubicBezTo>
                    <a:pt x="33" y="3102"/>
                    <a:pt x="33" y="3169"/>
                    <a:pt x="33" y="3203"/>
                  </a:cubicBezTo>
                  <a:cubicBezTo>
                    <a:pt x="0" y="3236"/>
                    <a:pt x="33" y="3269"/>
                    <a:pt x="67" y="3303"/>
                  </a:cubicBezTo>
                  <a:cubicBezTo>
                    <a:pt x="67" y="3319"/>
                    <a:pt x="75" y="3328"/>
                    <a:pt x="88" y="3328"/>
                  </a:cubicBezTo>
                  <a:cubicBezTo>
                    <a:pt x="100" y="3328"/>
                    <a:pt x="117" y="3319"/>
                    <a:pt x="134" y="3303"/>
                  </a:cubicBezTo>
                  <a:cubicBezTo>
                    <a:pt x="167" y="3303"/>
                    <a:pt x="200" y="3269"/>
                    <a:pt x="200" y="3236"/>
                  </a:cubicBezTo>
                  <a:cubicBezTo>
                    <a:pt x="234" y="3169"/>
                    <a:pt x="234" y="3136"/>
                    <a:pt x="267" y="3102"/>
                  </a:cubicBezTo>
                  <a:lnTo>
                    <a:pt x="967" y="234"/>
                  </a:lnTo>
                  <a:cubicBezTo>
                    <a:pt x="1001" y="200"/>
                    <a:pt x="1001" y="134"/>
                    <a:pt x="1001" y="100"/>
                  </a:cubicBezTo>
                  <a:cubicBezTo>
                    <a:pt x="1001" y="67"/>
                    <a:pt x="1001" y="34"/>
                    <a:pt x="96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6" name="Google Shape;866;p34"/>
            <p:cNvSpPr/>
            <p:nvPr/>
          </p:nvSpPr>
          <p:spPr>
            <a:xfrm>
              <a:off x="2418575" y="1693325"/>
              <a:ext cx="25025" cy="83200"/>
            </a:xfrm>
            <a:custGeom>
              <a:rect b="b" l="l" r="r" t="t"/>
              <a:pathLst>
                <a:path extrusionOk="0" h="3328" w="1001">
                  <a:moveTo>
                    <a:pt x="867" y="0"/>
                  </a:moveTo>
                  <a:cubicBezTo>
                    <a:pt x="834" y="34"/>
                    <a:pt x="834" y="67"/>
                    <a:pt x="801" y="100"/>
                  </a:cubicBezTo>
                  <a:cubicBezTo>
                    <a:pt x="767" y="134"/>
                    <a:pt x="767" y="167"/>
                    <a:pt x="767" y="234"/>
                  </a:cubicBezTo>
                  <a:lnTo>
                    <a:pt x="33" y="3069"/>
                  </a:lnTo>
                  <a:cubicBezTo>
                    <a:pt x="0" y="3103"/>
                    <a:pt x="0" y="3169"/>
                    <a:pt x="0" y="3203"/>
                  </a:cubicBezTo>
                  <a:cubicBezTo>
                    <a:pt x="0" y="3236"/>
                    <a:pt x="0" y="3269"/>
                    <a:pt x="33" y="3303"/>
                  </a:cubicBezTo>
                  <a:cubicBezTo>
                    <a:pt x="50" y="3319"/>
                    <a:pt x="67" y="3328"/>
                    <a:pt x="79" y="3328"/>
                  </a:cubicBezTo>
                  <a:cubicBezTo>
                    <a:pt x="92" y="3328"/>
                    <a:pt x="100" y="3319"/>
                    <a:pt x="100" y="3303"/>
                  </a:cubicBezTo>
                  <a:cubicBezTo>
                    <a:pt x="134" y="3303"/>
                    <a:pt x="167" y="3269"/>
                    <a:pt x="200" y="3236"/>
                  </a:cubicBezTo>
                  <a:cubicBezTo>
                    <a:pt x="200" y="3169"/>
                    <a:pt x="234" y="3136"/>
                    <a:pt x="234" y="3103"/>
                  </a:cubicBezTo>
                  <a:lnTo>
                    <a:pt x="967" y="267"/>
                  </a:lnTo>
                  <a:cubicBezTo>
                    <a:pt x="967" y="234"/>
                    <a:pt x="967" y="167"/>
                    <a:pt x="1001" y="100"/>
                  </a:cubicBezTo>
                  <a:cubicBezTo>
                    <a:pt x="1001" y="67"/>
                    <a:pt x="967" y="34"/>
                    <a:pt x="96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7" name="Google Shape;867;p34"/>
            <p:cNvSpPr/>
            <p:nvPr/>
          </p:nvSpPr>
          <p:spPr>
            <a:xfrm>
              <a:off x="2447750" y="1694375"/>
              <a:ext cx="35050" cy="52350"/>
            </a:xfrm>
            <a:custGeom>
              <a:rect b="b" l="l" r="r" t="t"/>
              <a:pathLst>
                <a:path extrusionOk="0" h="2094" w="1402">
                  <a:moveTo>
                    <a:pt x="1314" y="0"/>
                  </a:moveTo>
                  <a:cubicBezTo>
                    <a:pt x="1293" y="0"/>
                    <a:pt x="1268" y="8"/>
                    <a:pt x="1235" y="25"/>
                  </a:cubicBezTo>
                  <a:lnTo>
                    <a:pt x="1035" y="158"/>
                  </a:lnTo>
                  <a:cubicBezTo>
                    <a:pt x="968" y="192"/>
                    <a:pt x="935" y="225"/>
                    <a:pt x="901" y="259"/>
                  </a:cubicBezTo>
                  <a:cubicBezTo>
                    <a:pt x="868" y="325"/>
                    <a:pt x="868" y="359"/>
                    <a:pt x="868" y="392"/>
                  </a:cubicBezTo>
                  <a:cubicBezTo>
                    <a:pt x="868" y="459"/>
                    <a:pt x="901" y="525"/>
                    <a:pt x="935" y="525"/>
                  </a:cubicBezTo>
                  <a:cubicBezTo>
                    <a:pt x="935" y="525"/>
                    <a:pt x="968" y="525"/>
                    <a:pt x="1035" y="492"/>
                  </a:cubicBezTo>
                  <a:lnTo>
                    <a:pt x="1035" y="492"/>
                  </a:lnTo>
                  <a:lnTo>
                    <a:pt x="935" y="1092"/>
                  </a:lnTo>
                  <a:lnTo>
                    <a:pt x="801" y="592"/>
                  </a:lnTo>
                  <a:lnTo>
                    <a:pt x="601" y="726"/>
                  </a:lnTo>
                  <a:lnTo>
                    <a:pt x="468" y="1359"/>
                  </a:lnTo>
                  <a:lnTo>
                    <a:pt x="368" y="859"/>
                  </a:lnTo>
                  <a:cubicBezTo>
                    <a:pt x="434" y="859"/>
                    <a:pt x="468" y="826"/>
                    <a:pt x="501" y="759"/>
                  </a:cubicBezTo>
                  <a:cubicBezTo>
                    <a:pt x="534" y="726"/>
                    <a:pt x="534" y="659"/>
                    <a:pt x="534" y="592"/>
                  </a:cubicBezTo>
                  <a:cubicBezTo>
                    <a:pt x="534" y="559"/>
                    <a:pt x="534" y="525"/>
                    <a:pt x="501" y="492"/>
                  </a:cubicBezTo>
                  <a:cubicBezTo>
                    <a:pt x="484" y="475"/>
                    <a:pt x="468" y="467"/>
                    <a:pt x="451" y="467"/>
                  </a:cubicBezTo>
                  <a:cubicBezTo>
                    <a:pt x="434" y="467"/>
                    <a:pt x="418" y="475"/>
                    <a:pt x="401" y="492"/>
                  </a:cubicBezTo>
                  <a:lnTo>
                    <a:pt x="167" y="625"/>
                  </a:lnTo>
                  <a:cubicBezTo>
                    <a:pt x="134" y="659"/>
                    <a:pt x="67" y="692"/>
                    <a:pt x="67" y="726"/>
                  </a:cubicBezTo>
                  <a:cubicBezTo>
                    <a:pt x="34" y="792"/>
                    <a:pt x="34" y="826"/>
                    <a:pt x="34" y="892"/>
                  </a:cubicBezTo>
                  <a:cubicBezTo>
                    <a:pt x="1" y="926"/>
                    <a:pt x="34" y="959"/>
                    <a:pt x="67" y="992"/>
                  </a:cubicBezTo>
                  <a:cubicBezTo>
                    <a:pt x="67" y="1009"/>
                    <a:pt x="76" y="1017"/>
                    <a:pt x="88" y="1017"/>
                  </a:cubicBezTo>
                  <a:cubicBezTo>
                    <a:pt x="101" y="1017"/>
                    <a:pt x="117" y="1009"/>
                    <a:pt x="134" y="992"/>
                  </a:cubicBezTo>
                  <a:lnTo>
                    <a:pt x="334" y="2093"/>
                  </a:lnTo>
                  <a:lnTo>
                    <a:pt x="568" y="1960"/>
                  </a:lnTo>
                  <a:lnTo>
                    <a:pt x="701" y="1226"/>
                  </a:lnTo>
                  <a:lnTo>
                    <a:pt x="868" y="1793"/>
                  </a:lnTo>
                  <a:lnTo>
                    <a:pt x="1101" y="1660"/>
                  </a:lnTo>
                  <a:lnTo>
                    <a:pt x="1268" y="359"/>
                  </a:lnTo>
                  <a:cubicBezTo>
                    <a:pt x="1302" y="359"/>
                    <a:pt x="1335" y="325"/>
                    <a:pt x="1368" y="259"/>
                  </a:cubicBezTo>
                  <a:cubicBezTo>
                    <a:pt x="1368" y="225"/>
                    <a:pt x="1402" y="192"/>
                    <a:pt x="1402" y="125"/>
                  </a:cubicBezTo>
                  <a:cubicBezTo>
                    <a:pt x="1402" y="92"/>
                    <a:pt x="1368" y="58"/>
                    <a:pt x="1368" y="25"/>
                  </a:cubicBezTo>
                  <a:cubicBezTo>
                    <a:pt x="1352" y="8"/>
                    <a:pt x="1335" y="0"/>
                    <a:pt x="13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8" name="Google Shape;868;p34"/>
            <p:cNvSpPr/>
            <p:nvPr/>
          </p:nvSpPr>
          <p:spPr>
            <a:xfrm>
              <a:off x="2482775" y="1673800"/>
              <a:ext cx="34225" cy="52900"/>
            </a:xfrm>
            <a:custGeom>
              <a:rect b="b" l="l" r="r" t="t"/>
              <a:pathLst>
                <a:path extrusionOk="0" h="2116" w="1369">
                  <a:moveTo>
                    <a:pt x="1306" y="0"/>
                  </a:moveTo>
                  <a:cubicBezTo>
                    <a:pt x="1282" y="0"/>
                    <a:pt x="1258" y="24"/>
                    <a:pt x="1235" y="47"/>
                  </a:cubicBezTo>
                  <a:lnTo>
                    <a:pt x="1001" y="148"/>
                  </a:lnTo>
                  <a:cubicBezTo>
                    <a:pt x="968" y="181"/>
                    <a:pt x="901" y="214"/>
                    <a:pt x="901" y="281"/>
                  </a:cubicBezTo>
                  <a:cubicBezTo>
                    <a:pt x="868" y="314"/>
                    <a:pt x="868" y="381"/>
                    <a:pt x="868" y="414"/>
                  </a:cubicBezTo>
                  <a:cubicBezTo>
                    <a:pt x="868" y="481"/>
                    <a:pt x="868" y="548"/>
                    <a:pt x="901" y="548"/>
                  </a:cubicBezTo>
                  <a:cubicBezTo>
                    <a:pt x="935" y="548"/>
                    <a:pt x="1001" y="514"/>
                    <a:pt x="1035" y="481"/>
                  </a:cubicBezTo>
                  <a:lnTo>
                    <a:pt x="1035" y="481"/>
                  </a:lnTo>
                  <a:lnTo>
                    <a:pt x="935" y="1115"/>
                  </a:lnTo>
                  <a:lnTo>
                    <a:pt x="801" y="615"/>
                  </a:lnTo>
                  <a:lnTo>
                    <a:pt x="601" y="748"/>
                  </a:lnTo>
                  <a:lnTo>
                    <a:pt x="434" y="1382"/>
                  </a:lnTo>
                  <a:lnTo>
                    <a:pt x="368" y="881"/>
                  </a:lnTo>
                  <a:cubicBezTo>
                    <a:pt x="401" y="848"/>
                    <a:pt x="434" y="815"/>
                    <a:pt x="468" y="781"/>
                  </a:cubicBezTo>
                  <a:cubicBezTo>
                    <a:pt x="501" y="715"/>
                    <a:pt x="534" y="681"/>
                    <a:pt x="534" y="615"/>
                  </a:cubicBezTo>
                  <a:cubicBezTo>
                    <a:pt x="534" y="581"/>
                    <a:pt x="501" y="548"/>
                    <a:pt x="468" y="514"/>
                  </a:cubicBezTo>
                  <a:cubicBezTo>
                    <a:pt x="468" y="503"/>
                    <a:pt x="464" y="500"/>
                    <a:pt x="456" y="500"/>
                  </a:cubicBezTo>
                  <a:cubicBezTo>
                    <a:pt x="442" y="500"/>
                    <a:pt x="412" y="514"/>
                    <a:pt x="368" y="514"/>
                  </a:cubicBezTo>
                  <a:lnTo>
                    <a:pt x="167" y="648"/>
                  </a:lnTo>
                  <a:cubicBezTo>
                    <a:pt x="101" y="681"/>
                    <a:pt x="67" y="715"/>
                    <a:pt x="34" y="781"/>
                  </a:cubicBezTo>
                  <a:cubicBezTo>
                    <a:pt x="1" y="815"/>
                    <a:pt x="1" y="848"/>
                    <a:pt x="1" y="915"/>
                  </a:cubicBezTo>
                  <a:cubicBezTo>
                    <a:pt x="1" y="948"/>
                    <a:pt x="1" y="981"/>
                    <a:pt x="34" y="1015"/>
                  </a:cubicBezTo>
                  <a:cubicBezTo>
                    <a:pt x="51" y="1032"/>
                    <a:pt x="67" y="1040"/>
                    <a:pt x="84" y="1040"/>
                  </a:cubicBezTo>
                  <a:cubicBezTo>
                    <a:pt x="101" y="1040"/>
                    <a:pt x="117" y="1032"/>
                    <a:pt x="134" y="1015"/>
                  </a:cubicBezTo>
                  <a:lnTo>
                    <a:pt x="334" y="2116"/>
                  </a:lnTo>
                  <a:lnTo>
                    <a:pt x="534" y="1982"/>
                  </a:lnTo>
                  <a:lnTo>
                    <a:pt x="701" y="1248"/>
                  </a:lnTo>
                  <a:lnTo>
                    <a:pt x="868" y="1782"/>
                  </a:lnTo>
                  <a:lnTo>
                    <a:pt x="1068" y="1682"/>
                  </a:lnTo>
                  <a:lnTo>
                    <a:pt x="1235" y="348"/>
                  </a:lnTo>
                  <a:cubicBezTo>
                    <a:pt x="1302" y="348"/>
                    <a:pt x="1335" y="314"/>
                    <a:pt x="1335" y="248"/>
                  </a:cubicBezTo>
                  <a:cubicBezTo>
                    <a:pt x="1368" y="214"/>
                    <a:pt x="1368" y="181"/>
                    <a:pt x="1368" y="114"/>
                  </a:cubicBezTo>
                  <a:cubicBezTo>
                    <a:pt x="1368" y="81"/>
                    <a:pt x="1368" y="47"/>
                    <a:pt x="1335" y="14"/>
                  </a:cubicBezTo>
                  <a:cubicBezTo>
                    <a:pt x="1325" y="4"/>
                    <a:pt x="1315" y="0"/>
                    <a:pt x="130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69" name="Google Shape;869;p34"/>
            <p:cNvSpPr/>
            <p:nvPr/>
          </p:nvSpPr>
          <p:spPr>
            <a:xfrm>
              <a:off x="2517800" y="1653775"/>
              <a:ext cx="34225" cy="52925"/>
            </a:xfrm>
            <a:custGeom>
              <a:rect b="b" l="l" r="r" t="t"/>
              <a:pathLst>
                <a:path extrusionOk="0" h="2117" w="1369">
                  <a:moveTo>
                    <a:pt x="1305" y="1"/>
                  </a:moveTo>
                  <a:cubicBezTo>
                    <a:pt x="1279" y="1"/>
                    <a:pt x="1249" y="24"/>
                    <a:pt x="1201" y="48"/>
                  </a:cubicBezTo>
                  <a:lnTo>
                    <a:pt x="1001" y="148"/>
                  </a:lnTo>
                  <a:cubicBezTo>
                    <a:pt x="968" y="181"/>
                    <a:pt x="901" y="215"/>
                    <a:pt x="901" y="281"/>
                  </a:cubicBezTo>
                  <a:cubicBezTo>
                    <a:pt x="868" y="315"/>
                    <a:pt x="868" y="381"/>
                    <a:pt x="868" y="415"/>
                  </a:cubicBezTo>
                  <a:cubicBezTo>
                    <a:pt x="868" y="482"/>
                    <a:pt x="901" y="515"/>
                    <a:pt x="901" y="548"/>
                  </a:cubicBezTo>
                  <a:cubicBezTo>
                    <a:pt x="935" y="548"/>
                    <a:pt x="968" y="515"/>
                    <a:pt x="1001" y="482"/>
                  </a:cubicBezTo>
                  <a:lnTo>
                    <a:pt x="1001" y="482"/>
                  </a:lnTo>
                  <a:lnTo>
                    <a:pt x="935" y="1115"/>
                  </a:lnTo>
                  <a:lnTo>
                    <a:pt x="801" y="615"/>
                  </a:lnTo>
                  <a:lnTo>
                    <a:pt x="601" y="748"/>
                  </a:lnTo>
                  <a:lnTo>
                    <a:pt x="434" y="1382"/>
                  </a:lnTo>
                  <a:lnTo>
                    <a:pt x="368" y="882"/>
                  </a:lnTo>
                  <a:cubicBezTo>
                    <a:pt x="401" y="848"/>
                    <a:pt x="434" y="815"/>
                    <a:pt x="468" y="782"/>
                  </a:cubicBezTo>
                  <a:cubicBezTo>
                    <a:pt x="501" y="715"/>
                    <a:pt x="501" y="682"/>
                    <a:pt x="501" y="615"/>
                  </a:cubicBezTo>
                  <a:cubicBezTo>
                    <a:pt x="501" y="582"/>
                    <a:pt x="501" y="548"/>
                    <a:pt x="468" y="515"/>
                  </a:cubicBezTo>
                  <a:cubicBezTo>
                    <a:pt x="468" y="498"/>
                    <a:pt x="459" y="490"/>
                    <a:pt x="443" y="490"/>
                  </a:cubicBezTo>
                  <a:cubicBezTo>
                    <a:pt x="426" y="490"/>
                    <a:pt x="401" y="498"/>
                    <a:pt x="368" y="515"/>
                  </a:cubicBezTo>
                  <a:lnTo>
                    <a:pt x="167" y="648"/>
                  </a:lnTo>
                  <a:cubicBezTo>
                    <a:pt x="101" y="682"/>
                    <a:pt x="67" y="715"/>
                    <a:pt x="34" y="748"/>
                  </a:cubicBezTo>
                  <a:cubicBezTo>
                    <a:pt x="1" y="815"/>
                    <a:pt x="1" y="848"/>
                    <a:pt x="1" y="915"/>
                  </a:cubicBezTo>
                  <a:cubicBezTo>
                    <a:pt x="1" y="949"/>
                    <a:pt x="1" y="982"/>
                    <a:pt x="34" y="1015"/>
                  </a:cubicBezTo>
                  <a:cubicBezTo>
                    <a:pt x="51" y="1032"/>
                    <a:pt x="67" y="1040"/>
                    <a:pt x="84" y="1040"/>
                  </a:cubicBezTo>
                  <a:cubicBezTo>
                    <a:pt x="101" y="1040"/>
                    <a:pt x="117" y="1032"/>
                    <a:pt x="134" y="1015"/>
                  </a:cubicBezTo>
                  <a:lnTo>
                    <a:pt x="301" y="2116"/>
                  </a:lnTo>
                  <a:lnTo>
                    <a:pt x="534" y="1983"/>
                  </a:lnTo>
                  <a:lnTo>
                    <a:pt x="701" y="1249"/>
                  </a:lnTo>
                  <a:lnTo>
                    <a:pt x="868" y="1782"/>
                  </a:lnTo>
                  <a:lnTo>
                    <a:pt x="1068" y="1682"/>
                  </a:lnTo>
                  <a:lnTo>
                    <a:pt x="1235" y="348"/>
                  </a:lnTo>
                  <a:cubicBezTo>
                    <a:pt x="1302" y="348"/>
                    <a:pt x="1302" y="315"/>
                    <a:pt x="1335" y="248"/>
                  </a:cubicBezTo>
                  <a:cubicBezTo>
                    <a:pt x="1368" y="215"/>
                    <a:pt x="1368" y="181"/>
                    <a:pt x="1368" y="115"/>
                  </a:cubicBezTo>
                  <a:cubicBezTo>
                    <a:pt x="1368" y="81"/>
                    <a:pt x="1368" y="48"/>
                    <a:pt x="1335" y="15"/>
                  </a:cubicBezTo>
                  <a:cubicBezTo>
                    <a:pt x="1325" y="5"/>
                    <a:pt x="1315" y="1"/>
                    <a:pt x="130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0" name="Google Shape;870;p34"/>
            <p:cNvSpPr/>
            <p:nvPr/>
          </p:nvSpPr>
          <p:spPr>
            <a:xfrm>
              <a:off x="2564500" y="1670175"/>
              <a:ext cx="9200" cy="12950"/>
            </a:xfrm>
            <a:custGeom>
              <a:rect b="b" l="l" r="r" t="t"/>
              <a:pathLst>
                <a:path extrusionOk="0" h="518" w="368">
                  <a:moveTo>
                    <a:pt x="251" y="1"/>
                  </a:moveTo>
                  <a:cubicBezTo>
                    <a:pt x="234" y="1"/>
                    <a:pt x="217" y="9"/>
                    <a:pt x="201" y="26"/>
                  </a:cubicBezTo>
                  <a:cubicBezTo>
                    <a:pt x="134" y="59"/>
                    <a:pt x="101" y="92"/>
                    <a:pt x="67" y="159"/>
                  </a:cubicBezTo>
                  <a:cubicBezTo>
                    <a:pt x="34" y="226"/>
                    <a:pt x="1" y="293"/>
                    <a:pt x="1" y="359"/>
                  </a:cubicBezTo>
                  <a:cubicBezTo>
                    <a:pt x="1" y="393"/>
                    <a:pt x="34" y="459"/>
                    <a:pt x="67" y="493"/>
                  </a:cubicBezTo>
                  <a:cubicBezTo>
                    <a:pt x="84" y="509"/>
                    <a:pt x="101" y="518"/>
                    <a:pt x="122" y="518"/>
                  </a:cubicBezTo>
                  <a:cubicBezTo>
                    <a:pt x="142" y="518"/>
                    <a:pt x="167" y="509"/>
                    <a:pt x="201" y="493"/>
                  </a:cubicBezTo>
                  <a:cubicBezTo>
                    <a:pt x="234" y="459"/>
                    <a:pt x="267" y="426"/>
                    <a:pt x="301" y="359"/>
                  </a:cubicBezTo>
                  <a:cubicBezTo>
                    <a:pt x="334" y="293"/>
                    <a:pt x="368" y="226"/>
                    <a:pt x="368" y="159"/>
                  </a:cubicBezTo>
                  <a:cubicBezTo>
                    <a:pt x="368" y="126"/>
                    <a:pt x="334" y="59"/>
                    <a:pt x="301" y="26"/>
                  </a:cubicBezTo>
                  <a:cubicBezTo>
                    <a:pt x="284" y="9"/>
                    <a:pt x="267" y="1"/>
                    <a:pt x="2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1" name="Google Shape;871;p34"/>
            <p:cNvSpPr/>
            <p:nvPr/>
          </p:nvSpPr>
          <p:spPr>
            <a:xfrm>
              <a:off x="2590350" y="1617425"/>
              <a:ext cx="25875" cy="49850"/>
            </a:xfrm>
            <a:custGeom>
              <a:rect b="b" l="l" r="r" t="t"/>
              <a:pathLst>
                <a:path extrusionOk="0" h="1994" w="1035">
                  <a:moveTo>
                    <a:pt x="868" y="1"/>
                  </a:moveTo>
                  <a:lnTo>
                    <a:pt x="835" y="34"/>
                  </a:lnTo>
                  <a:cubicBezTo>
                    <a:pt x="835" y="68"/>
                    <a:pt x="801" y="101"/>
                    <a:pt x="801" y="101"/>
                  </a:cubicBezTo>
                  <a:lnTo>
                    <a:pt x="668" y="101"/>
                  </a:lnTo>
                  <a:cubicBezTo>
                    <a:pt x="601" y="134"/>
                    <a:pt x="568" y="134"/>
                    <a:pt x="501" y="168"/>
                  </a:cubicBezTo>
                  <a:cubicBezTo>
                    <a:pt x="368" y="268"/>
                    <a:pt x="234" y="401"/>
                    <a:pt x="134" y="535"/>
                  </a:cubicBezTo>
                  <a:cubicBezTo>
                    <a:pt x="67" y="668"/>
                    <a:pt x="34" y="801"/>
                    <a:pt x="34" y="935"/>
                  </a:cubicBezTo>
                  <a:cubicBezTo>
                    <a:pt x="34" y="1002"/>
                    <a:pt x="67" y="1102"/>
                    <a:pt x="134" y="1168"/>
                  </a:cubicBezTo>
                  <a:cubicBezTo>
                    <a:pt x="160" y="1194"/>
                    <a:pt x="190" y="1205"/>
                    <a:pt x="229" y="1205"/>
                  </a:cubicBezTo>
                  <a:cubicBezTo>
                    <a:pt x="292" y="1205"/>
                    <a:pt x="377" y="1176"/>
                    <a:pt x="501" y="1135"/>
                  </a:cubicBezTo>
                  <a:cubicBezTo>
                    <a:pt x="568" y="1102"/>
                    <a:pt x="668" y="1068"/>
                    <a:pt x="735" y="1068"/>
                  </a:cubicBezTo>
                  <a:cubicBezTo>
                    <a:pt x="768" y="1068"/>
                    <a:pt x="801" y="1102"/>
                    <a:pt x="801" y="1135"/>
                  </a:cubicBezTo>
                  <a:cubicBezTo>
                    <a:pt x="801" y="1202"/>
                    <a:pt x="768" y="1235"/>
                    <a:pt x="768" y="1235"/>
                  </a:cubicBezTo>
                  <a:cubicBezTo>
                    <a:pt x="701" y="1335"/>
                    <a:pt x="601" y="1402"/>
                    <a:pt x="501" y="1469"/>
                  </a:cubicBezTo>
                  <a:cubicBezTo>
                    <a:pt x="468" y="1502"/>
                    <a:pt x="401" y="1535"/>
                    <a:pt x="334" y="1535"/>
                  </a:cubicBezTo>
                  <a:cubicBezTo>
                    <a:pt x="301" y="1535"/>
                    <a:pt x="268" y="1535"/>
                    <a:pt x="234" y="1502"/>
                  </a:cubicBezTo>
                  <a:cubicBezTo>
                    <a:pt x="201" y="1435"/>
                    <a:pt x="201" y="1402"/>
                    <a:pt x="167" y="1402"/>
                  </a:cubicBezTo>
                  <a:lnTo>
                    <a:pt x="101" y="1402"/>
                  </a:lnTo>
                  <a:cubicBezTo>
                    <a:pt x="67" y="1435"/>
                    <a:pt x="34" y="1469"/>
                    <a:pt x="34" y="1502"/>
                  </a:cubicBezTo>
                  <a:cubicBezTo>
                    <a:pt x="1" y="1569"/>
                    <a:pt x="1" y="1635"/>
                    <a:pt x="1" y="1702"/>
                  </a:cubicBezTo>
                  <a:lnTo>
                    <a:pt x="1" y="1802"/>
                  </a:lnTo>
                  <a:cubicBezTo>
                    <a:pt x="1" y="1869"/>
                    <a:pt x="1" y="1936"/>
                    <a:pt x="34" y="1969"/>
                  </a:cubicBezTo>
                  <a:cubicBezTo>
                    <a:pt x="51" y="1986"/>
                    <a:pt x="67" y="1994"/>
                    <a:pt x="80" y="1994"/>
                  </a:cubicBezTo>
                  <a:cubicBezTo>
                    <a:pt x="92" y="1994"/>
                    <a:pt x="101" y="1986"/>
                    <a:pt x="101" y="1969"/>
                  </a:cubicBezTo>
                  <a:lnTo>
                    <a:pt x="134" y="1936"/>
                  </a:lnTo>
                  <a:lnTo>
                    <a:pt x="201" y="1902"/>
                  </a:lnTo>
                  <a:lnTo>
                    <a:pt x="334" y="1902"/>
                  </a:lnTo>
                  <a:cubicBezTo>
                    <a:pt x="401" y="1869"/>
                    <a:pt x="468" y="1835"/>
                    <a:pt x="534" y="1802"/>
                  </a:cubicBezTo>
                  <a:cubicBezTo>
                    <a:pt x="701" y="1735"/>
                    <a:pt x="835" y="1569"/>
                    <a:pt x="935" y="1402"/>
                  </a:cubicBezTo>
                  <a:cubicBezTo>
                    <a:pt x="1001" y="1268"/>
                    <a:pt x="1035" y="1168"/>
                    <a:pt x="1035" y="1035"/>
                  </a:cubicBezTo>
                  <a:cubicBezTo>
                    <a:pt x="1035" y="935"/>
                    <a:pt x="1035" y="868"/>
                    <a:pt x="968" y="801"/>
                  </a:cubicBezTo>
                  <a:cubicBezTo>
                    <a:pt x="935" y="735"/>
                    <a:pt x="868" y="701"/>
                    <a:pt x="801" y="701"/>
                  </a:cubicBezTo>
                  <a:cubicBezTo>
                    <a:pt x="701" y="735"/>
                    <a:pt x="601" y="768"/>
                    <a:pt x="501" y="801"/>
                  </a:cubicBezTo>
                  <a:cubicBezTo>
                    <a:pt x="434" y="835"/>
                    <a:pt x="401" y="835"/>
                    <a:pt x="334" y="835"/>
                  </a:cubicBezTo>
                  <a:cubicBezTo>
                    <a:pt x="268" y="835"/>
                    <a:pt x="268" y="801"/>
                    <a:pt x="268" y="801"/>
                  </a:cubicBezTo>
                  <a:cubicBezTo>
                    <a:pt x="301" y="768"/>
                    <a:pt x="301" y="735"/>
                    <a:pt x="334" y="701"/>
                  </a:cubicBezTo>
                  <a:cubicBezTo>
                    <a:pt x="368" y="635"/>
                    <a:pt x="434" y="568"/>
                    <a:pt x="534" y="535"/>
                  </a:cubicBezTo>
                  <a:cubicBezTo>
                    <a:pt x="568" y="501"/>
                    <a:pt x="601" y="468"/>
                    <a:pt x="668" y="468"/>
                  </a:cubicBezTo>
                  <a:lnTo>
                    <a:pt x="768" y="468"/>
                  </a:lnTo>
                  <a:cubicBezTo>
                    <a:pt x="768" y="501"/>
                    <a:pt x="801" y="535"/>
                    <a:pt x="801" y="568"/>
                  </a:cubicBezTo>
                  <a:lnTo>
                    <a:pt x="901" y="568"/>
                  </a:lnTo>
                  <a:cubicBezTo>
                    <a:pt x="935" y="535"/>
                    <a:pt x="968" y="468"/>
                    <a:pt x="968" y="434"/>
                  </a:cubicBezTo>
                  <a:cubicBezTo>
                    <a:pt x="1001" y="368"/>
                    <a:pt x="1001" y="334"/>
                    <a:pt x="968" y="268"/>
                  </a:cubicBezTo>
                  <a:lnTo>
                    <a:pt x="968" y="168"/>
                  </a:lnTo>
                  <a:cubicBezTo>
                    <a:pt x="1001" y="134"/>
                    <a:pt x="968" y="68"/>
                    <a:pt x="9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2" name="Google Shape;872;p34"/>
            <p:cNvSpPr/>
            <p:nvPr/>
          </p:nvSpPr>
          <p:spPr>
            <a:xfrm>
              <a:off x="2624550" y="1584900"/>
              <a:ext cx="26700" cy="62375"/>
            </a:xfrm>
            <a:custGeom>
              <a:rect b="b" l="l" r="r" t="t"/>
              <a:pathLst>
                <a:path extrusionOk="0" h="2495" w="1068">
                  <a:moveTo>
                    <a:pt x="634" y="1"/>
                  </a:moveTo>
                  <a:lnTo>
                    <a:pt x="367" y="168"/>
                  </a:lnTo>
                  <a:lnTo>
                    <a:pt x="367" y="535"/>
                  </a:lnTo>
                  <a:lnTo>
                    <a:pt x="634" y="368"/>
                  </a:lnTo>
                  <a:lnTo>
                    <a:pt x="634" y="1"/>
                  </a:lnTo>
                  <a:close/>
                  <a:moveTo>
                    <a:pt x="667" y="635"/>
                  </a:moveTo>
                  <a:lnTo>
                    <a:pt x="267" y="868"/>
                  </a:lnTo>
                  <a:cubicBezTo>
                    <a:pt x="200" y="902"/>
                    <a:pt x="167" y="935"/>
                    <a:pt x="134" y="1002"/>
                  </a:cubicBezTo>
                  <a:cubicBezTo>
                    <a:pt x="100" y="1035"/>
                    <a:pt x="100" y="1068"/>
                    <a:pt x="100" y="1135"/>
                  </a:cubicBezTo>
                  <a:cubicBezTo>
                    <a:pt x="100" y="1168"/>
                    <a:pt x="100" y="1202"/>
                    <a:pt x="134" y="1235"/>
                  </a:cubicBezTo>
                  <a:cubicBezTo>
                    <a:pt x="150" y="1252"/>
                    <a:pt x="167" y="1260"/>
                    <a:pt x="188" y="1260"/>
                  </a:cubicBezTo>
                  <a:cubicBezTo>
                    <a:pt x="209" y="1260"/>
                    <a:pt x="234" y="1252"/>
                    <a:pt x="267" y="1235"/>
                  </a:cubicBezTo>
                  <a:lnTo>
                    <a:pt x="434" y="1135"/>
                  </a:lnTo>
                  <a:lnTo>
                    <a:pt x="434" y="1969"/>
                  </a:lnTo>
                  <a:lnTo>
                    <a:pt x="167" y="2102"/>
                  </a:lnTo>
                  <a:cubicBezTo>
                    <a:pt x="134" y="2136"/>
                    <a:pt x="67" y="2169"/>
                    <a:pt x="67" y="2236"/>
                  </a:cubicBezTo>
                  <a:cubicBezTo>
                    <a:pt x="34" y="2269"/>
                    <a:pt x="0" y="2336"/>
                    <a:pt x="0" y="2369"/>
                  </a:cubicBezTo>
                  <a:cubicBezTo>
                    <a:pt x="0" y="2436"/>
                    <a:pt x="34" y="2436"/>
                    <a:pt x="67" y="2469"/>
                  </a:cubicBezTo>
                  <a:cubicBezTo>
                    <a:pt x="67" y="2486"/>
                    <a:pt x="75" y="2494"/>
                    <a:pt x="92" y="2494"/>
                  </a:cubicBezTo>
                  <a:cubicBezTo>
                    <a:pt x="109" y="2494"/>
                    <a:pt x="134" y="2486"/>
                    <a:pt x="167" y="2469"/>
                  </a:cubicBezTo>
                  <a:lnTo>
                    <a:pt x="934" y="2036"/>
                  </a:lnTo>
                  <a:cubicBezTo>
                    <a:pt x="968" y="2036"/>
                    <a:pt x="1001" y="1969"/>
                    <a:pt x="1034" y="1936"/>
                  </a:cubicBezTo>
                  <a:cubicBezTo>
                    <a:pt x="1068" y="1902"/>
                    <a:pt x="1068" y="1836"/>
                    <a:pt x="1068" y="1802"/>
                  </a:cubicBezTo>
                  <a:cubicBezTo>
                    <a:pt x="1068" y="1735"/>
                    <a:pt x="1068" y="1702"/>
                    <a:pt x="1034" y="1669"/>
                  </a:cubicBezTo>
                  <a:cubicBezTo>
                    <a:pt x="1034" y="1658"/>
                    <a:pt x="1027" y="1654"/>
                    <a:pt x="1016" y="1654"/>
                  </a:cubicBezTo>
                  <a:cubicBezTo>
                    <a:pt x="994" y="1654"/>
                    <a:pt x="957" y="1669"/>
                    <a:pt x="934" y="1669"/>
                  </a:cubicBezTo>
                  <a:lnTo>
                    <a:pt x="667" y="1836"/>
                  </a:lnTo>
                  <a:lnTo>
                    <a:pt x="667" y="635"/>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3" name="Google Shape;873;p34"/>
            <p:cNvSpPr/>
            <p:nvPr/>
          </p:nvSpPr>
          <p:spPr>
            <a:xfrm>
              <a:off x="2659575" y="1570950"/>
              <a:ext cx="29200" cy="51575"/>
            </a:xfrm>
            <a:custGeom>
              <a:rect b="b" l="l" r="r" t="t"/>
              <a:pathLst>
                <a:path extrusionOk="0" h="2063" w="1168">
                  <a:moveTo>
                    <a:pt x="388" y="0"/>
                  </a:moveTo>
                  <a:cubicBezTo>
                    <a:pt x="376" y="0"/>
                    <a:pt x="367" y="9"/>
                    <a:pt x="367" y="25"/>
                  </a:cubicBezTo>
                  <a:cubicBezTo>
                    <a:pt x="301" y="25"/>
                    <a:pt x="301" y="59"/>
                    <a:pt x="267" y="125"/>
                  </a:cubicBezTo>
                  <a:cubicBezTo>
                    <a:pt x="234" y="192"/>
                    <a:pt x="234" y="259"/>
                    <a:pt x="234" y="325"/>
                  </a:cubicBezTo>
                  <a:lnTo>
                    <a:pt x="234" y="626"/>
                  </a:lnTo>
                  <a:lnTo>
                    <a:pt x="167" y="692"/>
                  </a:lnTo>
                  <a:cubicBezTo>
                    <a:pt x="100" y="692"/>
                    <a:pt x="67" y="726"/>
                    <a:pt x="34" y="792"/>
                  </a:cubicBezTo>
                  <a:cubicBezTo>
                    <a:pt x="34" y="826"/>
                    <a:pt x="0" y="892"/>
                    <a:pt x="0" y="926"/>
                  </a:cubicBezTo>
                  <a:cubicBezTo>
                    <a:pt x="0" y="959"/>
                    <a:pt x="0" y="1026"/>
                    <a:pt x="34" y="1059"/>
                  </a:cubicBezTo>
                  <a:cubicBezTo>
                    <a:pt x="67" y="1059"/>
                    <a:pt x="100" y="1059"/>
                    <a:pt x="167" y="1026"/>
                  </a:cubicBezTo>
                  <a:lnTo>
                    <a:pt x="234" y="959"/>
                  </a:lnTo>
                  <a:lnTo>
                    <a:pt x="234" y="1760"/>
                  </a:lnTo>
                  <a:cubicBezTo>
                    <a:pt x="234" y="1860"/>
                    <a:pt x="267" y="1960"/>
                    <a:pt x="334" y="2027"/>
                  </a:cubicBezTo>
                  <a:cubicBezTo>
                    <a:pt x="359" y="2052"/>
                    <a:pt x="395" y="2063"/>
                    <a:pt x="436" y="2063"/>
                  </a:cubicBezTo>
                  <a:cubicBezTo>
                    <a:pt x="503" y="2063"/>
                    <a:pt x="585" y="2034"/>
                    <a:pt x="667" y="1993"/>
                  </a:cubicBezTo>
                  <a:cubicBezTo>
                    <a:pt x="768" y="1927"/>
                    <a:pt x="834" y="1860"/>
                    <a:pt x="934" y="1760"/>
                  </a:cubicBezTo>
                  <a:cubicBezTo>
                    <a:pt x="1001" y="1693"/>
                    <a:pt x="1101" y="1593"/>
                    <a:pt x="1134" y="1493"/>
                  </a:cubicBezTo>
                  <a:cubicBezTo>
                    <a:pt x="1168" y="1460"/>
                    <a:pt x="1168" y="1393"/>
                    <a:pt x="1168" y="1359"/>
                  </a:cubicBezTo>
                  <a:cubicBezTo>
                    <a:pt x="1168" y="1326"/>
                    <a:pt x="1168" y="1293"/>
                    <a:pt x="1134" y="1259"/>
                  </a:cubicBezTo>
                  <a:cubicBezTo>
                    <a:pt x="1134" y="1243"/>
                    <a:pt x="1126" y="1234"/>
                    <a:pt x="1114" y="1234"/>
                  </a:cubicBezTo>
                  <a:cubicBezTo>
                    <a:pt x="1101" y="1234"/>
                    <a:pt x="1084" y="1243"/>
                    <a:pt x="1068" y="1259"/>
                  </a:cubicBezTo>
                  <a:cubicBezTo>
                    <a:pt x="1034" y="1259"/>
                    <a:pt x="1001" y="1293"/>
                    <a:pt x="968" y="1326"/>
                  </a:cubicBezTo>
                  <a:cubicBezTo>
                    <a:pt x="901" y="1460"/>
                    <a:pt x="801" y="1560"/>
                    <a:pt x="667" y="1626"/>
                  </a:cubicBezTo>
                  <a:cubicBezTo>
                    <a:pt x="567" y="1693"/>
                    <a:pt x="534" y="1693"/>
                    <a:pt x="501" y="1693"/>
                  </a:cubicBezTo>
                  <a:cubicBezTo>
                    <a:pt x="467" y="1660"/>
                    <a:pt x="467" y="1626"/>
                    <a:pt x="467" y="1560"/>
                  </a:cubicBezTo>
                  <a:lnTo>
                    <a:pt x="467" y="859"/>
                  </a:lnTo>
                  <a:lnTo>
                    <a:pt x="868" y="626"/>
                  </a:lnTo>
                  <a:cubicBezTo>
                    <a:pt x="934" y="592"/>
                    <a:pt x="968" y="559"/>
                    <a:pt x="1001" y="492"/>
                  </a:cubicBezTo>
                  <a:cubicBezTo>
                    <a:pt x="1034" y="459"/>
                    <a:pt x="1034" y="392"/>
                    <a:pt x="1034" y="359"/>
                  </a:cubicBezTo>
                  <a:cubicBezTo>
                    <a:pt x="1034" y="325"/>
                    <a:pt x="1034" y="292"/>
                    <a:pt x="1001" y="259"/>
                  </a:cubicBezTo>
                  <a:cubicBezTo>
                    <a:pt x="984" y="242"/>
                    <a:pt x="968" y="234"/>
                    <a:pt x="947" y="234"/>
                  </a:cubicBezTo>
                  <a:cubicBezTo>
                    <a:pt x="926" y="234"/>
                    <a:pt x="901" y="242"/>
                    <a:pt x="868" y="259"/>
                  </a:cubicBezTo>
                  <a:lnTo>
                    <a:pt x="467" y="492"/>
                  </a:lnTo>
                  <a:lnTo>
                    <a:pt x="467" y="159"/>
                  </a:lnTo>
                  <a:cubicBezTo>
                    <a:pt x="467" y="125"/>
                    <a:pt x="467" y="59"/>
                    <a:pt x="434" y="25"/>
                  </a:cubicBezTo>
                  <a:cubicBezTo>
                    <a:pt x="417" y="9"/>
                    <a:pt x="401" y="0"/>
                    <a:pt x="38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4" name="Google Shape;874;p34"/>
            <p:cNvSpPr/>
            <p:nvPr/>
          </p:nvSpPr>
          <p:spPr>
            <a:xfrm>
              <a:off x="2692100" y="1559550"/>
              <a:ext cx="30050" cy="45100"/>
            </a:xfrm>
            <a:custGeom>
              <a:rect b="b" l="l" r="r" t="t"/>
              <a:pathLst>
                <a:path extrusionOk="0" h="1804" w="1202">
                  <a:moveTo>
                    <a:pt x="685" y="393"/>
                  </a:moveTo>
                  <a:cubicBezTo>
                    <a:pt x="712" y="393"/>
                    <a:pt x="740" y="401"/>
                    <a:pt x="767" y="414"/>
                  </a:cubicBezTo>
                  <a:cubicBezTo>
                    <a:pt x="834" y="414"/>
                    <a:pt x="901" y="481"/>
                    <a:pt x="901" y="548"/>
                  </a:cubicBezTo>
                  <a:lnTo>
                    <a:pt x="234" y="915"/>
                  </a:lnTo>
                  <a:cubicBezTo>
                    <a:pt x="267" y="815"/>
                    <a:pt x="334" y="715"/>
                    <a:pt x="401" y="615"/>
                  </a:cubicBezTo>
                  <a:cubicBezTo>
                    <a:pt x="434" y="548"/>
                    <a:pt x="501" y="481"/>
                    <a:pt x="567" y="448"/>
                  </a:cubicBezTo>
                  <a:cubicBezTo>
                    <a:pt x="606" y="409"/>
                    <a:pt x="645" y="393"/>
                    <a:pt x="685" y="393"/>
                  </a:cubicBezTo>
                  <a:close/>
                  <a:moveTo>
                    <a:pt x="925" y="0"/>
                  </a:moveTo>
                  <a:cubicBezTo>
                    <a:pt x="907" y="0"/>
                    <a:pt x="887" y="4"/>
                    <a:pt x="868" y="14"/>
                  </a:cubicBezTo>
                  <a:cubicBezTo>
                    <a:pt x="841" y="5"/>
                    <a:pt x="814" y="1"/>
                    <a:pt x="788" y="1"/>
                  </a:cubicBezTo>
                  <a:cubicBezTo>
                    <a:pt x="716" y="1"/>
                    <a:pt x="650" y="32"/>
                    <a:pt x="601" y="81"/>
                  </a:cubicBezTo>
                  <a:cubicBezTo>
                    <a:pt x="434" y="181"/>
                    <a:pt x="267" y="348"/>
                    <a:pt x="200" y="548"/>
                  </a:cubicBezTo>
                  <a:cubicBezTo>
                    <a:pt x="67" y="748"/>
                    <a:pt x="0" y="982"/>
                    <a:pt x="0" y="1248"/>
                  </a:cubicBezTo>
                  <a:cubicBezTo>
                    <a:pt x="0" y="1415"/>
                    <a:pt x="67" y="1582"/>
                    <a:pt x="167" y="1715"/>
                  </a:cubicBezTo>
                  <a:cubicBezTo>
                    <a:pt x="214" y="1777"/>
                    <a:pt x="267" y="1803"/>
                    <a:pt x="332" y="1803"/>
                  </a:cubicBezTo>
                  <a:cubicBezTo>
                    <a:pt x="406" y="1803"/>
                    <a:pt x="494" y="1769"/>
                    <a:pt x="601" y="1715"/>
                  </a:cubicBezTo>
                  <a:cubicBezTo>
                    <a:pt x="701" y="1649"/>
                    <a:pt x="834" y="1582"/>
                    <a:pt x="934" y="1482"/>
                  </a:cubicBezTo>
                  <a:cubicBezTo>
                    <a:pt x="1001" y="1415"/>
                    <a:pt x="1068" y="1315"/>
                    <a:pt x="1134" y="1248"/>
                  </a:cubicBezTo>
                  <a:cubicBezTo>
                    <a:pt x="1168" y="1182"/>
                    <a:pt x="1168" y="1148"/>
                    <a:pt x="1168" y="1115"/>
                  </a:cubicBezTo>
                  <a:cubicBezTo>
                    <a:pt x="1168" y="1048"/>
                    <a:pt x="1168" y="1015"/>
                    <a:pt x="1134" y="982"/>
                  </a:cubicBezTo>
                  <a:lnTo>
                    <a:pt x="1068" y="982"/>
                  </a:lnTo>
                  <a:cubicBezTo>
                    <a:pt x="1034" y="1015"/>
                    <a:pt x="968" y="1048"/>
                    <a:pt x="934" y="1115"/>
                  </a:cubicBezTo>
                  <a:cubicBezTo>
                    <a:pt x="834" y="1215"/>
                    <a:pt x="734" y="1282"/>
                    <a:pt x="601" y="1382"/>
                  </a:cubicBezTo>
                  <a:cubicBezTo>
                    <a:pt x="553" y="1405"/>
                    <a:pt x="506" y="1429"/>
                    <a:pt x="447" y="1429"/>
                  </a:cubicBezTo>
                  <a:cubicBezTo>
                    <a:pt x="423" y="1429"/>
                    <a:pt x="396" y="1425"/>
                    <a:pt x="367" y="1415"/>
                  </a:cubicBezTo>
                  <a:cubicBezTo>
                    <a:pt x="300" y="1415"/>
                    <a:pt x="267" y="1348"/>
                    <a:pt x="234" y="1282"/>
                  </a:cubicBezTo>
                  <a:lnTo>
                    <a:pt x="1168" y="748"/>
                  </a:lnTo>
                  <a:lnTo>
                    <a:pt x="1201" y="581"/>
                  </a:lnTo>
                  <a:cubicBezTo>
                    <a:pt x="1201" y="481"/>
                    <a:pt x="1201" y="381"/>
                    <a:pt x="1168" y="281"/>
                  </a:cubicBezTo>
                  <a:cubicBezTo>
                    <a:pt x="1134" y="214"/>
                    <a:pt x="1101" y="114"/>
                    <a:pt x="1034" y="48"/>
                  </a:cubicBezTo>
                  <a:cubicBezTo>
                    <a:pt x="1011" y="24"/>
                    <a:pt x="970" y="0"/>
                    <a:pt x="92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5" name="Google Shape;875;p34"/>
            <p:cNvSpPr/>
            <p:nvPr/>
          </p:nvSpPr>
          <p:spPr>
            <a:xfrm>
              <a:off x="2724625" y="1536950"/>
              <a:ext cx="35875" cy="55275"/>
            </a:xfrm>
            <a:custGeom>
              <a:rect b="b" l="l" r="r" t="t"/>
              <a:pathLst>
                <a:path extrusionOk="0" h="2211" w="1435">
                  <a:moveTo>
                    <a:pt x="1068" y="1"/>
                  </a:moveTo>
                  <a:cubicBezTo>
                    <a:pt x="1034" y="1"/>
                    <a:pt x="1001" y="18"/>
                    <a:pt x="968" y="51"/>
                  </a:cubicBezTo>
                  <a:cubicBezTo>
                    <a:pt x="934" y="84"/>
                    <a:pt x="867" y="118"/>
                    <a:pt x="834" y="151"/>
                  </a:cubicBezTo>
                  <a:cubicBezTo>
                    <a:pt x="801" y="218"/>
                    <a:pt x="767" y="251"/>
                    <a:pt x="734" y="318"/>
                  </a:cubicBezTo>
                  <a:cubicBezTo>
                    <a:pt x="701" y="284"/>
                    <a:pt x="667" y="284"/>
                    <a:pt x="634" y="284"/>
                  </a:cubicBezTo>
                  <a:cubicBezTo>
                    <a:pt x="617" y="268"/>
                    <a:pt x="601" y="259"/>
                    <a:pt x="584" y="259"/>
                  </a:cubicBezTo>
                  <a:cubicBezTo>
                    <a:pt x="567" y="259"/>
                    <a:pt x="551" y="268"/>
                    <a:pt x="534" y="284"/>
                  </a:cubicBezTo>
                  <a:cubicBezTo>
                    <a:pt x="501" y="284"/>
                    <a:pt x="467" y="318"/>
                    <a:pt x="434" y="351"/>
                  </a:cubicBezTo>
                  <a:cubicBezTo>
                    <a:pt x="400" y="418"/>
                    <a:pt x="367" y="485"/>
                    <a:pt x="334" y="551"/>
                  </a:cubicBezTo>
                  <a:lnTo>
                    <a:pt x="334" y="451"/>
                  </a:lnTo>
                  <a:lnTo>
                    <a:pt x="167" y="618"/>
                  </a:lnTo>
                  <a:cubicBezTo>
                    <a:pt x="100" y="651"/>
                    <a:pt x="67" y="685"/>
                    <a:pt x="34" y="718"/>
                  </a:cubicBezTo>
                  <a:cubicBezTo>
                    <a:pt x="0" y="785"/>
                    <a:pt x="0" y="818"/>
                    <a:pt x="0" y="885"/>
                  </a:cubicBezTo>
                  <a:cubicBezTo>
                    <a:pt x="0" y="918"/>
                    <a:pt x="0" y="952"/>
                    <a:pt x="34" y="985"/>
                  </a:cubicBezTo>
                  <a:cubicBezTo>
                    <a:pt x="50" y="1002"/>
                    <a:pt x="67" y="1010"/>
                    <a:pt x="84" y="1010"/>
                  </a:cubicBezTo>
                  <a:cubicBezTo>
                    <a:pt x="100" y="1010"/>
                    <a:pt x="117" y="1002"/>
                    <a:pt x="134" y="985"/>
                  </a:cubicBezTo>
                  <a:lnTo>
                    <a:pt x="134" y="1819"/>
                  </a:lnTo>
                  <a:cubicBezTo>
                    <a:pt x="100" y="1852"/>
                    <a:pt x="67" y="1886"/>
                    <a:pt x="34" y="1919"/>
                  </a:cubicBezTo>
                  <a:cubicBezTo>
                    <a:pt x="0" y="1952"/>
                    <a:pt x="0" y="2019"/>
                    <a:pt x="0" y="2086"/>
                  </a:cubicBezTo>
                  <a:cubicBezTo>
                    <a:pt x="0" y="2119"/>
                    <a:pt x="0" y="2152"/>
                    <a:pt x="34" y="2186"/>
                  </a:cubicBezTo>
                  <a:cubicBezTo>
                    <a:pt x="50" y="2202"/>
                    <a:pt x="67" y="2211"/>
                    <a:pt x="88" y="2211"/>
                  </a:cubicBezTo>
                  <a:cubicBezTo>
                    <a:pt x="109" y="2211"/>
                    <a:pt x="134" y="2202"/>
                    <a:pt x="167" y="2186"/>
                  </a:cubicBezTo>
                  <a:lnTo>
                    <a:pt x="367" y="2052"/>
                  </a:lnTo>
                  <a:cubicBezTo>
                    <a:pt x="400" y="2019"/>
                    <a:pt x="434" y="1986"/>
                    <a:pt x="467" y="1952"/>
                  </a:cubicBezTo>
                  <a:cubicBezTo>
                    <a:pt x="501" y="1886"/>
                    <a:pt x="501" y="1852"/>
                    <a:pt x="501" y="1785"/>
                  </a:cubicBezTo>
                  <a:cubicBezTo>
                    <a:pt x="501" y="1752"/>
                    <a:pt x="501" y="1719"/>
                    <a:pt x="467" y="1685"/>
                  </a:cubicBezTo>
                  <a:cubicBezTo>
                    <a:pt x="450" y="1669"/>
                    <a:pt x="434" y="1660"/>
                    <a:pt x="417" y="1660"/>
                  </a:cubicBezTo>
                  <a:cubicBezTo>
                    <a:pt x="400" y="1660"/>
                    <a:pt x="384" y="1669"/>
                    <a:pt x="367" y="1685"/>
                  </a:cubicBezTo>
                  <a:lnTo>
                    <a:pt x="367" y="985"/>
                  </a:lnTo>
                  <a:cubicBezTo>
                    <a:pt x="400" y="918"/>
                    <a:pt x="434" y="851"/>
                    <a:pt x="467" y="785"/>
                  </a:cubicBezTo>
                  <a:cubicBezTo>
                    <a:pt x="467" y="751"/>
                    <a:pt x="501" y="718"/>
                    <a:pt x="534" y="685"/>
                  </a:cubicBezTo>
                  <a:lnTo>
                    <a:pt x="601" y="685"/>
                  </a:lnTo>
                  <a:cubicBezTo>
                    <a:pt x="601" y="718"/>
                    <a:pt x="601" y="751"/>
                    <a:pt x="601" y="785"/>
                  </a:cubicBezTo>
                  <a:lnTo>
                    <a:pt x="601" y="1886"/>
                  </a:lnTo>
                  <a:lnTo>
                    <a:pt x="801" y="1752"/>
                  </a:lnTo>
                  <a:cubicBezTo>
                    <a:pt x="867" y="1752"/>
                    <a:pt x="901" y="1685"/>
                    <a:pt x="934" y="1652"/>
                  </a:cubicBezTo>
                  <a:cubicBezTo>
                    <a:pt x="968" y="1619"/>
                    <a:pt x="968" y="1552"/>
                    <a:pt x="968" y="1519"/>
                  </a:cubicBezTo>
                  <a:cubicBezTo>
                    <a:pt x="968" y="1452"/>
                    <a:pt x="968" y="1419"/>
                    <a:pt x="934" y="1419"/>
                  </a:cubicBezTo>
                  <a:cubicBezTo>
                    <a:pt x="917" y="1402"/>
                    <a:pt x="901" y="1394"/>
                    <a:pt x="884" y="1394"/>
                  </a:cubicBezTo>
                  <a:cubicBezTo>
                    <a:pt x="867" y="1394"/>
                    <a:pt x="851" y="1402"/>
                    <a:pt x="834" y="1419"/>
                  </a:cubicBezTo>
                  <a:lnTo>
                    <a:pt x="834" y="718"/>
                  </a:lnTo>
                  <a:cubicBezTo>
                    <a:pt x="867" y="618"/>
                    <a:pt x="901" y="551"/>
                    <a:pt x="934" y="485"/>
                  </a:cubicBezTo>
                  <a:cubicBezTo>
                    <a:pt x="934" y="451"/>
                    <a:pt x="968" y="418"/>
                    <a:pt x="1001" y="418"/>
                  </a:cubicBezTo>
                  <a:lnTo>
                    <a:pt x="1068" y="418"/>
                  </a:lnTo>
                  <a:lnTo>
                    <a:pt x="1068" y="518"/>
                  </a:lnTo>
                  <a:lnTo>
                    <a:pt x="1068" y="1619"/>
                  </a:lnTo>
                  <a:lnTo>
                    <a:pt x="1268" y="1485"/>
                  </a:lnTo>
                  <a:cubicBezTo>
                    <a:pt x="1368" y="1452"/>
                    <a:pt x="1435" y="1352"/>
                    <a:pt x="1435" y="1218"/>
                  </a:cubicBezTo>
                  <a:cubicBezTo>
                    <a:pt x="1435" y="1185"/>
                    <a:pt x="1401" y="1152"/>
                    <a:pt x="1401" y="1118"/>
                  </a:cubicBezTo>
                  <a:cubicBezTo>
                    <a:pt x="1384" y="1102"/>
                    <a:pt x="1368" y="1093"/>
                    <a:pt x="1347" y="1093"/>
                  </a:cubicBezTo>
                  <a:cubicBezTo>
                    <a:pt x="1326" y="1093"/>
                    <a:pt x="1301" y="1102"/>
                    <a:pt x="1268" y="1118"/>
                  </a:cubicBezTo>
                  <a:lnTo>
                    <a:pt x="1268" y="351"/>
                  </a:lnTo>
                  <a:cubicBezTo>
                    <a:pt x="1301" y="218"/>
                    <a:pt x="1268" y="118"/>
                    <a:pt x="1168" y="51"/>
                  </a:cubicBezTo>
                  <a:cubicBezTo>
                    <a:pt x="1134" y="18"/>
                    <a:pt x="1101" y="1"/>
                    <a:pt x="10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6" name="Google Shape;876;p34"/>
            <p:cNvSpPr/>
            <p:nvPr/>
          </p:nvSpPr>
          <p:spPr>
            <a:xfrm>
              <a:off x="2761300" y="1519800"/>
              <a:ext cx="30050" cy="46575"/>
            </a:xfrm>
            <a:custGeom>
              <a:rect b="b" l="l" r="r" t="t"/>
              <a:pathLst>
                <a:path extrusionOk="0" h="1863" w="1202">
                  <a:moveTo>
                    <a:pt x="801" y="937"/>
                  </a:moveTo>
                  <a:lnTo>
                    <a:pt x="801" y="1070"/>
                  </a:lnTo>
                  <a:cubicBezTo>
                    <a:pt x="735" y="1171"/>
                    <a:pt x="701" y="1237"/>
                    <a:pt x="601" y="1304"/>
                  </a:cubicBezTo>
                  <a:cubicBezTo>
                    <a:pt x="568" y="1371"/>
                    <a:pt x="501" y="1437"/>
                    <a:pt x="435" y="1471"/>
                  </a:cubicBezTo>
                  <a:cubicBezTo>
                    <a:pt x="401" y="1504"/>
                    <a:pt x="334" y="1504"/>
                    <a:pt x="268" y="1504"/>
                  </a:cubicBezTo>
                  <a:cubicBezTo>
                    <a:pt x="268" y="1504"/>
                    <a:pt x="234" y="1471"/>
                    <a:pt x="268" y="1437"/>
                  </a:cubicBezTo>
                  <a:cubicBezTo>
                    <a:pt x="268" y="1371"/>
                    <a:pt x="268" y="1337"/>
                    <a:pt x="301" y="1271"/>
                  </a:cubicBezTo>
                  <a:cubicBezTo>
                    <a:pt x="368" y="1171"/>
                    <a:pt x="435" y="1104"/>
                    <a:pt x="568" y="1037"/>
                  </a:cubicBezTo>
                  <a:cubicBezTo>
                    <a:pt x="635" y="970"/>
                    <a:pt x="701" y="937"/>
                    <a:pt x="801" y="937"/>
                  </a:cubicBezTo>
                  <a:close/>
                  <a:moveTo>
                    <a:pt x="800" y="0"/>
                  </a:moveTo>
                  <a:cubicBezTo>
                    <a:pt x="733" y="0"/>
                    <a:pt x="650" y="29"/>
                    <a:pt x="568" y="70"/>
                  </a:cubicBezTo>
                  <a:cubicBezTo>
                    <a:pt x="535" y="103"/>
                    <a:pt x="468" y="136"/>
                    <a:pt x="401" y="170"/>
                  </a:cubicBezTo>
                  <a:cubicBezTo>
                    <a:pt x="368" y="237"/>
                    <a:pt x="301" y="270"/>
                    <a:pt x="234" y="337"/>
                  </a:cubicBezTo>
                  <a:cubicBezTo>
                    <a:pt x="201" y="370"/>
                    <a:pt x="201" y="403"/>
                    <a:pt x="168" y="437"/>
                  </a:cubicBezTo>
                  <a:cubicBezTo>
                    <a:pt x="134" y="437"/>
                    <a:pt x="134" y="470"/>
                    <a:pt x="134" y="503"/>
                  </a:cubicBezTo>
                  <a:cubicBezTo>
                    <a:pt x="134" y="537"/>
                    <a:pt x="134" y="570"/>
                    <a:pt x="134" y="570"/>
                  </a:cubicBezTo>
                  <a:cubicBezTo>
                    <a:pt x="134" y="637"/>
                    <a:pt x="134" y="670"/>
                    <a:pt x="168" y="704"/>
                  </a:cubicBezTo>
                  <a:lnTo>
                    <a:pt x="234" y="704"/>
                  </a:lnTo>
                  <a:cubicBezTo>
                    <a:pt x="268" y="670"/>
                    <a:pt x="301" y="637"/>
                    <a:pt x="334" y="637"/>
                  </a:cubicBezTo>
                  <a:cubicBezTo>
                    <a:pt x="401" y="537"/>
                    <a:pt x="501" y="470"/>
                    <a:pt x="601" y="403"/>
                  </a:cubicBezTo>
                  <a:cubicBezTo>
                    <a:pt x="668" y="370"/>
                    <a:pt x="735" y="370"/>
                    <a:pt x="768" y="370"/>
                  </a:cubicBezTo>
                  <a:cubicBezTo>
                    <a:pt x="801" y="370"/>
                    <a:pt x="801" y="437"/>
                    <a:pt x="801" y="470"/>
                  </a:cubicBezTo>
                  <a:lnTo>
                    <a:pt x="801" y="537"/>
                  </a:lnTo>
                  <a:cubicBezTo>
                    <a:pt x="735" y="570"/>
                    <a:pt x="635" y="603"/>
                    <a:pt x="568" y="637"/>
                  </a:cubicBezTo>
                  <a:cubicBezTo>
                    <a:pt x="234" y="837"/>
                    <a:pt x="34" y="1171"/>
                    <a:pt x="1" y="1571"/>
                  </a:cubicBezTo>
                  <a:cubicBezTo>
                    <a:pt x="1" y="1671"/>
                    <a:pt x="34" y="1771"/>
                    <a:pt x="134" y="1838"/>
                  </a:cubicBezTo>
                  <a:cubicBezTo>
                    <a:pt x="184" y="1854"/>
                    <a:pt x="234" y="1863"/>
                    <a:pt x="284" y="1863"/>
                  </a:cubicBezTo>
                  <a:cubicBezTo>
                    <a:pt x="334" y="1863"/>
                    <a:pt x="384" y="1854"/>
                    <a:pt x="435" y="1838"/>
                  </a:cubicBezTo>
                  <a:cubicBezTo>
                    <a:pt x="501" y="1771"/>
                    <a:pt x="568" y="1738"/>
                    <a:pt x="601" y="1671"/>
                  </a:cubicBezTo>
                  <a:cubicBezTo>
                    <a:pt x="668" y="1604"/>
                    <a:pt x="735" y="1537"/>
                    <a:pt x="801" y="1471"/>
                  </a:cubicBezTo>
                  <a:lnTo>
                    <a:pt x="801" y="1537"/>
                  </a:lnTo>
                  <a:lnTo>
                    <a:pt x="1068" y="1404"/>
                  </a:lnTo>
                  <a:cubicBezTo>
                    <a:pt x="1102" y="1371"/>
                    <a:pt x="1135" y="1337"/>
                    <a:pt x="1168" y="1271"/>
                  </a:cubicBezTo>
                  <a:cubicBezTo>
                    <a:pt x="1202" y="1237"/>
                    <a:pt x="1202" y="1171"/>
                    <a:pt x="1202" y="1137"/>
                  </a:cubicBezTo>
                  <a:cubicBezTo>
                    <a:pt x="1202" y="1104"/>
                    <a:pt x="1202" y="1070"/>
                    <a:pt x="1168" y="1037"/>
                  </a:cubicBezTo>
                  <a:cubicBezTo>
                    <a:pt x="1152" y="1020"/>
                    <a:pt x="1135" y="1012"/>
                    <a:pt x="1118" y="1012"/>
                  </a:cubicBezTo>
                  <a:cubicBezTo>
                    <a:pt x="1102" y="1012"/>
                    <a:pt x="1085" y="1020"/>
                    <a:pt x="1068" y="1037"/>
                  </a:cubicBezTo>
                  <a:lnTo>
                    <a:pt x="1002" y="1070"/>
                  </a:lnTo>
                  <a:lnTo>
                    <a:pt x="1002" y="337"/>
                  </a:lnTo>
                  <a:cubicBezTo>
                    <a:pt x="1002" y="170"/>
                    <a:pt x="968" y="70"/>
                    <a:pt x="902" y="36"/>
                  </a:cubicBezTo>
                  <a:cubicBezTo>
                    <a:pt x="876" y="11"/>
                    <a:pt x="841" y="0"/>
                    <a:pt x="80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7" name="Google Shape;877;p34"/>
            <p:cNvSpPr/>
            <p:nvPr/>
          </p:nvSpPr>
          <p:spPr>
            <a:xfrm>
              <a:off x="2793000" y="1498800"/>
              <a:ext cx="33375" cy="70075"/>
            </a:xfrm>
            <a:custGeom>
              <a:rect b="b" l="l" r="r" t="t"/>
              <a:pathLst>
                <a:path extrusionOk="0" h="2803" w="1335">
                  <a:moveTo>
                    <a:pt x="934" y="409"/>
                  </a:moveTo>
                  <a:cubicBezTo>
                    <a:pt x="1001" y="443"/>
                    <a:pt x="1035" y="476"/>
                    <a:pt x="1068" y="543"/>
                  </a:cubicBezTo>
                  <a:cubicBezTo>
                    <a:pt x="1101" y="576"/>
                    <a:pt x="1101" y="643"/>
                    <a:pt x="1101" y="710"/>
                  </a:cubicBezTo>
                  <a:cubicBezTo>
                    <a:pt x="1101" y="810"/>
                    <a:pt x="1068" y="943"/>
                    <a:pt x="1001" y="1043"/>
                  </a:cubicBezTo>
                  <a:cubicBezTo>
                    <a:pt x="968" y="1143"/>
                    <a:pt x="868" y="1243"/>
                    <a:pt x="768" y="1310"/>
                  </a:cubicBezTo>
                  <a:cubicBezTo>
                    <a:pt x="734" y="1343"/>
                    <a:pt x="693" y="1360"/>
                    <a:pt x="651" y="1360"/>
                  </a:cubicBezTo>
                  <a:cubicBezTo>
                    <a:pt x="609" y="1360"/>
                    <a:pt x="568" y="1343"/>
                    <a:pt x="534" y="1310"/>
                  </a:cubicBezTo>
                  <a:cubicBezTo>
                    <a:pt x="467" y="1243"/>
                    <a:pt x="434" y="1177"/>
                    <a:pt x="434" y="1110"/>
                  </a:cubicBezTo>
                  <a:cubicBezTo>
                    <a:pt x="434" y="1010"/>
                    <a:pt x="467" y="876"/>
                    <a:pt x="501" y="810"/>
                  </a:cubicBezTo>
                  <a:cubicBezTo>
                    <a:pt x="534" y="643"/>
                    <a:pt x="634" y="543"/>
                    <a:pt x="768" y="443"/>
                  </a:cubicBezTo>
                  <a:cubicBezTo>
                    <a:pt x="801" y="409"/>
                    <a:pt x="901" y="409"/>
                    <a:pt x="934" y="409"/>
                  </a:cubicBezTo>
                  <a:close/>
                  <a:moveTo>
                    <a:pt x="951" y="1"/>
                  </a:moveTo>
                  <a:cubicBezTo>
                    <a:pt x="876" y="1"/>
                    <a:pt x="801" y="26"/>
                    <a:pt x="734" y="76"/>
                  </a:cubicBezTo>
                  <a:cubicBezTo>
                    <a:pt x="701" y="109"/>
                    <a:pt x="634" y="176"/>
                    <a:pt x="568" y="209"/>
                  </a:cubicBezTo>
                  <a:cubicBezTo>
                    <a:pt x="501" y="276"/>
                    <a:pt x="467" y="376"/>
                    <a:pt x="401" y="443"/>
                  </a:cubicBezTo>
                  <a:lnTo>
                    <a:pt x="401" y="309"/>
                  </a:lnTo>
                  <a:lnTo>
                    <a:pt x="134" y="476"/>
                  </a:lnTo>
                  <a:cubicBezTo>
                    <a:pt x="101" y="509"/>
                    <a:pt x="67" y="543"/>
                    <a:pt x="34" y="610"/>
                  </a:cubicBezTo>
                  <a:cubicBezTo>
                    <a:pt x="0" y="643"/>
                    <a:pt x="0" y="676"/>
                    <a:pt x="0" y="743"/>
                  </a:cubicBezTo>
                  <a:cubicBezTo>
                    <a:pt x="0" y="776"/>
                    <a:pt x="0" y="810"/>
                    <a:pt x="34" y="843"/>
                  </a:cubicBezTo>
                  <a:cubicBezTo>
                    <a:pt x="50" y="860"/>
                    <a:pt x="67" y="868"/>
                    <a:pt x="84" y="868"/>
                  </a:cubicBezTo>
                  <a:cubicBezTo>
                    <a:pt x="101" y="868"/>
                    <a:pt x="117" y="860"/>
                    <a:pt x="134" y="843"/>
                  </a:cubicBezTo>
                  <a:lnTo>
                    <a:pt x="167" y="810"/>
                  </a:lnTo>
                  <a:lnTo>
                    <a:pt x="167" y="2411"/>
                  </a:lnTo>
                  <a:lnTo>
                    <a:pt x="134" y="2411"/>
                  </a:lnTo>
                  <a:cubicBezTo>
                    <a:pt x="101" y="2411"/>
                    <a:pt x="67" y="2478"/>
                    <a:pt x="34" y="2511"/>
                  </a:cubicBezTo>
                  <a:cubicBezTo>
                    <a:pt x="0" y="2544"/>
                    <a:pt x="0" y="2611"/>
                    <a:pt x="0" y="2678"/>
                  </a:cubicBezTo>
                  <a:cubicBezTo>
                    <a:pt x="0" y="2711"/>
                    <a:pt x="0" y="2744"/>
                    <a:pt x="34" y="2778"/>
                  </a:cubicBezTo>
                  <a:cubicBezTo>
                    <a:pt x="50" y="2794"/>
                    <a:pt x="67" y="2803"/>
                    <a:pt x="84" y="2803"/>
                  </a:cubicBezTo>
                  <a:cubicBezTo>
                    <a:pt x="101" y="2803"/>
                    <a:pt x="117" y="2794"/>
                    <a:pt x="134" y="2778"/>
                  </a:cubicBezTo>
                  <a:lnTo>
                    <a:pt x="568" y="2544"/>
                  </a:lnTo>
                  <a:cubicBezTo>
                    <a:pt x="601" y="2511"/>
                    <a:pt x="668" y="2478"/>
                    <a:pt x="668" y="2411"/>
                  </a:cubicBezTo>
                  <a:cubicBezTo>
                    <a:pt x="701" y="2377"/>
                    <a:pt x="701" y="2311"/>
                    <a:pt x="701" y="2277"/>
                  </a:cubicBezTo>
                  <a:cubicBezTo>
                    <a:pt x="734" y="2244"/>
                    <a:pt x="701" y="2177"/>
                    <a:pt x="668" y="2177"/>
                  </a:cubicBezTo>
                  <a:cubicBezTo>
                    <a:pt x="668" y="2161"/>
                    <a:pt x="651" y="2152"/>
                    <a:pt x="630" y="2152"/>
                  </a:cubicBezTo>
                  <a:cubicBezTo>
                    <a:pt x="609" y="2152"/>
                    <a:pt x="584" y="2161"/>
                    <a:pt x="568" y="2177"/>
                  </a:cubicBezTo>
                  <a:lnTo>
                    <a:pt x="434" y="2277"/>
                  </a:lnTo>
                  <a:lnTo>
                    <a:pt x="434" y="1710"/>
                  </a:lnTo>
                  <a:lnTo>
                    <a:pt x="601" y="1710"/>
                  </a:lnTo>
                  <a:cubicBezTo>
                    <a:pt x="668" y="1710"/>
                    <a:pt x="734" y="1677"/>
                    <a:pt x="768" y="1644"/>
                  </a:cubicBezTo>
                  <a:cubicBezTo>
                    <a:pt x="934" y="1544"/>
                    <a:pt x="1068" y="1410"/>
                    <a:pt x="1135" y="1243"/>
                  </a:cubicBezTo>
                  <a:cubicBezTo>
                    <a:pt x="1268" y="1010"/>
                    <a:pt x="1335" y="776"/>
                    <a:pt x="1335" y="543"/>
                  </a:cubicBezTo>
                  <a:cubicBezTo>
                    <a:pt x="1335" y="376"/>
                    <a:pt x="1301" y="209"/>
                    <a:pt x="1168" y="76"/>
                  </a:cubicBezTo>
                  <a:cubicBezTo>
                    <a:pt x="1101" y="26"/>
                    <a:pt x="1026" y="1"/>
                    <a:pt x="9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8" name="Google Shape;878;p34"/>
            <p:cNvSpPr/>
            <p:nvPr/>
          </p:nvSpPr>
          <p:spPr>
            <a:xfrm>
              <a:off x="2832200" y="1477550"/>
              <a:ext cx="25875" cy="49850"/>
            </a:xfrm>
            <a:custGeom>
              <a:rect b="b" l="l" r="r" t="t"/>
              <a:pathLst>
                <a:path extrusionOk="0" h="1994" w="1035">
                  <a:moveTo>
                    <a:pt x="913" y="0"/>
                  </a:moveTo>
                  <a:cubicBezTo>
                    <a:pt x="901" y="0"/>
                    <a:pt x="884" y="8"/>
                    <a:pt x="868" y="25"/>
                  </a:cubicBezTo>
                  <a:lnTo>
                    <a:pt x="834" y="59"/>
                  </a:lnTo>
                  <a:cubicBezTo>
                    <a:pt x="834" y="92"/>
                    <a:pt x="801" y="92"/>
                    <a:pt x="801" y="125"/>
                  </a:cubicBezTo>
                  <a:cubicBezTo>
                    <a:pt x="767" y="109"/>
                    <a:pt x="742" y="100"/>
                    <a:pt x="722" y="100"/>
                  </a:cubicBezTo>
                  <a:cubicBezTo>
                    <a:pt x="701" y="100"/>
                    <a:pt x="684" y="109"/>
                    <a:pt x="667" y="125"/>
                  </a:cubicBezTo>
                  <a:cubicBezTo>
                    <a:pt x="601" y="125"/>
                    <a:pt x="567" y="159"/>
                    <a:pt x="501" y="192"/>
                  </a:cubicBezTo>
                  <a:cubicBezTo>
                    <a:pt x="367" y="259"/>
                    <a:pt x="234" y="392"/>
                    <a:pt x="134" y="559"/>
                  </a:cubicBezTo>
                  <a:cubicBezTo>
                    <a:pt x="67" y="659"/>
                    <a:pt x="34" y="792"/>
                    <a:pt x="34" y="926"/>
                  </a:cubicBezTo>
                  <a:cubicBezTo>
                    <a:pt x="34" y="1026"/>
                    <a:pt x="67" y="1126"/>
                    <a:pt x="134" y="1193"/>
                  </a:cubicBezTo>
                  <a:cubicBezTo>
                    <a:pt x="161" y="1206"/>
                    <a:pt x="195" y="1215"/>
                    <a:pt x="238" y="1215"/>
                  </a:cubicBezTo>
                  <a:cubicBezTo>
                    <a:pt x="300" y="1215"/>
                    <a:pt x="383" y="1198"/>
                    <a:pt x="501" y="1159"/>
                  </a:cubicBezTo>
                  <a:cubicBezTo>
                    <a:pt x="567" y="1093"/>
                    <a:pt x="667" y="1093"/>
                    <a:pt x="734" y="1093"/>
                  </a:cubicBezTo>
                  <a:cubicBezTo>
                    <a:pt x="767" y="1093"/>
                    <a:pt x="801" y="1126"/>
                    <a:pt x="801" y="1159"/>
                  </a:cubicBezTo>
                  <a:cubicBezTo>
                    <a:pt x="801" y="1193"/>
                    <a:pt x="767" y="1226"/>
                    <a:pt x="767" y="1259"/>
                  </a:cubicBezTo>
                  <a:cubicBezTo>
                    <a:pt x="701" y="1359"/>
                    <a:pt x="601" y="1426"/>
                    <a:pt x="501" y="1460"/>
                  </a:cubicBezTo>
                  <a:cubicBezTo>
                    <a:pt x="467" y="1493"/>
                    <a:pt x="401" y="1526"/>
                    <a:pt x="334" y="1526"/>
                  </a:cubicBezTo>
                  <a:cubicBezTo>
                    <a:pt x="324" y="1536"/>
                    <a:pt x="314" y="1540"/>
                    <a:pt x="305" y="1540"/>
                  </a:cubicBezTo>
                  <a:cubicBezTo>
                    <a:pt x="281" y="1540"/>
                    <a:pt x="257" y="1516"/>
                    <a:pt x="234" y="1493"/>
                  </a:cubicBezTo>
                  <a:cubicBezTo>
                    <a:pt x="200" y="1460"/>
                    <a:pt x="200" y="1426"/>
                    <a:pt x="167" y="1426"/>
                  </a:cubicBezTo>
                  <a:cubicBezTo>
                    <a:pt x="167" y="1409"/>
                    <a:pt x="159" y="1401"/>
                    <a:pt x="146" y="1401"/>
                  </a:cubicBezTo>
                  <a:cubicBezTo>
                    <a:pt x="134" y="1401"/>
                    <a:pt x="117" y="1409"/>
                    <a:pt x="100" y="1426"/>
                  </a:cubicBezTo>
                  <a:cubicBezTo>
                    <a:pt x="67" y="1426"/>
                    <a:pt x="34" y="1460"/>
                    <a:pt x="34" y="1526"/>
                  </a:cubicBezTo>
                  <a:cubicBezTo>
                    <a:pt x="0" y="1560"/>
                    <a:pt x="0" y="1626"/>
                    <a:pt x="0" y="1726"/>
                  </a:cubicBezTo>
                  <a:lnTo>
                    <a:pt x="0" y="1826"/>
                  </a:lnTo>
                  <a:cubicBezTo>
                    <a:pt x="0" y="1893"/>
                    <a:pt x="0" y="1960"/>
                    <a:pt x="34" y="1993"/>
                  </a:cubicBezTo>
                  <a:lnTo>
                    <a:pt x="100" y="1993"/>
                  </a:lnTo>
                  <a:cubicBezTo>
                    <a:pt x="134" y="1993"/>
                    <a:pt x="134" y="1960"/>
                    <a:pt x="167" y="1960"/>
                  </a:cubicBezTo>
                  <a:lnTo>
                    <a:pt x="200" y="1893"/>
                  </a:lnTo>
                  <a:cubicBezTo>
                    <a:pt x="217" y="1910"/>
                    <a:pt x="242" y="1918"/>
                    <a:pt x="267" y="1918"/>
                  </a:cubicBezTo>
                  <a:cubicBezTo>
                    <a:pt x="292" y="1918"/>
                    <a:pt x="317" y="1910"/>
                    <a:pt x="334" y="1893"/>
                  </a:cubicBezTo>
                  <a:cubicBezTo>
                    <a:pt x="401" y="1893"/>
                    <a:pt x="467" y="1860"/>
                    <a:pt x="534" y="1826"/>
                  </a:cubicBezTo>
                  <a:cubicBezTo>
                    <a:pt x="701" y="1726"/>
                    <a:pt x="834" y="1593"/>
                    <a:pt x="934" y="1426"/>
                  </a:cubicBezTo>
                  <a:cubicBezTo>
                    <a:pt x="1001" y="1293"/>
                    <a:pt x="1034" y="1159"/>
                    <a:pt x="1034" y="1026"/>
                  </a:cubicBezTo>
                  <a:cubicBezTo>
                    <a:pt x="1034" y="959"/>
                    <a:pt x="1034" y="859"/>
                    <a:pt x="968" y="826"/>
                  </a:cubicBezTo>
                  <a:cubicBezTo>
                    <a:pt x="934" y="759"/>
                    <a:pt x="868" y="726"/>
                    <a:pt x="801" y="726"/>
                  </a:cubicBezTo>
                  <a:cubicBezTo>
                    <a:pt x="701" y="759"/>
                    <a:pt x="601" y="759"/>
                    <a:pt x="501" y="826"/>
                  </a:cubicBezTo>
                  <a:cubicBezTo>
                    <a:pt x="434" y="826"/>
                    <a:pt x="401" y="859"/>
                    <a:pt x="334" y="859"/>
                  </a:cubicBezTo>
                  <a:cubicBezTo>
                    <a:pt x="267" y="859"/>
                    <a:pt x="267" y="826"/>
                    <a:pt x="267" y="792"/>
                  </a:cubicBezTo>
                  <a:cubicBezTo>
                    <a:pt x="300" y="759"/>
                    <a:pt x="300" y="726"/>
                    <a:pt x="334" y="726"/>
                  </a:cubicBezTo>
                  <a:cubicBezTo>
                    <a:pt x="367" y="626"/>
                    <a:pt x="434" y="559"/>
                    <a:pt x="534" y="526"/>
                  </a:cubicBezTo>
                  <a:cubicBezTo>
                    <a:pt x="567" y="492"/>
                    <a:pt x="601" y="492"/>
                    <a:pt x="667" y="492"/>
                  </a:cubicBezTo>
                  <a:cubicBezTo>
                    <a:pt x="684" y="475"/>
                    <a:pt x="701" y="467"/>
                    <a:pt x="717" y="467"/>
                  </a:cubicBezTo>
                  <a:cubicBezTo>
                    <a:pt x="734" y="467"/>
                    <a:pt x="751" y="475"/>
                    <a:pt x="767" y="492"/>
                  </a:cubicBezTo>
                  <a:cubicBezTo>
                    <a:pt x="767" y="526"/>
                    <a:pt x="767" y="559"/>
                    <a:pt x="801" y="592"/>
                  </a:cubicBezTo>
                  <a:lnTo>
                    <a:pt x="868" y="592"/>
                  </a:lnTo>
                  <a:cubicBezTo>
                    <a:pt x="934" y="559"/>
                    <a:pt x="968" y="492"/>
                    <a:pt x="968" y="459"/>
                  </a:cubicBezTo>
                  <a:cubicBezTo>
                    <a:pt x="968" y="392"/>
                    <a:pt x="968" y="325"/>
                    <a:pt x="968" y="292"/>
                  </a:cubicBezTo>
                  <a:lnTo>
                    <a:pt x="968" y="192"/>
                  </a:lnTo>
                  <a:cubicBezTo>
                    <a:pt x="968" y="125"/>
                    <a:pt x="968" y="92"/>
                    <a:pt x="934" y="25"/>
                  </a:cubicBezTo>
                  <a:cubicBezTo>
                    <a:pt x="934" y="8"/>
                    <a:pt x="926" y="0"/>
                    <a:pt x="91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79" name="Google Shape;879;p34"/>
            <p:cNvSpPr/>
            <p:nvPr/>
          </p:nvSpPr>
          <p:spPr>
            <a:xfrm>
              <a:off x="2875550" y="1490875"/>
              <a:ext cx="9200" cy="12950"/>
            </a:xfrm>
            <a:custGeom>
              <a:rect b="b" l="l" r="r" t="t"/>
              <a:pathLst>
                <a:path extrusionOk="0" h="518" w="368">
                  <a:moveTo>
                    <a:pt x="247" y="1"/>
                  </a:moveTo>
                  <a:cubicBezTo>
                    <a:pt x="226" y="1"/>
                    <a:pt x="201" y="9"/>
                    <a:pt x="168" y="26"/>
                  </a:cubicBezTo>
                  <a:cubicBezTo>
                    <a:pt x="134" y="59"/>
                    <a:pt x="68" y="93"/>
                    <a:pt x="34" y="159"/>
                  </a:cubicBezTo>
                  <a:cubicBezTo>
                    <a:pt x="34" y="226"/>
                    <a:pt x="1" y="293"/>
                    <a:pt x="1" y="326"/>
                  </a:cubicBezTo>
                  <a:cubicBezTo>
                    <a:pt x="1" y="393"/>
                    <a:pt x="1" y="460"/>
                    <a:pt x="34" y="493"/>
                  </a:cubicBezTo>
                  <a:cubicBezTo>
                    <a:pt x="51" y="510"/>
                    <a:pt x="76" y="518"/>
                    <a:pt x="101" y="518"/>
                  </a:cubicBezTo>
                  <a:cubicBezTo>
                    <a:pt x="126" y="518"/>
                    <a:pt x="151" y="510"/>
                    <a:pt x="168" y="493"/>
                  </a:cubicBezTo>
                  <a:cubicBezTo>
                    <a:pt x="234" y="460"/>
                    <a:pt x="268" y="393"/>
                    <a:pt x="301" y="359"/>
                  </a:cubicBezTo>
                  <a:cubicBezTo>
                    <a:pt x="334" y="293"/>
                    <a:pt x="334" y="226"/>
                    <a:pt x="334" y="159"/>
                  </a:cubicBezTo>
                  <a:cubicBezTo>
                    <a:pt x="368" y="93"/>
                    <a:pt x="334" y="59"/>
                    <a:pt x="301" y="26"/>
                  </a:cubicBezTo>
                  <a:cubicBezTo>
                    <a:pt x="284" y="9"/>
                    <a:pt x="268" y="1"/>
                    <a:pt x="24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0" name="Google Shape;880;p34"/>
            <p:cNvSpPr/>
            <p:nvPr/>
          </p:nvSpPr>
          <p:spPr>
            <a:xfrm>
              <a:off x="2899750" y="1439800"/>
              <a:ext cx="29200" cy="44550"/>
            </a:xfrm>
            <a:custGeom>
              <a:rect b="b" l="l" r="r" t="t"/>
              <a:pathLst>
                <a:path extrusionOk="0" h="1782" w="1168">
                  <a:moveTo>
                    <a:pt x="719" y="388"/>
                  </a:moveTo>
                  <a:cubicBezTo>
                    <a:pt x="774" y="388"/>
                    <a:pt x="831" y="413"/>
                    <a:pt x="867" y="468"/>
                  </a:cubicBezTo>
                  <a:cubicBezTo>
                    <a:pt x="934" y="534"/>
                    <a:pt x="968" y="635"/>
                    <a:pt x="934" y="735"/>
                  </a:cubicBezTo>
                  <a:cubicBezTo>
                    <a:pt x="934" y="868"/>
                    <a:pt x="901" y="968"/>
                    <a:pt x="834" y="1102"/>
                  </a:cubicBezTo>
                  <a:cubicBezTo>
                    <a:pt x="801"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901" y="1"/>
                  </a:moveTo>
                  <a:cubicBezTo>
                    <a:pt x="767" y="1"/>
                    <a:pt x="667" y="1"/>
                    <a:pt x="601" y="67"/>
                  </a:cubicBezTo>
                  <a:cubicBezTo>
                    <a:pt x="467" y="134"/>
                    <a:pt x="367" y="234"/>
                    <a:pt x="300" y="368"/>
                  </a:cubicBezTo>
                  <a:cubicBezTo>
                    <a:pt x="200" y="501"/>
                    <a:pt x="134" y="635"/>
                    <a:pt x="67" y="801"/>
                  </a:cubicBezTo>
                  <a:cubicBezTo>
                    <a:pt x="34" y="935"/>
                    <a:pt x="0" y="1102"/>
                    <a:pt x="0" y="1235"/>
                  </a:cubicBezTo>
                  <a:cubicBezTo>
                    <a:pt x="0" y="1368"/>
                    <a:pt x="34" y="1502"/>
                    <a:pt x="67" y="1602"/>
                  </a:cubicBezTo>
                  <a:cubicBezTo>
                    <a:pt x="100" y="1702"/>
                    <a:pt x="200" y="1735"/>
                    <a:pt x="300" y="1769"/>
                  </a:cubicBezTo>
                  <a:cubicBezTo>
                    <a:pt x="327" y="1778"/>
                    <a:pt x="354" y="1782"/>
                    <a:pt x="381" y="1782"/>
                  </a:cubicBezTo>
                  <a:cubicBezTo>
                    <a:pt x="454" y="1782"/>
                    <a:pt x="527" y="1751"/>
                    <a:pt x="601" y="1702"/>
                  </a:cubicBezTo>
                  <a:cubicBezTo>
                    <a:pt x="701" y="1635"/>
                    <a:pt x="801" y="1535"/>
                    <a:pt x="901" y="1435"/>
                  </a:cubicBezTo>
                  <a:cubicBezTo>
                    <a:pt x="968" y="1302"/>
                    <a:pt x="1068" y="1168"/>
                    <a:pt x="1101" y="1001"/>
                  </a:cubicBezTo>
                  <a:cubicBezTo>
                    <a:pt x="1134" y="868"/>
                    <a:pt x="1168" y="735"/>
                    <a:pt x="1168" y="601"/>
                  </a:cubicBezTo>
                  <a:cubicBezTo>
                    <a:pt x="1168" y="468"/>
                    <a:pt x="1168" y="334"/>
                    <a:pt x="1101" y="201"/>
                  </a:cubicBezTo>
                  <a:cubicBezTo>
                    <a:pt x="1068" y="101"/>
                    <a:pt x="968" y="34"/>
                    <a:pt x="9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1" name="Google Shape;881;p34"/>
            <p:cNvSpPr/>
            <p:nvPr/>
          </p:nvSpPr>
          <p:spPr>
            <a:xfrm>
              <a:off x="2934775" y="1416675"/>
              <a:ext cx="29200" cy="52975"/>
            </a:xfrm>
            <a:custGeom>
              <a:rect b="b" l="l" r="r" t="t"/>
              <a:pathLst>
                <a:path extrusionOk="0" h="2119" w="1168">
                  <a:moveTo>
                    <a:pt x="1001" y="0"/>
                  </a:moveTo>
                  <a:cubicBezTo>
                    <a:pt x="968" y="0"/>
                    <a:pt x="934" y="8"/>
                    <a:pt x="901" y="25"/>
                  </a:cubicBezTo>
                  <a:cubicBezTo>
                    <a:pt x="834" y="58"/>
                    <a:pt x="801" y="92"/>
                    <a:pt x="734" y="159"/>
                  </a:cubicBezTo>
                  <a:cubicBezTo>
                    <a:pt x="667" y="259"/>
                    <a:pt x="601" y="392"/>
                    <a:pt x="534" y="492"/>
                  </a:cubicBezTo>
                  <a:lnTo>
                    <a:pt x="534" y="292"/>
                  </a:lnTo>
                  <a:lnTo>
                    <a:pt x="200" y="492"/>
                  </a:lnTo>
                  <a:cubicBezTo>
                    <a:pt x="167" y="525"/>
                    <a:pt x="134" y="559"/>
                    <a:pt x="100" y="626"/>
                  </a:cubicBezTo>
                  <a:cubicBezTo>
                    <a:pt x="67" y="659"/>
                    <a:pt x="67" y="692"/>
                    <a:pt x="67" y="759"/>
                  </a:cubicBezTo>
                  <a:cubicBezTo>
                    <a:pt x="67" y="792"/>
                    <a:pt x="67" y="826"/>
                    <a:pt x="100" y="859"/>
                  </a:cubicBezTo>
                  <a:cubicBezTo>
                    <a:pt x="117" y="876"/>
                    <a:pt x="134" y="884"/>
                    <a:pt x="150" y="884"/>
                  </a:cubicBezTo>
                  <a:cubicBezTo>
                    <a:pt x="167" y="884"/>
                    <a:pt x="184" y="876"/>
                    <a:pt x="200" y="859"/>
                  </a:cubicBezTo>
                  <a:lnTo>
                    <a:pt x="300" y="826"/>
                  </a:lnTo>
                  <a:lnTo>
                    <a:pt x="300" y="1660"/>
                  </a:lnTo>
                  <a:lnTo>
                    <a:pt x="167" y="1726"/>
                  </a:lnTo>
                  <a:cubicBezTo>
                    <a:pt x="100" y="1760"/>
                    <a:pt x="67" y="1793"/>
                    <a:pt x="34" y="1826"/>
                  </a:cubicBezTo>
                  <a:cubicBezTo>
                    <a:pt x="0" y="1893"/>
                    <a:pt x="0" y="1926"/>
                    <a:pt x="0" y="1993"/>
                  </a:cubicBezTo>
                  <a:cubicBezTo>
                    <a:pt x="0" y="2027"/>
                    <a:pt x="0" y="2060"/>
                    <a:pt x="34" y="2093"/>
                  </a:cubicBezTo>
                  <a:cubicBezTo>
                    <a:pt x="50" y="2110"/>
                    <a:pt x="67" y="2118"/>
                    <a:pt x="88" y="2118"/>
                  </a:cubicBezTo>
                  <a:cubicBezTo>
                    <a:pt x="109" y="2118"/>
                    <a:pt x="134" y="2110"/>
                    <a:pt x="167" y="2093"/>
                  </a:cubicBezTo>
                  <a:lnTo>
                    <a:pt x="834" y="1693"/>
                  </a:lnTo>
                  <a:cubicBezTo>
                    <a:pt x="901" y="1660"/>
                    <a:pt x="934" y="1626"/>
                    <a:pt x="968" y="1593"/>
                  </a:cubicBezTo>
                  <a:cubicBezTo>
                    <a:pt x="968" y="1526"/>
                    <a:pt x="1001" y="1493"/>
                    <a:pt x="1001" y="1426"/>
                  </a:cubicBezTo>
                  <a:cubicBezTo>
                    <a:pt x="1001" y="1393"/>
                    <a:pt x="968" y="1359"/>
                    <a:pt x="968" y="1326"/>
                  </a:cubicBezTo>
                  <a:cubicBezTo>
                    <a:pt x="951" y="1309"/>
                    <a:pt x="934" y="1301"/>
                    <a:pt x="913" y="1301"/>
                  </a:cubicBezTo>
                  <a:cubicBezTo>
                    <a:pt x="892" y="1301"/>
                    <a:pt x="867" y="1309"/>
                    <a:pt x="834" y="1326"/>
                  </a:cubicBezTo>
                  <a:lnTo>
                    <a:pt x="501" y="1526"/>
                  </a:lnTo>
                  <a:lnTo>
                    <a:pt x="501" y="992"/>
                  </a:lnTo>
                  <a:cubicBezTo>
                    <a:pt x="601" y="826"/>
                    <a:pt x="701" y="659"/>
                    <a:pt x="767" y="559"/>
                  </a:cubicBezTo>
                  <a:cubicBezTo>
                    <a:pt x="801" y="492"/>
                    <a:pt x="834" y="459"/>
                    <a:pt x="901" y="392"/>
                  </a:cubicBezTo>
                  <a:cubicBezTo>
                    <a:pt x="917" y="375"/>
                    <a:pt x="926" y="367"/>
                    <a:pt x="934" y="367"/>
                  </a:cubicBezTo>
                  <a:cubicBezTo>
                    <a:pt x="943" y="367"/>
                    <a:pt x="951" y="375"/>
                    <a:pt x="968" y="392"/>
                  </a:cubicBezTo>
                  <a:cubicBezTo>
                    <a:pt x="984" y="409"/>
                    <a:pt x="1001" y="417"/>
                    <a:pt x="1018" y="417"/>
                  </a:cubicBezTo>
                  <a:cubicBezTo>
                    <a:pt x="1034" y="417"/>
                    <a:pt x="1051" y="409"/>
                    <a:pt x="1068" y="392"/>
                  </a:cubicBezTo>
                  <a:cubicBezTo>
                    <a:pt x="1101" y="392"/>
                    <a:pt x="1134" y="325"/>
                    <a:pt x="1134" y="292"/>
                  </a:cubicBezTo>
                  <a:cubicBezTo>
                    <a:pt x="1168" y="259"/>
                    <a:pt x="1168" y="192"/>
                    <a:pt x="1168" y="159"/>
                  </a:cubicBezTo>
                  <a:cubicBezTo>
                    <a:pt x="1168" y="92"/>
                    <a:pt x="1168" y="58"/>
                    <a:pt x="1101" y="25"/>
                  </a:cubicBezTo>
                  <a:cubicBezTo>
                    <a:pt x="1068" y="8"/>
                    <a:pt x="1034" y="0"/>
                    <a:pt x="10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2" name="Google Shape;882;p34"/>
            <p:cNvSpPr/>
            <p:nvPr/>
          </p:nvSpPr>
          <p:spPr>
            <a:xfrm>
              <a:off x="2968125" y="1394975"/>
              <a:ext cx="31725" cy="68000"/>
            </a:xfrm>
            <a:custGeom>
              <a:rect b="b" l="l" r="r" t="t"/>
              <a:pathLst>
                <a:path extrusionOk="0" h="2720" w="1269">
                  <a:moveTo>
                    <a:pt x="655" y="643"/>
                  </a:moveTo>
                  <a:cubicBezTo>
                    <a:pt x="693" y="643"/>
                    <a:pt x="734" y="660"/>
                    <a:pt x="768" y="693"/>
                  </a:cubicBezTo>
                  <a:cubicBezTo>
                    <a:pt x="834" y="760"/>
                    <a:pt x="868" y="860"/>
                    <a:pt x="868" y="960"/>
                  </a:cubicBezTo>
                  <a:cubicBezTo>
                    <a:pt x="868" y="1093"/>
                    <a:pt x="834" y="1227"/>
                    <a:pt x="768" y="1360"/>
                  </a:cubicBezTo>
                  <a:cubicBezTo>
                    <a:pt x="734" y="1460"/>
                    <a:pt x="634" y="1560"/>
                    <a:pt x="568" y="1627"/>
                  </a:cubicBezTo>
                  <a:cubicBezTo>
                    <a:pt x="534" y="1644"/>
                    <a:pt x="492" y="1652"/>
                    <a:pt x="451" y="1652"/>
                  </a:cubicBezTo>
                  <a:cubicBezTo>
                    <a:pt x="409" y="1652"/>
                    <a:pt x="367" y="1644"/>
                    <a:pt x="334" y="1627"/>
                  </a:cubicBezTo>
                  <a:cubicBezTo>
                    <a:pt x="267" y="1527"/>
                    <a:pt x="234" y="1427"/>
                    <a:pt x="234" y="1327"/>
                  </a:cubicBezTo>
                  <a:cubicBezTo>
                    <a:pt x="234" y="1193"/>
                    <a:pt x="267" y="1060"/>
                    <a:pt x="334" y="960"/>
                  </a:cubicBezTo>
                  <a:cubicBezTo>
                    <a:pt x="367" y="826"/>
                    <a:pt x="434" y="726"/>
                    <a:pt x="568" y="693"/>
                  </a:cubicBezTo>
                  <a:cubicBezTo>
                    <a:pt x="584" y="660"/>
                    <a:pt x="618" y="643"/>
                    <a:pt x="655" y="643"/>
                  </a:cubicBezTo>
                  <a:close/>
                  <a:moveTo>
                    <a:pt x="1197" y="1"/>
                  </a:moveTo>
                  <a:cubicBezTo>
                    <a:pt x="1176" y="1"/>
                    <a:pt x="1151" y="9"/>
                    <a:pt x="1135" y="26"/>
                  </a:cubicBezTo>
                  <a:lnTo>
                    <a:pt x="868" y="193"/>
                  </a:lnTo>
                  <a:lnTo>
                    <a:pt x="868" y="293"/>
                  </a:lnTo>
                  <a:cubicBezTo>
                    <a:pt x="834" y="259"/>
                    <a:pt x="768" y="226"/>
                    <a:pt x="701" y="226"/>
                  </a:cubicBezTo>
                  <a:cubicBezTo>
                    <a:pt x="668" y="226"/>
                    <a:pt x="601" y="259"/>
                    <a:pt x="534" y="293"/>
                  </a:cubicBezTo>
                  <a:cubicBezTo>
                    <a:pt x="367" y="393"/>
                    <a:pt x="234" y="560"/>
                    <a:pt x="167" y="760"/>
                  </a:cubicBezTo>
                  <a:cubicBezTo>
                    <a:pt x="67" y="960"/>
                    <a:pt x="0" y="1193"/>
                    <a:pt x="0" y="1427"/>
                  </a:cubicBezTo>
                  <a:cubicBezTo>
                    <a:pt x="0" y="1594"/>
                    <a:pt x="34" y="1794"/>
                    <a:pt x="167" y="1927"/>
                  </a:cubicBezTo>
                  <a:cubicBezTo>
                    <a:pt x="217" y="1977"/>
                    <a:pt x="284" y="2002"/>
                    <a:pt x="351" y="2002"/>
                  </a:cubicBezTo>
                  <a:cubicBezTo>
                    <a:pt x="417" y="2002"/>
                    <a:pt x="484" y="1977"/>
                    <a:pt x="534" y="1927"/>
                  </a:cubicBezTo>
                  <a:cubicBezTo>
                    <a:pt x="601" y="1894"/>
                    <a:pt x="668" y="1827"/>
                    <a:pt x="701" y="1794"/>
                  </a:cubicBezTo>
                  <a:cubicBezTo>
                    <a:pt x="768" y="1727"/>
                    <a:pt x="801" y="1660"/>
                    <a:pt x="868" y="1594"/>
                  </a:cubicBezTo>
                  <a:lnTo>
                    <a:pt x="868" y="1760"/>
                  </a:lnTo>
                  <a:cubicBezTo>
                    <a:pt x="868" y="1860"/>
                    <a:pt x="834" y="1927"/>
                    <a:pt x="801" y="2027"/>
                  </a:cubicBezTo>
                  <a:cubicBezTo>
                    <a:pt x="768" y="2094"/>
                    <a:pt x="701" y="2161"/>
                    <a:pt x="634" y="2194"/>
                  </a:cubicBezTo>
                  <a:lnTo>
                    <a:pt x="401" y="2327"/>
                  </a:lnTo>
                  <a:cubicBezTo>
                    <a:pt x="334" y="2361"/>
                    <a:pt x="301" y="2394"/>
                    <a:pt x="267" y="2461"/>
                  </a:cubicBezTo>
                  <a:cubicBezTo>
                    <a:pt x="267" y="2494"/>
                    <a:pt x="234" y="2561"/>
                    <a:pt x="234" y="2594"/>
                  </a:cubicBezTo>
                  <a:cubicBezTo>
                    <a:pt x="234" y="2628"/>
                    <a:pt x="234" y="2661"/>
                    <a:pt x="267" y="2694"/>
                  </a:cubicBezTo>
                  <a:cubicBezTo>
                    <a:pt x="284" y="2711"/>
                    <a:pt x="301" y="2719"/>
                    <a:pt x="322" y="2719"/>
                  </a:cubicBezTo>
                  <a:cubicBezTo>
                    <a:pt x="342" y="2719"/>
                    <a:pt x="367" y="2711"/>
                    <a:pt x="401" y="2694"/>
                  </a:cubicBezTo>
                  <a:lnTo>
                    <a:pt x="634" y="2561"/>
                  </a:lnTo>
                  <a:cubicBezTo>
                    <a:pt x="734" y="2494"/>
                    <a:pt x="834" y="2428"/>
                    <a:pt x="868" y="2327"/>
                  </a:cubicBezTo>
                  <a:cubicBezTo>
                    <a:pt x="934" y="2227"/>
                    <a:pt x="1001" y="2127"/>
                    <a:pt x="1035" y="1994"/>
                  </a:cubicBezTo>
                  <a:cubicBezTo>
                    <a:pt x="1068" y="1894"/>
                    <a:pt x="1101" y="1760"/>
                    <a:pt x="1101" y="1660"/>
                  </a:cubicBezTo>
                  <a:lnTo>
                    <a:pt x="1101" y="393"/>
                  </a:lnTo>
                  <a:lnTo>
                    <a:pt x="1135" y="393"/>
                  </a:lnTo>
                  <a:cubicBezTo>
                    <a:pt x="1168" y="359"/>
                    <a:pt x="1201" y="326"/>
                    <a:pt x="1235" y="293"/>
                  </a:cubicBezTo>
                  <a:cubicBezTo>
                    <a:pt x="1268" y="226"/>
                    <a:pt x="1268" y="193"/>
                    <a:pt x="1268" y="126"/>
                  </a:cubicBezTo>
                  <a:cubicBezTo>
                    <a:pt x="1268" y="93"/>
                    <a:pt x="1268" y="59"/>
                    <a:pt x="1235" y="26"/>
                  </a:cubicBezTo>
                  <a:cubicBezTo>
                    <a:pt x="1235" y="9"/>
                    <a:pt x="1218" y="1"/>
                    <a:pt x="11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3" name="Google Shape;883;p34"/>
            <p:cNvSpPr/>
            <p:nvPr/>
          </p:nvSpPr>
          <p:spPr>
            <a:xfrm>
              <a:off x="3005650" y="1354750"/>
              <a:ext cx="25050" cy="83200"/>
            </a:xfrm>
            <a:custGeom>
              <a:rect b="b" l="l" r="r" t="t"/>
              <a:pathLst>
                <a:path extrusionOk="0" h="3328" w="1002">
                  <a:moveTo>
                    <a:pt x="868" y="0"/>
                  </a:moveTo>
                  <a:cubicBezTo>
                    <a:pt x="834" y="34"/>
                    <a:pt x="834" y="67"/>
                    <a:pt x="801" y="100"/>
                  </a:cubicBezTo>
                  <a:cubicBezTo>
                    <a:pt x="768" y="134"/>
                    <a:pt x="768" y="167"/>
                    <a:pt x="768" y="234"/>
                  </a:cubicBezTo>
                  <a:lnTo>
                    <a:pt x="34" y="3069"/>
                  </a:lnTo>
                  <a:cubicBezTo>
                    <a:pt x="1" y="3103"/>
                    <a:pt x="1" y="3169"/>
                    <a:pt x="1" y="3203"/>
                  </a:cubicBezTo>
                  <a:cubicBezTo>
                    <a:pt x="1" y="3236"/>
                    <a:pt x="1" y="3269"/>
                    <a:pt x="34" y="3303"/>
                  </a:cubicBezTo>
                  <a:cubicBezTo>
                    <a:pt x="51" y="3319"/>
                    <a:pt x="67" y="3328"/>
                    <a:pt x="80" y="3328"/>
                  </a:cubicBezTo>
                  <a:cubicBezTo>
                    <a:pt x="92" y="3328"/>
                    <a:pt x="101" y="3319"/>
                    <a:pt x="101" y="3303"/>
                  </a:cubicBezTo>
                  <a:cubicBezTo>
                    <a:pt x="134" y="3303"/>
                    <a:pt x="167" y="3269"/>
                    <a:pt x="201" y="3236"/>
                  </a:cubicBezTo>
                  <a:cubicBezTo>
                    <a:pt x="201" y="3169"/>
                    <a:pt x="234" y="3136"/>
                    <a:pt x="234" y="3103"/>
                  </a:cubicBezTo>
                  <a:lnTo>
                    <a:pt x="968" y="267"/>
                  </a:lnTo>
                  <a:cubicBezTo>
                    <a:pt x="968" y="200"/>
                    <a:pt x="968" y="167"/>
                    <a:pt x="1001" y="100"/>
                  </a:cubicBezTo>
                  <a:cubicBezTo>
                    <a:pt x="1001" y="67"/>
                    <a:pt x="968" y="34"/>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4" name="Google Shape;884;p34"/>
            <p:cNvSpPr/>
            <p:nvPr/>
          </p:nvSpPr>
          <p:spPr>
            <a:xfrm>
              <a:off x="3039000" y="1358925"/>
              <a:ext cx="26725" cy="49225"/>
            </a:xfrm>
            <a:custGeom>
              <a:rect b="b" l="l" r="r" t="t"/>
              <a:pathLst>
                <a:path extrusionOk="0" h="1969" w="1069">
                  <a:moveTo>
                    <a:pt x="901" y="0"/>
                  </a:moveTo>
                  <a:cubicBezTo>
                    <a:pt x="868" y="0"/>
                    <a:pt x="868" y="0"/>
                    <a:pt x="868" y="33"/>
                  </a:cubicBezTo>
                  <a:cubicBezTo>
                    <a:pt x="835" y="33"/>
                    <a:pt x="835" y="67"/>
                    <a:pt x="801" y="100"/>
                  </a:cubicBezTo>
                  <a:cubicBezTo>
                    <a:pt x="785" y="83"/>
                    <a:pt x="768" y="75"/>
                    <a:pt x="747" y="75"/>
                  </a:cubicBezTo>
                  <a:cubicBezTo>
                    <a:pt x="726" y="75"/>
                    <a:pt x="701" y="83"/>
                    <a:pt x="668" y="100"/>
                  </a:cubicBezTo>
                  <a:cubicBezTo>
                    <a:pt x="635" y="100"/>
                    <a:pt x="568" y="134"/>
                    <a:pt x="535" y="134"/>
                  </a:cubicBezTo>
                  <a:cubicBezTo>
                    <a:pt x="368" y="234"/>
                    <a:pt x="234" y="367"/>
                    <a:pt x="168" y="534"/>
                  </a:cubicBezTo>
                  <a:cubicBezTo>
                    <a:pt x="101" y="634"/>
                    <a:pt x="68" y="767"/>
                    <a:pt x="68" y="901"/>
                  </a:cubicBezTo>
                  <a:cubicBezTo>
                    <a:pt x="34" y="1001"/>
                    <a:pt x="68" y="1101"/>
                    <a:pt x="134" y="1168"/>
                  </a:cubicBezTo>
                  <a:cubicBezTo>
                    <a:pt x="159" y="1180"/>
                    <a:pt x="192" y="1188"/>
                    <a:pt x="233" y="1188"/>
                  </a:cubicBezTo>
                  <a:cubicBezTo>
                    <a:pt x="303" y="1188"/>
                    <a:pt x="395" y="1164"/>
                    <a:pt x="501" y="1101"/>
                  </a:cubicBezTo>
                  <a:cubicBezTo>
                    <a:pt x="601" y="1068"/>
                    <a:pt x="668" y="1034"/>
                    <a:pt x="768" y="1034"/>
                  </a:cubicBezTo>
                  <a:cubicBezTo>
                    <a:pt x="801" y="1068"/>
                    <a:pt x="835" y="1101"/>
                    <a:pt x="801" y="1134"/>
                  </a:cubicBezTo>
                  <a:cubicBezTo>
                    <a:pt x="801" y="1168"/>
                    <a:pt x="801" y="1201"/>
                    <a:pt x="768" y="1234"/>
                  </a:cubicBezTo>
                  <a:cubicBezTo>
                    <a:pt x="701" y="1301"/>
                    <a:pt x="635" y="1401"/>
                    <a:pt x="535" y="1434"/>
                  </a:cubicBezTo>
                  <a:cubicBezTo>
                    <a:pt x="468" y="1468"/>
                    <a:pt x="434" y="1501"/>
                    <a:pt x="368" y="1501"/>
                  </a:cubicBezTo>
                  <a:cubicBezTo>
                    <a:pt x="301" y="1501"/>
                    <a:pt x="268" y="1501"/>
                    <a:pt x="234" y="1468"/>
                  </a:cubicBezTo>
                  <a:cubicBezTo>
                    <a:pt x="234" y="1434"/>
                    <a:pt x="201" y="1368"/>
                    <a:pt x="201" y="1368"/>
                  </a:cubicBezTo>
                  <a:lnTo>
                    <a:pt x="134" y="1368"/>
                  </a:lnTo>
                  <a:cubicBezTo>
                    <a:pt x="101" y="1401"/>
                    <a:pt x="68" y="1434"/>
                    <a:pt x="34" y="1468"/>
                  </a:cubicBezTo>
                  <a:cubicBezTo>
                    <a:pt x="34" y="1535"/>
                    <a:pt x="1" y="1601"/>
                    <a:pt x="1" y="1668"/>
                  </a:cubicBezTo>
                  <a:lnTo>
                    <a:pt x="1" y="1801"/>
                  </a:lnTo>
                  <a:cubicBezTo>
                    <a:pt x="1" y="1835"/>
                    <a:pt x="1" y="1901"/>
                    <a:pt x="34" y="1968"/>
                  </a:cubicBezTo>
                  <a:lnTo>
                    <a:pt x="134" y="1968"/>
                  </a:lnTo>
                  <a:cubicBezTo>
                    <a:pt x="134" y="1935"/>
                    <a:pt x="168" y="1935"/>
                    <a:pt x="168" y="1935"/>
                  </a:cubicBezTo>
                  <a:cubicBezTo>
                    <a:pt x="168" y="1901"/>
                    <a:pt x="201" y="1868"/>
                    <a:pt x="201" y="1868"/>
                  </a:cubicBezTo>
                  <a:lnTo>
                    <a:pt x="368" y="1868"/>
                  </a:lnTo>
                  <a:cubicBezTo>
                    <a:pt x="434" y="1835"/>
                    <a:pt x="468" y="1835"/>
                    <a:pt x="535" y="1801"/>
                  </a:cubicBezTo>
                  <a:cubicBezTo>
                    <a:pt x="701" y="1701"/>
                    <a:pt x="868" y="1535"/>
                    <a:pt x="968" y="1368"/>
                  </a:cubicBezTo>
                  <a:cubicBezTo>
                    <a:pt x="1035" y="1268"/>
                    <a:pt x="1068" y="1134"/>
                    <a:pt x="1068" y="1001"/>
                  </a:cubicBezTo>
                  <a:cubicBezTo>
                    <a:pt x="1068" y="901"/>
                    <a:pt x="1035" y="834"/>
                    <a:pt x="1002" y="767"/>
                  </a:cubicBezTo>
                  <a:cubicBezTo>
                    <a:pt x="977" y="718"/>
                    <a:pt x="935" y="688"/>
                    <a:pt x="888" y="688"/>
                  </a:cubicBezTo>
                  <a:cubicBezTo>
                    <a:pt x="870" y="688"/>
                    <a:pt x="853" y="692"/>
                    <a:pt x="835" y="701"/>
                  </a:cubicBezTo>
                  <a:cubicBezTo>
                    <a:pt x="701" y="701"/>
                    <a:pt x="601" y="734"/>
                    <a:pt x="501" y="767"/>
                  </a:cubicBezTo>
                  <a:cubicBezTo>
                    <a:pt x="468" y="801"/>
                    <a:pt x="401" y="801"/>
                    <a:pt x="334" y="801"/>
                  </a:cubicBezTo>
                  <a:cubicBezTo>
                    <a:pt x="301" y="801"/>
                    <a:pt x="301" y="801"/>
                    <a:pt x="301" y="767"/>
                  </a:cubicBezTo>
                  <a:cubicBezTo>
                    <a:pt x="301" y="734"/>
                    <a:pt x="301" y="701"/>
                    <a:pt x="334" y="667"/>
                  </a:cubicBezTo>
                  <a:cubicBezTo>
                    <a:pt x="401" y="601"/>
                    <a:pt x="468" y="534"/>
                    <a:pt x="535" y="500"/>
                  </a:cubicBezTo>
                  <a:cubicBezTo>
                    <a:pt x="568" y="467"/>
                    <a:pt x="635" y="434"/>
                    <a:pt x="668" y="434"/>
                  </a:cubicBezTo>
                  <a:lnTo>
                    <a:pt x="801" y="434"/>
                  </a:lnTo>
                  <a:cubicBezTo>
                    <a:pt x="768" y="467"/>
                    <a:pt x="801" y="500"/>
                    <a:pt x="835" y="534"/>
                  </a:cubicBezTo>
                  <a:cubicBezTo>
                    <a:pt x="835" y="550"/>
                    <a:pt x="843" y="559"/>
                    <a:pt x="856" y="559"/>
                  </a:cubicBezTo>
                  <a:cubicBezTo>
                    <a:pt x="868" y="559"/>
                    <a:pt x="885" y="550"/>
                    <a:pt x="901" y="534"/>
                  </a:cubicBezTo>
                  <a:cubicBezTo>
                    <a:pt x="935" y="500"/>
                    <a:pt x="968" y="467"/>
                    <a:pt x="1002" y="400"/>
                  </a:cubicBezTo>
                  <a:cubicBezTo>
                    <a:pt x="1002" y="334"/>
                    <a:pt x="1002" y="300"/>
                    <a:pt x="1002" y="234"/>
                  </a:cubicBezTo>
                  <a:lnTo>
                    <a:pt x="1002" y="167"/>
                  </a:lnTo>
                  <a:cubicBezTo>
                    <a:pt x="1002" y="100"/>
                    <a:pt x="1002" y="33"/>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5" name="Google Shape;885;p34"/>
            <p:cNvSpPr/>
            <p:nvPr/>
          </p:nvSpPr>
          <p:spPr>
            <a:xfrm>
              <a:off x="3073200" y="1336600"/>
              <a:ext cx="29200" cy="48225"/>
            </a:xfrm>
            <a:custGeom>
              <a:rect b="b" l="l" r="r" t="t"/>
              <a:pathLst>
                <a:path extrusionOk="0" h="1929" w="1168">
                  <a:moveTo>
                    <a:pt x="1022" y="1"/>
                  </a:moveTo>
                  <a:cubicBezTo>
                    <a:pt x="1010" y="1"/>
                    <a:pt x="1001" y="9"/>
                    <a:pt x="1001" y="26"/>
                  </a:cubicBezTo>
                  <a:cubicBezTo>
                    <a:pt x="968" y="59"/>
                    <a:pt x="934" y="93"/>
                    <a:pt x="901" y="126"/>
                  </a:cubicBezTo>
                  <a:lnTo>
                    <a:pt x="734" y="126"/>
                  </a:lnTo>
                  <a:cubicBezTo>
                    <a:pt x="701" y="126"/>
                    <a:pt x="634" y="159"/>
                    <a:pt x="568" y="193"/>
                  </a:cubicBezTo>
                  <a:cubicBezTo>
                    <a:pt x="401" y="293"/>
                    <a:pt x="234" y="493"/>
                    <a:pt x="167" y="693"/>
                  </a:cubicBezTo>
                  <a:cubicBezTo>
                    <a:pt x="34" y="893"/>
                    <a:pt x="0" y="1160"/>
                    <a:pt x="0" y="1393"/>
                  </a:cubicBezTo>
                  <a:cubicBezTo>
                    <a:pt x="0" y="1660"/>
                    <a:pt x="101" y="1827"/>
                    <a:pt x="201" y="1894"/>
                  </a:cubicBezTo>
                  <a:cubicBezTo>
                    <a:pt x="236" y="1917"/>
                    <a:pt x="276" y="1929"/>
                    <a:pt x="320" y="1929"/>
                  </a:cubicBezTo>
                  <a:cubicBezTo>
                    <a:pt x="399" y="1929"/>
                    <a:pt x="493" y="1892"/>
                    <a:pt x="601" y="1827"/>
                  </a:cubicBezTo>
                  <a:cubicBezTo>
                    <a:pt x="801" y="1727"/>
                    <a:pt x="934" y="1594"/>
                    <a:pt x="1068" y="1427"/>
                  </a:cubicBezTo>
                  <a:cubicBezTo>
                    <a:pt x="1101" y="1327"/>
                    <a:pt x="1135" y="1227"/>
                    <a:pt x="1168" y="1127"/>
                  </a:cubicBezTo>
                  <a:cubicBezTo>
                    <a:pt x="1168" y="1093"/>
                    <a:pt x="1135" y="1060"/>
                    <a:pt x="1135" y="1027"/>
                  </a:cubicBezTo>
                  <a:cubicBezTo>
                    <a:pt x="1118" y="1010"/>
                    <a:pt x="1101" y="1002"/>
                    <a:pt x="1085" y="1002"/>
                  </a:cubicBezTo>
                  <a:cubicBezTo>
                    <a:pt x="1068" y="1002"/>
                    <a:pt x="1051" y="1010"/>
                    <a:pt x="1035" y="1027"/>
                  </a:cubicBezTo>
                  <a:cubicBezTo>
                    <a:pt x="1001" y="1060"/>
                    <a:pt x="968" y="1093"/>
                    <a:pt x="968" y="1127"/>
                  </a:cubicBezTo>
                  <a:cubicBezTo>
                    <a:pt x="934" y="1193"/>
                    <a:pt x="901" y="1227"/>
                    <a:pt x="868" y="1293"/>
                  </a:cubicBezTo>
                  <a:cubicBezTo>
                    <a:pt x="801" y="1360"/>
                    <a:pt x="701" y="1427"/>
                    <a:pt x="634" y="1460"/>
                  </a:cubicBezTo>
                  <a:cubicBezTo>
                    <a:pt x="512" y="1509"/>
                    <a:pt x="426" y="1540"/>
                    <a:pt x="375" y="1540"/>
                  </a:cubicBezTo>
                  <a:cubicBezTo>
                    <a:pt x="357" y="1540"/>
                    <a:pt x="343" y="1536"/>
                    <a:pt x="334" y="1527"/>
                  </a:cubicBezTo>
                  <a:cubicBezTo>
                    <a:pt x="234" y="1460"/>
                    <a:pt x="201" y="1360"/>
                    <a:pt x="234" y="1260"/>
                  </a:cubicBezTo>
                  <a:cubicBezTo>
                    <a:pt x="234" y="1127"/>
                    <a:pt x="267" y="960"/>
                    <a:pt x="334" y="826"/>
                  </a:cubicBezTo>
                  <a:cubicBezTo>
                    <a:pt x="367" y="726"/>
                    <a:pt x="467" y="626"/>
                    <a:pt x="568" y="560"/>
                  </a:cubicBezTo>
                  <a:cubicBezTo>
                    <a:pt x="634" y="493"/>
                    <a:pt x="734" y="493"/>
                    <a:pt x="801" y="493"/>
                  </a:cubicBezTo>
                  <a:cubicBezTo>
                    <a:pt x="834" y="493"/>
                    <a:pt x="868" y="560"/>
                    <a:pt x="868" y="593"/>
                  </a:cubicBezTo>
                  <a:cubicBezTo>
                    <a:pt x="868" y="660"/>
                    <a:pt x="901" y="693"/>
                    <a:pt x="901" y="693"/>
                  </a:cubicBezTo>
                  <a:cubicBezTo>
                    <a:pt x="918" y="710"/>
                    <a:pt x="934" y="718"/>
                    <a:pt x="951" y="718"/>
                  </a:cubicBezTo>
                  <a:cubicBezTo>
                    <a:pt x="968" y="718"/>
                    <a:pt x="984" y="710"/>
                    <a:pt x="1001" y="693"/>
                  </a:cubicBezTo>
                  <a:cubicBezTo>
                    <a:pt x="1035" y="693"/>
                    <a:pt x="1068" y="660"/>
                    <a:pt x="1068" y="593"/>
                  </a:cubicBezTo>
                  <a:cubicBezTo>
                    <a:pt x="1101" y="526"/>
                    <a:pt x="1101" y="459"/>
                    <a:pt x="1101" y="393"/>
                  </a:cubicBezTo>
                  <a:lnTo>
                    <a:pt x="1101" y="193"/>
                  </a:lnTo>
                  <a:cubicBezTo>
                    <a:pt x="1101" y="126"/>
                    <a:pt x="1101" y="59"/>
                    <a:pt x="1068" y="26"/>
                  </a:cubicBezTo>
                  <a:cubicBezTo>
                    <a:pt x="1051" y="9"/>
                    <a:pt x="1035" y="1"/>
                    <a:pt x="102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6" name="Google Shape;886;p34"/>
            <p:cNvSpPr/>
            <p:nvPr/>
          </p:nvSpPr>
          <p:spPr>
            <a:xfrm>
              <a:off x="3104900" y="1310550"/>
              <a:ext cx="32525" cy="58200"/>
            </a:xfrm>
            <a:custGeom>
              <a:rect b="b" l="l" r="r" t="t"/>
              <a:pathLst>
                <a:path extrusionOk="0" h="2328" w="1301">
                  <a:moveTo>
                    <a:pt x="434" y="0"/>
                  </a:moveTo>
                  <a:lnTo>
                    <a:pt x="167" y="134"/>
                  </a:lnTo>
                  <a:cubicBezTo>
                    <a:pt x="133" y="167"/>
                    <a:pt x="67" y="201"/>
                    <a:pt x="33" y="234"/>
                  </a:cubicBezTo>
                  <a:cubicBezTo>
                    <a:pt x="33" y="301"/>
                    <a:pt x="33" y="334"/>
                    <a:pt x="0" y="401"/>
                  </a:cubicBezTo>
                  <a:cubicBezTo>
                    <a:pt x="0" y="434"/>
                    <a:pt x="33" y="467"/>
                    <a:pt x="33" y="501"/>
                  </a:cubicBezTo>
                  <a:cubicBezTo>
                    <a:pt x="50" y="517"/>
                    <a:pt x="67" y="526"/>
                    <a:pt x="88" y="526"/>
                  </a:cubicBezTo>
                  <a:cubicBezTo>
                    <a:pt x="108" y="526"/>
                    <a:pt x="133" y="517"/>
                    <a:pt x="167" y="501"/>
                  </a:cubicBezTo>
                  <a:lnTo>
                    <a:pt x="200" y="467"/>
                  </a:lnTo>
                  <a:lnTo>
                    <a:pt x="200" y="1935"/>
                  </a:lnTo>
                  <a:cubicBezTo>
                    <a:pt x="167" y="1935"/>
                    <a:pt x="133" y="1968"/>
                    <a:pt x="100" y="2002"/>
                  </a:cubicBezTo>
                  <a:cubicBezTo>
                    <a:pt x="67" y="2069"/>
                    <a:pt x="33" y="2135"/>
                    <a:pt x="33" y="2202"/>
                  </a:cubicBezTo>
                  <a:cubicBezTo>
                    <a:pt x="33" y="2235"/>
                    <a:pt x="33" y="2269"/>
                    <a:pt x="67" y="2302"/>
                  </a:cubicBezTo>
                  <a:cubicBezTo>
                    <a:pt x="83" y="2319"/>
                    <a:pt x="100" y="2327"/>
                    <a:pt x="121" y="2327"/>
                  </a:cubicBezTo>
                  <a:cubicBezTo>
                    <a:pt x="142" y="2327"/>
                    <a:pt x="167" y="2319"/>
                    <a:pt x="200" y="2302"/>
                  </a:cubicBezTo>
                  <a:lnTo>
                    <a:pt x="434" y="2169"/>
                  </a:lnTo>
                  <a:cubicBezTo>
                    <a:pt x="500" y="2135"/>
                    <a:pt x="534" y="2102"/>
                    <a:pt x="567" y="2035"/>
                  </a:cubicBezTo>
                  <a:cubicBezTo>
                    <a:pt x="600" y="2002"/>
                    <a:pt x="600" y="1935"/>
                    <a:pt x="600" y="1902"/>
                  </a:cubicBezTo>
                  <a:cubicBezTo>
                    <a:pt x="600" y="1835"/>
                    <a:pt x="600" y="1768"/>
                    <a:pt x="534" y="1768"/>
                  </a:cubicBezTo>
                  <a:cubicBezTo>
                    <a:pt x="500" y="1768"/>
                    <a:pt x="467" y="1802"/>
                    <a:pt x="434" y="1802"/>
                  </a:cubicBezTo>
                  <a:lnTo>
                    <a:pt x="434" y="1168"/>
                  </a:lnTo>
                  <a:cubicBezTo>
                    <a:pt x="467" y="1068"/>
                    <a:pt x="534" y="968"/>
                    <a:pt x="600" y="868"/>
                  </a:cubicBezTo>
                  <a:cubicBezTo>
                    <a:pt x="634" y="834"/>
                    <a:pt x="667" y="801"/>
                    <a:pt x="734" y="768"/>
                  </a:cubicBezTo>
                  <a:cubicBezTo>
                    <a:pt x="767" y="751"/>
                    <a:pt x="792" y="743"/>
                    <a:pt x="813" y="743"/>
                  </a:cubicBezTo>
                  <a:cubicBezTo>
                    <a:pt x="834" y="743"/>
                    <a:pt x="851" y="751"/>
                    <a:pt x="867" y="768"/>
                  </a:cubicBezTo>
                  <a:cubicBezTo>
                    <a:pt x="901" y="768"/>
                    <a:pt x="901" y="834"/>
                    <a:pt x="901" y="934"/>
                  </a:cubicBezTo>
                  <a:lnTo>
                    <a:pt x="901" y="1568"/>
                  </a:lnTo>
                  <a:cubicBezTo>
                    <a:pt x="867" y="1568"/>
                    <a:pt x="834" y="1602"/>
                    <a:pt x="801" y="1635"/>
                  </a:cubicBezTo>
                  <a:cubicBezTo>
                    <a:pt x="767" y="1702"/>
                    <a:pt x="734" y="1768"/>
                    <a:pt x="734" y="1835"/>
                  </a:cubicBezTo>
                  <a:cubicBezTo>
                    <a:pt x="734" y="1868"/>
                    <a:pt x="767" y="1902"/>
                    <a:pt x="767" y="1935"/>
                  </a:cubicBezTo>
                  <a:cubicBezTo>
                    <a:pt x="784" y="1952"/>
                    <a:pt x="801" y="1960"/>
                    <a:pt x="821" y="1960"/>
                  </a:cubicBezTo>
                  <a:cubicBezTo>
                    <a:pt x="842" y="1960"/>
                    <a:pt x="867" y="1952"/>
                    <a:pt x="901" y="1935"/>
                  </a:cubicBezTo>
                  <a:lnTo>
                    <a:pt x="1168" y="1768"/>
                  </a:lnTo>
                  <a:cubicBezTo>
                    <a:pt x="1201" y="1735"/>
                    <a:pt x="1234" y="1702"/>
                    <a:pt x="1268" y="1668"/>
                  </a:cubicBezTo>
                  <a:cubicBezTo>
                    <a:pt x="1301" y="1602"/>
                    <a:pt x="1301" y="1568"/>
                    <a:pt x="1301" y="1535"/>
                  </a:cubicBezTo>
                  <a:cubicBezTo>
                    <a:pt x="1301" y="1435"/>
                    <a:pt x="1268" y="1401"/>
                    <a:pt x="1268" y="1401"/>
                  </a:cubicBezTo>
                  <a:cubicBezTo>
                    <a:pt x="1234" y="1401"/>
                    <a:pt x="1201" y="1401"/>
                    <a:pt x="1134" y="1435"/>
                  </a:cubicBezTo>
                  <a:lnTo>
                    <a:pt x="1134" y="768"/>
                  </a:lnTo>
                  <a:cubicBezTo>
                    <a:pt x="1134" y="668"/>
                    <a:pt x="1134" y="567"/>
                    <a:pt x="1101" y="501"/>
                  </a:cubicBezTo>
                  <a:cubicBezTo>
                    <a:pt x="1067" y="434"/>
                    <a:pt x="1001" y="401"/>
                    <a:pt x="934" y="367"/>
                  </a:cubicBezTo>
                  <a:cubicBezTo>
                    <a:pt x="867" y="367"/>
                    <a:pt x="767" y="401"/>
                    <a:pt x="734" y="434"/>
                  </a:cubicBezTo>
                  <a:cubicBezTo>
                    <a:pt x="667" y="467"/>
                    <a:pt x="634" y="501"/>
                    <a:pt x="567" y="567"/>
                  </a:cubicBezTo>
                  <a:cubicBezTo>
                    <a:pt x="534" y="601"/>
                    <a:pt x="467" y="668"/>
                    <a:pt x="434" y="734"/>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7" name="Google Shape;887;p34"/>
            <p:cNvSpPr/>
            <p:nvPr/>
          </p:nvSpPr>
          <p:spPr>
            <a:xfrm>
              <a:off x="3140750" y="1300550"/>
              <a:ext cx="30050" cy="45250"/>
            </a:xfrm>
            <a:custGeom>
              <a:rect b="b" l="l" r="r" t="t"/>
              <a:pathLst>
                <a:path extrusionOk="0" h="1810" w="1202">
                  <a:moveTo>
                    <a:pt x="742" y="387"/>
                  </a:moveTo>
                  <a:cubicBezTo>
                    <a:pt x="762" y="387"/>
                    <a:pt x="781" y="391"/>
                    <a:pt x="801" y="400"/>
                  </a:cubicBezTo>
                  <a:cubicBezTo>
                    <a:pt x="868" y="400"/>
                    <a:pt x="934" y="467"/>
                    <a:pt x="934" y="534"/>
                  </a:cubicBezTo>
                  <a:lnTo>
                    <a:pt x="267" y="934"/>
                  </a:lnTo>
                  <a:cubicBezTo>
                    <a:pt x="301" y="801"/>
                    <a:pt x="367" y="701"/>
                    <a:pt x="401" y="634"/>
                  </a:cubicBezTo>
                  <a:cubicBezTo>
                    <a:pt x="467" y="534"/>
                    <a:pt x="534" y="467"/>
                    <a:pt x="601" y="434"/>
                  </a:cubicBezTo>
                  <a:cubicBezTo>
                    <a:pt x="648" y="410"/>
                    <a:pt x="695" y="387"/>
                    <a:pt x="742" y="387"/>
                  </a:cubicBezTo>
                  <a:close/>
                  <a:moveTo>
                    <a:pt x="868" y="0"/>
                  </a:moveTo>
                  <a:cubicBezTo>
                    <a:pt x="768" y="0"/>
                    <a:pt x="701" y="33"/>
                    <a:pt x="634" y="67"/>
                  </a:cubicBezTo>
                  <a:cubicBezTo>
                    <a:pt x="434" y="200"/>
                    <a:pt x="301" y="367"/>
                    <a:pt x="201" y="534"/>
                  </a:cubicBezTo>
                  <a:cubicBezTo>
                    <a:pt x="100" y="767"/>
                    <a:pt x="34" y="1001"/>
                    <a:pt x="34" y="1234"/>
                  </a:cubicBezTo>
                  <a:cubicBezTo>
                    <a:pt x="0" y="1434"/>
                    <a:pt x="67" y="1601"/>
                    <a:pt x="201" y="1735"/>
                  </a:cubicBezTo>
                  <a:cubicBezTo>
                    <a:pt x="234" y="1785"/>
                    <a:pt x="292" y="1810"/>
                    <a:pt x="363" y="1810"/>
                  </a:cubicBezTo>
                  <a:cubicBezTo>
                    <a:pt x="434" y="1810"/>
                    <a:pt x="517" y="1785"/>
                    <a:pt x="601" y="1735"/>
                  </a:cubicBezTo>
                  <a:cubicBezTo>
                    <a:pt x="734" y="1668"/>
                    <a:pt x="834" y="1568"/>
                    <a:pt x="934" y="1468"/>
                  </a:cubicBezTo>
                  <a:cubicBezTo>
                    <a:pt x="1034" y="1401"/>
                    <a:pt x="1101" y="1334"/>
                    <a:pt x="1168" y="1234"/>
                  </a:cubicBezTo>
                  <a:cubicBezTo>
                    <a:pt x="1168" y="1201"/>
                    <a:pt x="1168" y="1134"/>
                    <a:pt x="1201" y="1101"/>
                  </a:cubicBezTo>
                  <a:cubicBezTo>
                    <a:pt x="1201" y="1068"/>
                    <a:pt x="1168" y="1034"/>
                    <a:pt x="1168" y="1001"/>
                  </a:cubicBezTo>
                  <a:cubicBezTo>
                    <a:pt x="1151" y="984"/>
                    <a:pt x="1135" y="976"/>
                    <a:pt x="1118" y="976"/>
                  </a:cubicBezTo>
                  <a:cubicBezTo>
                    <a:pt x="1101" y="976"/>
                    <a:pt x="1084" y="984"/>
                    <a:pt x="1068" y="1001"/>
                  </a:cubicBezTo>
                  <a:cubicBezTo>
                    <a:pt x="1034" y="1034"/>
                    <a:pt x="1001" y="1068"/>
                    <a:pt x="968" y="1101"/>
                  </a:cubicBezTo>
                  <a:cubicBezTo>
                    <a:pt x="868" y="1201"/>
                    <a:pt x="734" y="1301"/>
                    <a:pt x="634" y="1368"/>
                  </a:cubicBezTo>
                  <a:cubicBezTo>
                    <a:pt x="567" y="1434"/>
                    <a:pt x="467" y="1434"/>
                    <a:pt x="367" y="1434"/>
                  </a:cubicBezTo>
                  <a:cubicBezTo>
                    <a:pt x="301" y="1401"/>
                    <a:pt x="267" y="1368"/>
                    <a:pt x="267" y="1301"/>
                  </a:cubicBezTo>
                  <a:lnTo>
                    <a:pt x="1201" y="734"/>
                  </a:lnTo>
                  <a:lnTo>
                    <a:pt x="1201" y="567"/>
                  </a:lnTo>
                  <a:cubicBezTo>
                    <a:pt x="1201" y="500"/>
                    <a:pt x="1201" y="400"/>
                    <a:pt x="1168" y="300"/>
                  </a:cubicBezTo>
                  <a:cubicBezTo>
                    <a:pt x="1135" y="200"/>
                    <a:pt x="1101" y="134"/>
                    <a:pt x="1034" y="67"/>
                  </a:cubicBezTo>
                  <a:cubicBezTo>
                    <a:pt x="1001" y="33"/>
                    <a:pt x="934"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8" name="Google Shape;888;p34"/>
            <p:cNvSpPr/>
            <p:nvPr/>
          </p:nvSpPr>
          <p:spPr>
            <a:xfrm>
              <a:off x="3173275" y="1277600"/>
              <a:ext cx="35875" cy="53600"/>
            </a:xfrm>
            <a:custGeom>
              <a:rect b="b" l="l" r="r" t="t"/>
              <a:pathLst>
                <a:path extrusionOk="0" h="2144" w="1435">
                  <a:moveTo>
                    <a:pt x="1089" y="1"/>
                  </a:moveTo>
                  <a:cubicBezTo>
                    <a:pt x="1051" y="1"/>
                    <a:pt x="1018" y="17"/>
                    <a:pt x="1001" y="51"/>
                  </a:cubicBezTo>
                  <a:cubicBezTo>
                    <a:pt x="934" y="84"/>
                    <a:pt x="901" y="118"/>
                    <a:pt x="868" y="151"/>
                  </a:cubicBezTo>
                  <a:cubicBezTo>
                    <a:pt x="801" y="218"/>
                    <a:pt x="768" y="251"/>
                    <a:pt x="734" y="318"/>
                  </a:cubicBezTo>
                  <a:cubicBezTo>
                    <a:pt x="701" y="318"/>
                    <a:pt x="667" y="284"/>
                    <a:pt x="634" y="284"/>
                  </a:cubicBezTo>
                  <a:cubicBezTo>
                    <a:pt x="617" y="268"/>
                    <a:pt x="601" y="259"/>
                    <a:pt x="584" y="259"/>
                  </a:cubicBezTo>
                  <a:cubicBezTo>
                    <a:pt x="567" y="259"/>
                    <a:pt x="551" y="268"/>
                    <a:pt x="534" y="284"/>
                  </a:cubicBezTo>
                  <a:cubicBezTo>
                    <a:pt x="501" y="284"/>
                    <a:pt x="467" y="318"/>
                    <a:pt x="434" y="351"/>
                  </a:cubicBezTo>
                  <a:cubicBezTo>
                    <a:pt x="401" y="418"/>
                    <a:pt x="367" y="484"/>
                    <a:pt x="334" y="551"/>
                  </a:cubicBezTo>
                  <a:lnTo>
                    <a:pt x="334" y="451"/>
                  </a:lnTo>
                  <a:lnTo>
                    <a:pt x="167" y="551"/>
                  </a:lnTo>
                  <a:cubicBezTo>
                    <a:pt x="100" y="585"/>
                    <a:pt x="67" y="618"/>
                    <a:pt x="34" y="685"/>
                  </a:cubicBezTo>
                  <a:cubicBezTo>
                    <a:pt x="34" y="718"/>
                    <a:pt x="0" y="785"/>
                    <a:pt x="0" y="818"/>
                  </a:cubicBezTo>
                  <a:cubicBezTo>
                    <a:pt x="0" y="851"/>
                    <a:pt x="34" y="885"/>
                    <a:pt x="34" y="918"/>
                  </a:cubicBezTo>
                  <a:cubicBezTo>
                    <a:pt x="50" y="935"/>
                    <a:pt x="67" y="943"/>
                    <a:pt x="88" y="943"/>
                  </a:cubicBezTo>
                  <a:cubicBezTo>
                    <a:pt x="109" y="943"/>
                    <a:pt x="134" y="935"/>
                    <a:pt x="167" y="918"/>
                  </a:cubicBezTo>
                  <a:lnTo>
                    <a:pt x="167" y="1752"/>
                  </a:lnTo>
                  <a:cubicBezTo>
                    <a:pt x="100" y="1785"/>
                    <a:pt x="67" y="1819"/>
                    <a:pt x="34" y="1885"/>
                  </a:cubicBezTo>
                  <a:cubicBezTo>
                    <a:pt x="34" y="1919"/>
                    <a:pt x="0" y="1952"/>
                    <a:pt x="0" y="2019"/>
                  </a:cubicBezTo>
                  <a:cubicBezTo>
                    <a:pt x="0" y="2052"/>
                    <a:pt x="34" y="2086"/>
                    <a:pt x="34" y="2119"/>
                  </a:cubicBezTo>
                  <a:cubicBezTo>
                    <a:pt x="50" y="2136"/>
                    <a:pt x="67" y="2144"/>
                    <a:pt x="88" y="2144"/>
                  </a:cubicBezTo>
                  <a:cubicBezTo>
                    <a:pt x="109" y="2144"/>
                    <a:pt x="134" y="2136"/>
                    <a:pt x="167" y="2119"/>
                  </a:cubicBezTo>
                  <a:lnTo>
                    <a:pt x="367" y="2019"/>
                  </a:lnTo>
                  <a:cubicBezTo>
                    <a:pt x="401" y="1986"/>
                    <a:pt x="467" y="1952"/>
                    <a:pt x="501" y="1885"/>
                  </a:cubicBezTo>
                  <a:cubicBezTo>
                    <a:pt x="501" y="1852"/>
                    <a:pt x="534" y="1785"/>
                    <a:pt x="534" y="1752"/>
                  </a:cubicBezTo>
                  <a:cubicBezTo>
                    <a:pt x="534" y="1685"/>
                    <a:pt x="501" y="1685"/>
                    <a:pt x="501" y="1652"/>
                  </a:cubicBezTo>
                  <a:cubicBezTo>
                    <a:pt x="484" y="1635"/>
                    <a:pt x="467" y="1627"/>
                    <a:pt x="446" y="1627"/>
                  </a:cubicBezTo>
                  <a:cubicBezTo>
                    <a:pt x="426" y="1627"/>
                    <a:pt x="401" y="1635"/>
                    <a:pt x="367" y="1652"/>
                  </a:cubicBezTo>
                  <a:lnTo>
                    <a:pt x="367" y="951"/>
                  </a:lnTo>
                  <a:cubicBezTo>
                    <a:pt x="401" y="851"/>
                    <a:pt x="434" y="785"/>
                    <a:pt x="467" y="718"/>
                  </a:cubicBezTo>
                  <a:cubicBezTo>
                    <a:pt x="501" y="685"/>
                    <a:pt x="534" y="651"/>
                    <a:pt x="567" y="651"/>
                  </a:cubicBezTo>
                  <a:cubicBezTo>
                    <a:pt x="567" y="635"/>
                    <a:pt x="576" y="626"/>
                    <a:pt x="584" y="626"/>
                  </a:cubicBezTo>
                  <a:cubicBezTo>
                    <a:pt x="592" y="626"/>
                    <a:pt x="601" y="635"/>
                    <a:pt x="601" y="651"/>
                  </a:cubicBezTo>
                  <a:lnTo>
                    <a:pt x="601" y="751"/>
                  </a:lnTo>
                  <a:lnTo>
                    <a:pt x="601" y="1852"/>
                  </a:lnTo>
                  <a:lnTo>
                    <a:pt x="834" y="1752"/>
                  </a:lnTo>
                  <a:cubicBezTo>
                    <a:pt x="868" y="1719"/>
                    <a:pt x="901" y="1652"/>
                    <a:pt x="934" y="1619"/>
                  </a:cubicBezTo>
                  <a:cubicBezTo>
                    <a:pt x="968" y="1585"/>
                    <a:pt x="968" y="1519"/>
                    <a:pt x="968" y="1485"/>
                  </a:cubicBezTo>
                  <a:cubicBezTo>
                    <a:pt x="968" y="1418"/>
                    <a:pt x="968" y="1385"/>
                    <a:pt x="934" y="1385"/>
                  </a:cubicBezTo>
                  <a:cubicBezTo>
                    <a:pt x="934" y="1368"/>
                    <a:pt x="926" y="1360"/>
                    <a:pt x="909" y="1360"/>
                  </a:cubicBezTo>
                  <a:cubicBezTo>
                    <a:pt x="893" y="1360"/>
                    <a:pt x="868" y="1368"/>
                    <a:pt x="834" y="1385"/>
                  </a:cubicBezTo>
                  <a:lnTo>
                    <a:pt x="834" y="685"/>
                  </a:lnTo>
                  <a:cubicBezTo>
                    <a:pt x="868" y="618"/>
                    <a:pt x="901" y="551"/>
                    <a:pt x="934" y="484"/>
                  </a:cubicBezTo>
                  <a:cubicBezTo>
                    <a:pt x="968" y="451"/>
                    <a:pt x="968" y="418"/>
                    <a:pt x="1001" y="418"/>
                  </a:cubicBezTo>
                  <a:cubicBezTo>
                    <a:pt x="1023" y="418"/>
                    <a:pt x="1046" y="403"/>
                    <a:pt x="1058" y="403"/>
                  </a:cubicBezTo>
                  <a:cubicBezTo>
                    <a:pt x="1064" y="403"/>
                    <a:pt x="1068" y="407"/>
                    <a:pt x="1068" y="418"/>
                  </a:cubicBezTo>
                  <a:lnTo>
                    <a:pt x="1068" y="518"/>
                  </a:lnTo>
                  <a:lnTo>
                    <a:pt x="1068" y="1619"/>
                  </a:lnTo>
                  <a:lnTo>
                    <a:pt x="1268" y="1485"/>
                  </a:lnTo>
                  <a:cubicBezTo>
                    <a:pt x="1335" y="1452"/>
                    <a:pt x="1368" y="1418"/>
                    <a:pt x="1401" y="1352"/>
                  </a:cubicBezTo>
                  <a:cubicBezTo>
                    <a:pt x="1435" y="1318"/>
                    <a:pt x="1435" y="1285"/>
                    <a:pt x="1435" y="1218"/>
                  </a:cubicBezTo>
                  <a:cubicBezTo>
                    <a:pt x="1435" y="1185"/>
                    <a:pt x="1435" y="1152"/>
                    <a:pt x="1401" y="1118"/>
                  </a:cubicBezTo>
                  <a:cubicBezTo>
                    <a:pt x="1385" y="1102"/>
                    <a:pt x="1368" y="1093"/>
                    <a:pt x="1351" y="1093"/>
                  </a:cubicBezTo>
                  <a:cubicBezTo>
                    <a:pt x="1335" y="1093"/>
                    <a:pt x="1318" y="1102"/>
                    <a:pt x="1301" y="1118"/>
                  </a:cubicBezTo>
                  <a:lnTo>
                    <a:pt x="1301" y="351"/>
                  </a:lnTo>
                  <a:cubicBezTo>
                    <a:pt x="1301" y="218"/>
                    <a:pt x="1268" y="118"/>
                    <a:pt x="1201" y="51"/>
                  </a:cubicBezTo>
                  <a:cubicBezTo>
                    <a:pt x="1168" y="17"/>
                    <a:pt x="1126" y="1"/>
                    <a:pt x="1089"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9" name="Google Shape;889;p34"/>
            <p:cNvSpPr/>
            <p:nvPr/>
          </p:nvSpPr>
          <p:spPr>
            <a:xfrm>
              <a:off x="3210800" y="1260850"/>
              <a:ext cx="30050" cy="46800"/>
            </a:xfrm>
            <a:custGeom>
              <a:rect b="b" l="l" r="r" t="t"/>
              <a:pathLst>
                <a:path extrusionOk="0" h="1872" w="1202">
                  <a:moveTo>
                    <a:pt x="768" y="921"/>
                  </a:moveTo>
                  <a:lnTo>
                    <a:pt x="768" y="1054"/>
                  </a:lnTo>
                  <a:cubicBezTo>
                    <a:pt x="734" y="1154"/>
                    <a:pt x="668" y="1221"/>
                    <a:pt x="601" y="1321"/>
                  </a:cubicBezTo>
                  <a:cubicBezTo>
                    <a:pt x="534" y="1355"/>
                    <a:pt x="467" y="1421"/>
                    <a:pt x="401" y="1455"/>
                  </a:cubicBezTo>
                  <a:cubicBezTo>
                    <a:pt x="377" y="1478"/>
                    <a:pt x="337" y="1502"/>
                    <a:pt x="303" y="1502"/>
                  </a:cubicBezTo>
                  <a:cubicBezTo>
                    <a:pt x="290" y="1502"/>
                    <a:pt x="277" y="1498"/>
                    <a:pt x="267" y="1488"/>
                  </a:cubicBezTo>
                  <a:cubicBezTo>
                    <a:pt x="234" y="1488"/>
                    <a:pt x="234" y="1455"/>
                    <a:pt x="234" y="1421"/>
                  </a:cubicBezTo>
                  <a:cubicBezTo>
                    <a:pt x="234" y="1355"/>
                    <a:pt x="267" y="1321"/>
                    <a:pt x="301" y="1255"/>
                  </a:cubicBezTo>
                  <a:cubicBezTo>
                    <a:pt x="334" y="1154"/>
                    <a:pt x="434" y="1088"/>
                    <a:pt x="534" y="1021"/>
                  </a:cubicBezTo>
                  <a:cubicBezTo>
                    <a:pt x="601" y="988"/>
                    <a:pt x="701" y="921"/>
                    <a:pt x="768" y="921"/>
                  </a:cubicBezTo>
                  <a:close/>
                  <a:moveTo>
                    <a:pt x="779" y="0"/>
                  </a:moveTo>
                  <a:cubicBezTo>
                    <a:pt x="719" y="0"/>
                    <a:pt x="640" y="24"/>
                    <a:pt x="534" y="87"/>
                  </a:cubicBezTo>
                  <a:cubicBezTo>
                    <a:pt x="501" y="120"/>
                    <a:pt x="434" y="154"/>
                    <a:pt x="401" y="187"/>
                  </a:cubicBezTo>
                  <a:cubicBezTo>
                    <a:pt x="334" y="254"/>
                    <a:pt x="267" y="287"/>
                    <a:pt x="234" y="354"/>
                  </a:cubicBezTo>
                  <a:cubicBezTo>
                    <a:pt x="201" y="387"/>
                    <a:pt x="167" y="421"/>
                    <a:pt x="134" y="454"/>
                  </a:cubicBezTo>
                  <a:cubicBezTo>
                    <a:pt x="134" y="454"/>
                    <a:pt x="100" y="487"/>
                    <a:pt x="100" y="521"/>
                  </a:cubicBezTo>
                  <a:cubicBezTo>
                    <a:pt x="100" y="521"/>
                    <a:pt x="100" y="554"/>
                    <a:pt x="100" y="587"/>
                  </a:cubicBezTo>
                  <a:cubicBezTo>
                    <a:pt x="100" y="621"/>
                    <a:pt x="100" y="687"/>
                    <a:pt x="134" y="721"/>
                  </a:cubicBezTo>
                  <a:lnTo>
                    <a:pt x="201" y="721"/>
                  </a:lnTo>
                  <a:cubicBezTo>
                    <a:pt x="234" y="687"/>
                    <a:pt x="267" y="654"/>
                    <a:pt x="301" y="621"/>
                  </a:cubicBezTo>
                  <a:cubicBezTo>
                    <a:pt x="401" y="554"/>
                    <a:pt x="467" y="487"/>
                    <a:pt x="567" y="421"/>
                  </a:cubicBezTo>
                  <a:cubicBezTo>
                    <a:pt x="634" y="387"/>
                    <a:pt x="701" y="387"/>
                    <a:pt x="734" y="387"/>
                  </a:cubicBezTo>
                  <a:cubicBezTo>
                    <a:pt x="768" y="387"/>
                    <a:pt x="801" y="421"/>
                    <a:pt x="768" y="487"/>
                  </a:cubicBezTo>
                  <a:lnTo>
                    <a:pt x="768" y="554"/>
                  </a:lnTo>
                  <a:cubicBezTo>
                    <a:pt x="701" y="587"/>
                    <a:pt x="634" y="621"/>
                    <a:pt x="534" y="654"/>
                  </a:cubicBezTo>
                  <a:cubicBezTo>
                    <a:pt x="234" y="854"/>
                    <a:pt x="0" y="1188"/>
                    <a:pt x="0" y="1588"/>
                  </a:cubicBezTo>
                  <a:cubicBezTo>
                    <a:pt x="0" y="1688"/>
                    <a:pt x="34" y="1788"/>
                    <a:pt x="100" y="1822"/>
                  </a:cubicBezTo>
                  <a:cubicBezTo>
                    <a:pt x="150" y="1855"/>
                    <a:pt x="201" y="1872"/>
                    <a:pt x="251" y="1872"/>
                  </a:cubicBezTo>
                  <a:cubicBezTo>
                    <a:pt x="301" y="1872"/>
                    <a:pt x="351" y="1855"/>
                    <a:pt x="401" y="1822"/>
                  </a:cubicBezTo>
                  <a:cubicBezTo>
                    <a:pt x="567" y="1722"/>
                    <a:pt x="668" y="1588"/>
                    <a:pt x="768" y="1455"/>
                  </a:cubicBezTo>
                  <a:lnTo>
                    <a:pt x="768" y="1555"/>
                  </a:lnTo>
                  <a:lnTo>
                    <a:pt x="1034" y="1421"/>
                  </a:lnTo>
                  <a:cubicBezTo>
                    <a:pt x="1101" y="1388"/>
                    <a:pt x="1135" y="1355"/>
                    <a:pt x="1135" y="1288"/>
                  </a:cubicBezTo>
                  <a:cubicBezTo>
                    <a:pt x="1168" y="1255"/>
                    <a:pt x="1201" y="1188"/>
                    <a:pt x="1201" y="1154"/>
                  </a:cubicBezTo>
                  <a:cubicBezTo>
                    <a:pt x="1201" y="1121"/>
                    <a:pt x="1168" y="1054"/>
                    <a:pt x="1135" y="1054"/>
                  </a:cubicBezTo>
                  <a:cubicBezTo>
                    <a:pt x="1135" y="1038"/>
                    <a:pt x="1126" y="1029"/>
                    <a:pt x="1110" y="1029"/>
                  </a:cubicBezTo>
                  <a:cubicBezTo>
                    <a:pt x="1093" y="1029"/>
                    <a:pt x="1068" y="1038"/>
                    <a:pt x="1034" y="1054"/>
                  </a:cubicBezTo>
                  <a:lnTo>
                    <a:pt x="1001" y="1054"/>
                  </a:lnTo>
                  <a:lnTo>
                    <a:pt x="1001" y="354"/>
                  </a:lnTo>
                  <a:cubicBezTo>
                    <a:pt x="1001" y="187"/>
                    <a:pt x="968" y="87"/>
                    <a:pt x="868" y="20"/>
                  </a:cubicBezTo>
                  <a:cubicBezTo>
                    <a:pt x="843" y="8"/>
                    <a:pt x="814" y="0"/>
                    <a:pt x="77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0" name="Google Shape;890;p34"/>
            <p:cNvSpPr/>
            <p:nvPr/>
          </p:nvSpPr>
          <p:spPr>
            <a:xfrm>
              <a:off x="3246650" y="1238000"/>
              <a:ext cx="25875" cy="50675"/>
            </a:xfrm>
            <a:custGeom>
              <a:rect b="b" l="l" r="r" t="t"/>
              <a:pathLst>
                <a:path extrusionOk="0" h="2027" w="1035">
                  <a:moveTo>
                    <a:pt x="868" y="0"/>
                  </a:moveTo>
                  <a:cubicBezTo>
                    <a:pt x="868" y="34"/>
                    <a:pt x="835" y="34"/>
                    <a:pt x="835" y="34"/>
                  </a:cubicBezTo>
                  <a:cubicBezTo>
                    <a:pt x="835" y="67"/>
                    <a:pt x="801" y="100"/>
                    <a:pt x="801" y="100"/>
                  </a:cubicBezTo>
                  <a:lnTo>
                    <a:pt x="668" y="100"/>
                  </a:lnTo>
                  <a:cubicBezTo>
                    <a:pt x="601" y="134"/>
                    <a:pt x="568" y="134"/>
                    <a:pt x="501" y="167"/>
                  </a:cubicBezTo>
                  <a:cubicBezTo>
                    <a:pt x="368" y="267"/>
                    <a:pt x="234" y="401"/>
                    <a:pt x="134" y="534"/>
                  </a:cubicBezTo>
                  <a:cubicBezTo>
                    <a:pt x="67" y="667"/>
                    <a:pt x="34" y="801"/>
                    <a:pt x="34" y="934"/>
                  </a:cubicBezTo>
                  <a:cubicBezTo>
                    <a:pt x="34" y="1001"/>
                    <a:pt x="67" y="1101"/>
                    <a:pt x="134" y="1168"/>
                  </a:cubicBezTo>
                  <a:cubicBezTo>
                    <a:pt x="160" y="1193"/>
                    <a:pt x="190" y="1204"/>
                    <a:pt x="229" y="1204"/>
                  </a:cubicBezTo>
                  <a:cubicBezTo>
                    <a:pt x="292" y="1204"/>
                    <a:pt x="377" y="1176"/>
                    <a:pt x="501" y="1134"/>
                  </a:cubicBezTo>
                  <a:cubicBezTo>
                    <a:pt x="568" y="1101"/>
                    <a:pt x="635" y="1068"/>
                    <a:pt x="735" y="1068"/>
                  </a:cubicBezTo>
                  <a:cubicBezTo>
                    <a:pt x="801" y="1068"/>
                    <a:pt x="801" y="1101"/>
                    <a:pt x="801" y="1134"/>
                  </a:cubicBezTo>
                  <a:cubicBezTo>
                    <a:pt x="801" y="1168"/>
                    <a:pt x="768" y="1235"/>
                    <a:pt x="768" y="1235"/>
                  </a:cubicBezTo>
                  <a:cubicBezTo>
                    <a:pt x="701" y="1335"/>
                    <a:pt x="601" y="1401"/>
                    <a:pt x="501" y="1468"/>
                  </a:cubicBezTo>
                  <a:cubicBezTo>
                    <a:pt x="468" y="1501"/>
                    <a:pt x="401" y="1535"/>
                    <a:pt x="334" y="1535"/>
                  </a:cubicBezTo>
                  <a:cubicBezTo>
                    <a:pt x="301" y="1535"/>
                    <a:pt x="268" y="1535"/>
                    <a:pt x="234" y="1501"/>
                  </a:cubicBezTo>
                  <a:cubicBezTo>
                    <a:pt x="201" y="1468"/>
                    <a:pt x="201" y="1435"/>
                    <a:pt x="168" y="1401"/>
                  </a:cubicBezTo>
                  <a:lnTo>
                    <a:pt x="101" y="1401"/>
                  </a:lnTo>
                  <a:cubicBezTo>
                    <a:pt x="67" y="1435"/>
                    <a:pt x="34" y="1468"/>
                    <a:pt x="34" y="1501"/>
                  </a:cubicBezTo>
                  <a:cubicBezTo>
                    <a:pt x="1" y="1568"/>
                    <a:pt x="1" y="1635"/>
                    <a:pt x="1" y="1702"/>
                  </a:cubicBezTo>
                  <a:lnTo>
                    <a:pt x="1" y="1868"/>
                  </a:lnTo>
                  <a:cubicBezTo>
                    <a:pt x="1" y="1902"/>
                    <a:pt x="1" y="1968"/>
                    <a:pt x="34" y="2002"/>
                  </a:cubicBezTo>
                  <a:cubicBezTo>
                    <a:pt x="34" y="2018"/>
                    <a:pt x="51" y="2027"/>
                    <a:pt x="67" y="2027"/>
                  </a:cubicBezTo>
                  <a:cubicBezTo>
                    <a:pt x="84" y="2027"/>
                    <a:pt x="101" y="2018"/>
                    <a:pt x="101" y="2002"/>
                  </a:cubicBezTo>
                  <a:cubicBezTo>
                    <a:pt x="134" y="2002"/>
                    <a:pt x="134" y="2002"/>
                    <a:pt x="134" y="1968"/>
                  </a:cubicBezTo>
                  <a:cubicBezTo>
                    <a:pt x="168" y="1968"/>
                    <a:pt x="168" y="1935"/>
                    <a:pt x="201" y="1935"/>
                  </a:cubicBezTo>
                  <a:lnTo>
                    <a:pt x="334" y="1935"/>
                  </a:lnTo>
                  <a:cubicBezTo>
                    <a:pt x="401" y="1902"/>
                    <a:pt x="468" y="1868"/>
                    <a:pt x="534" y="1835"/>
                  </a:cubicBezTo>
                  <a:cubicBezTo>
                    <a:pt x="701" y="1735"/>
                    <a:pt x="835" y="1601"/>
                    <a:pt x="935" y="1435"/>
                  </a:cubicBezTo>
                  <a:cubicBezTo>
                    <a:pt x="1001" y="1301"/>
                    <a:pt x="1035" y="1168"/>
                    <a:pt x="1035" y="1034"/>
                  </a:cubicBezTo>
                  <a:cubicBezTo>
                    <a:pt x="1035" y="968"/>
                    <a:pt x="1035" y="901"/>
                    <a:pt x="968" y="834"/>
                  </a:cubicBezTo>
                  <a:cubicBezTo>
                    <a:pt x="935" y="768"/>
                    <a:pt x="868" y="734"/>
                    <a:pt x="801" y="734"/>
                  </a:cubicBezTo>
                  <a:cubicBezTo>
                    <a:pt x="701" y="734"/>
                    <a:pt x="601" y="768"/>
                    <a:pt x="501" y="834"/>
                  </a:cubicBezTo>
                  <a:cubicBezTo>
                    <a:pt x="434" y="834"/>
                    <a:pt x="368" y="868"/>
                    <a:pt x="334" y="868"/>
                  </a:cubicBezTo>
                  <a:cubicBezTo>
                    <a:pt x="268" y="868"/>
                    <a:pt x="268" y="834"/>
                    <a:pt x="268" y="801"/>
                  </a:cubicBezTo>
                  <a:cubicBezTo>
                    <a:pt x="268" y="768"/>
                    <a:pt x="301" y="768"/>
                    <a:pt x="301" y="734"/>
                  </a:cubicBezTo>
                  <a:cubicBezTo>
                    <a:pt x="368" y="667"/>
                    <a:pt x="434" y="601"/>
                    <a:pt x="534" y="534"/>
                  </a:cubicBezTo>
                  <a:cubicBezTo>
                    <a:pt x="568" y="534"/>
                    <a:pt x="601" y="501"/>
                    <a:pt x="668" y="501"/>
                  </a:cubicBezTo>
                  <a:lnTo>
                    <a:pt x="768" y="501"/>
                  </a:lnTo>
                  <a:cubicBezTo>
                    <a:pt x="768" y="534"/>
                    <a:pt x="801" y="534"/>
                    <a:pt x="801" y="567"/>
                  </a:cubicBezTo>
                  <a:lnTo>
                    <a:pt x="868" y="567"/>
                  </a:lnTo>
                  <a:cubicBezTo>
                    <a:pt x="935" y="534"/>
                    <a:pt x="968" y="467"/>
                    <a:pt x="968" y="434"/>
                  </a:cubicBezTo>
                  <a:cubicBezTo>
                    <a:pt x="968" y="367"/>
                    <a:pt x="968" y="301"/>
                    <a:pt x="968" y="267"/>
                  </a:cubicBezTo>
                  <a:lnTo>
                    <a:pt x="968" y="167"/>
                  </a:lnTo>
                  <a:cubicBezTo>
                    <a:pt x="968" y="134"/>
                    <a:pt x="968" y="67"/>
                    <a:pt x="93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1" name="Google Shape;891;p34"/>
            <p:cNvSpPr/>
            <p:nvPr/>
          </p:nvSpPr>
          <p:spPr>
            <a:xfrm>
              <a:off x="3282525" y="1195475"/>
              <a:ext cx="24200" cy="83200"/>
            </a:xfrm>
            <a:custGeom>
              <a:rect b="b" l="l" r="r" t="t"/>
              <a:pathLst>
                <a:path extrusionOk="0" h="3328" w="968">
                  <a:moveTo>
                    <a:pt x="867" y="0"/>
                  </a:moveTo>
                  <a:cubicBezTo>
                    <a:pt x="834" y="33"/>
                    <a:pt x="801" y="33"/>
                    <a:pt x="801" y="67"/>
                  </a:cubicBezTo>
                  <a:cubicBezTo>
                    <a:pt x="767" y="134"/>
                    <a:pt x="767" y="167"/>
                    <a:pt x="734" y="234"/>
                  </a:cubicBezTo>
                  <a:lnTo>
                    <a:pt x="33" y="3069"/>
                  </a:lnTo>
                  <a:cubicBezTo>
                    <a:pt x="0" y="3102"/>
                    <a:pt x="0" y="3169"/>
                    <a:pt x="0" y="3202"/>
                  </a:cubicBezTo>
                  <a:cubicBezTo>
                    <a:pt x="0" y="3236"/>
                    <a:pt x="0" y="3269"/>
                    <a:pt x="33" y="3302"/>
                  </a:cubicBezTo>
                  <a:cubicBezTo>
                    <a:pt x="33" y="3319"/>
                    <a:pt x="50" y="3327"/>
                    <a:pt x="67" y="3327"/>
                  </a:cubicBezTo>
                  <a:cubicBezTo>
                    <a:pt x="84" y="3327"/>
                    <a:pt x="100" y="3319"/>
                    <a:pt x="100" y="3302"/>
                  </a:cubicBezTo>
                  <a:cubicBezTo>
                    <a:pt x="134" y="3269"/>
                    <a:pt x="167" y="3236"/>
                    <a:pt x="167" y="3236"/>
                  </a:cubicBezTo>
                  <a:cubicBezTo>
                    <a:pt x="200" y="3169"/>
                    <a:pt x="200" y="3136"/>
                    <a:pt x="234" y="3069"/>
                  </a:cubicBezTo>
                  <a:lnTo>
                    <a:pt x="967" y="234"/>
                  </a:lnTo>
                  <a:cubicBezTo>
                    <a:pt x="967" y="200"/>
                    <a:pt x="967" y="134"/>
                    <a:pt x="967" y="100"/>
                  </a:cubicBezTo>
                  <a:cubicBezTo>
                    <a:pt x="967" y="67"/>
                    <a:pt x="967" y="33"/>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2" name="Google Shape;892;p34"/>
            <p:cNvSpPr/>
            <p:nvPr/>
          </p:nvSpPr>
          <p:spPr>
            <a:xfrm>
              <a:off x="3315875" y="1199000"/>
              <a:ext cx="25875" cy="49025"/>
            </a:xfrm>
            <a:custGeom>
              <a:rect b="b" l="l" r="r" t="t"/>
              <a:pathLst>
                <a:path extrusionOk="0" h="1961" w="1035">
                  <a:moveTo>
                    <a:pt x="918" y="1"/>
                  </a:moveTo>
                  <a:cubicBezTo>
                    <a:pt x="901" y="1"/>
                    <a:pt x="884" y="9"/>
                    <a:pt x="868" y="26"/>
                  </a:cubicBezTo>
                  <a:lnTo>
                    <a:pt x="834" y="26"/>
                  </a:lnTo>
                  <a:lnTo>
                    <a:pt x="801" y="93"/>
                  </a:lnTo>
                  <a:lnTo>
                    <a:pt x="668" y="93"/>
                  </a:lnTo>
                  <a:cubicBezTo>
                    <a:pt x="601" y="126"/>
                    <a:pt x="567" y="126"/>
                    <a:pt x="534" y="159"/>
                  </a:cubicBezTo>
                  <a:cubicBezTo>
                    <a:pt x="367" y="259"/>
                    <a:pt x="234" y="393"/>
                    <a:pt x="167" y="526"/>
                  </a:cubicBezTo>
                  <a:cubicBezTo>
                    <a:pt x="100" y="660"/>
                    <a:pt x="34" y="793"/>
                    <a:pt x="34" y="927"/>
                  </a:cubicBezTo>
                  <a:cubicBezTo>
                    <a:pt x="34" y="993"/>
                    <a:pt x="67" y="1093"/>
                    <a:pt x="134" y="1160"/>
                  </a:cubicBezTo>
                  <a:cubicBezTo>
                    <a:pt x="159" y="1185"/>
                    <a:pt x="195" y="1196"/>
                    <a:pt x="238" y="1196"/>
                  </a:cubicBezTo>
                  <a:cubicBezTo>
                    <a:pt x="307" y="1196"/>
                    <a:pt x="398" y="1168"/>
                    <a:pt x="501" y="1127"/>
                  </a:cubicBezTo>
                  <a:cubicBezTo>
                    <a:pt x="567" y="1093"/>
                    <a:pt x="668" y="1060"/>
                    <a:pt x="734" y="1060"/>
                  </a:cubicBezTo>
                  <a:cubicBezTo>
                    <a:pt x="801" y="1060"/>
                    <a:pt x="801" y="1093"/>
                    <a:pt x="801" y="1127"/>
                  </a:cubicBezTo>
                  <a:cubicBezTo>
                    <a:pt x="801" y="1160"/>
                    <a:pt x="801" y="1227"/>
                    <a:pt x="768" y="1227"/>
                  </a:cubicBezTo>
                  <a:cubicBezTo>
                    <a:pt x="701" y="1327"/>
                    <a:pt x="601" y="1394"/>
                    <a:pt x="534" y="1460"/>
                  </a:cubicBezTo>
                  <a:cubicBezTo>
                    <a:pt x="467" y="1494"/>
                    <a:pt x="401" y="1494"/>
                    <a:pt x="367" y="1527"/>
                  </a:cubicBezTo>
                  <a:cubicBezTo>
                    <a:pt x="301" y="1527"/>
                    <a:pt x="267" y="1527"/>
                    <a:pt x="234" y="1494"/>
                  </a:cubicBezTo>
                  <a:cubicBezTo>
                    <a:pt x="234" y="1460"/>
                    <a:pt x="201" y="1427"/>
                    <a:pt x="201" y="1394"/>
                  </a:cubicBezTo>
                  <a:cubicBezTo>
                    <a:pt x="184" y="1377"/>
                    <a:pt x="167" y="1368"/>
                    <a:pt x="155" y="1368"/>
                  </a:cubicBezTo>
                  <a:cubicBezTo>
                    <a:pt x="142" y="1368"/>
                    <a:pt x="134" y="1377"/>
                    <a:pt x="134" y="1394"/>
                  </a:cubicBezTo>
                  <a:cubicBezTo>
                    <a:pt x="67" y="1427"/>
                    <a:pt x="34" y="1460"/>
                    <a:pt x="34" y="1494"/>
                  </a:cubicBezTo>
                  <a:cubicBezTo>
                    <a:pt x="0" y="1560"/>
                    <a:pt x="0" y="1627"/>
                    <a:pt x="0" y="1694"/>
                  </a:cubicBezTo>
                  <a:lnTo>
                    <a:pt x="0" y="1794"/>
                  </a:lnTo>
                  <a:cubicBezTo>
                    <a:pt x="0" y="1861"/>
                    <a:pt x="0" y="1927"/>
                    <a:pt x="34" y="1961"/>
                  </a:cubicBezTo>
                  <a:lnTo>
                    <a:pt x="134" y="1961"/>
                  </a:lnTo>
                  <a:cubicBezTo>
                    <a:pt x="134" y="1961"/>
                    <a:pt x="134" y="1961"/>
                    <a:pt x="167" y="1927"/>
                  </a:cubicBezTo>
                  <a:cubicBezTo>
                    <a:pt x="167" y="1927"/>
                    <a:pt x="167" y="1894"/>
                    <a:pt x="201" y="1894"/>
                  </a:cubicBezTo>
                  <a:lnTo>
                    <a:pt x="334" y="1894"/>
                  </a:lnTo>
                  <a:cubicBezTo>
                    <a:pt x="401" y="1861"/>
                    <a:pt x="467" y="1827"/>
                    <a:pt x="534" y="1794"/>
                  </a:cubicBezTo>
                  <a:cubicBezTo>
                    <a:pt x="701" y="1694"/>
                    <a:pt x="834" y="1560"/>
                    <a:pt x="934" y="1394"/>
                  </a:cubicBezTo>
                  <a:cubicBezTo>
                    <a:pt x="1001" y="1260"/>
                    <a:pt x="1034" y="1127"/>
                    <a:pt x="1034" y="1027"/>
                  </a:cubicBezTo>
                  <a:cubicBezTo>
                    <a:pt x="1034" y="927"/>
                    <a:pt x="1001" y="860"/>
                    <a:pt x="968" y="793"/>
                  </a:cubicBezTo>
                  <a:cubicBezTo>
                    <a:pt x="934" y="726"/>
                    <a:pt x="868" y="693"/>
                    <a:pt x="801" y="693"/>
                  </a:cubicBezTo>
                  <a:cubicBezTo>
                    <a:pt x="701" y="726"/>
                    <a:pt x="567" y="760"/>
                    <a:pt x="467" y="793"/>
                  </a:cubicBezTo>
                  <a:cubicBezTo>
                    <a:pt x="434" y="826"/>
                    <a:pt x="367" y="826"/>
                    <a:pt x="334" y="826"/>
                  </a:cubicBezTo>
                  <a:cubicBezTo>
                    <a:pt x="267" y="826"/>
                    <a:pt x="267" y="793"/>
                    <a:pt x="267" y="793"/>
                  </a:cubicBezTo>
                  <a:cubicBezTo>
                    <a:pt x="267" y="760"/>
                    <a:pt x="301" y="726"/>
                    <a:pt x="301" y="693"/>
                  </a:cubicBezTo>
                  <a:cubicBezTo>
                    <a:pt x="367" y="626"/>
                    <a:pt x="434" y="560"/>
                    <a:pt x="534" y="493"/>
                  </a:cubicBezTo>
                  <a:cubicBezTo>
                    <a:pt x="567" y="493"/>
                    <a:pt x="601" y="460"/>
                    <a:pt x="634" y="460"/>
                  </a:cubicBezTo>
                  <a:lnTo>
                    <a:pt x="768" y="460"/>
                  </a:lnTo>
                  <a:cubicBezTo>
                    <a:pt x="768" y="493"/>
                    <a:pt x="801" y="526"/>
                    <a:pt x="834" y="560"/>
                  </a:cubicBezTo>
                  <a:lnTo>
                    <a:pt x="901" y="560"/>
                  </a:lnTo>
                  <a:cubicBezTo>
                    <a:pt x="934" y="526"/>
                    <a:pt x="968" y="493"/>
                    <a:pt x="1001" y="426"/>
                  </a:cubicBezTo>
                  <a:cubicBezTo>
                    <a:pt x="1001" y="359"/>
                    <a:pt x="1001" y="326"/>
                    <a:pt x="1001" y="259"/>
                  </a:cubicBezTo>
                  <a:lnTo>
                    <a:pt x="1001" y="159"/>
                  </a:lnTo>
                  <a:cubicBezTo>
                    <a:pt x="1001" y="126"/>
                    <a:pt x="968" y="59"/>
                    <a:pt x="968" y="26"/>
                  </a:cubicBezTo>
                  <a:cubicBezTo>
                    <a:pt x="951" y="9"/>
                    <a:pt x="934" y="1"/>
                    <a:pt x="9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3" name="Google Shape;893;p34"/>
            <p:cNvSpPr/>
            <p:nvPr/>
          </p:nvSpPr>
          <p:spPr>
            <a:xfrm>
              <a:off x="3350075" y="1166275"/>
              <a:ext cx="26700" cy="62950"/>
            </a:xfrm>
            <a:custGeom>
              <a:rect b="b" l="l" r="r" t="t"/>
              <a:pathLst>
                <a:path extrusionOk="0" h="2518" w="1068">
                  <a:moveTo>
                    <a:pt x="600" y="1"/>
                  </a:moveTo>
                  <a:lnTo>
                    <a:pt x="334" y="167"/>
                  </a:lnTo>
                  <a:lnTo>
                    <a:pt x="334" y="501"/>
                  </a:lnTo>
                  <a:lnTo>
                    <a:pt x="600" y="368"/>
                  </a:lnTo>
                  <a:lnTo>
                    <a:pt x="600" y="1"/>
                  </a:lnTo>
                  <a:close/>
                  <a:moveTo>
                    <a:pt x="634" y="634"/>
                  </a:moveTo>
                  <a:lnTo>
                    <a:pt x="234" y="868"/>
                  </a:lnTo>
                  <a:cubicBezTo>
                    <a:pt x="200" y="901"/>
                    <a:pt x="133" y="935"/>
                    <a:pt x="133" y="968"/>
                  </a:cubicBezTo>
                  <a:cubicBezTo>
                    <a:pt x="100" y="1035"/>
                    <a:pt x="67" y="1068"/>
                    <a:pt x="67" y="1135"/>
                  </a:cubicBezTo>
                  <a:cubicBezTo>
                    <a:pt x="67" y="1168"/>
                    <a:pt x="100" y="1201"/>
                    <a:pt x="133" y="1235"/>
                  </a:cubicBezTo>
                  <a:cubicBezTo>
                    <a:pt x="133" y="1251"/>
                    <a:pt x="142" y="1260"/>
                    <a:pt x="158" y="1260"/>
                  </a:cubicBezTo>
                  <a:cubicBezTo>
                    <a:pt x="175" y="1260"/>
                    <a:pt x="200" y="1251"/>
                    <a:pt x="234" y="1235"/>
                  </a:cubicBezTo>
                  <a:lnTo>
                    <a:pt x="434" y="1135"/>
                  </a:lnTo>
                  <a:lnTo>
                    <a:pt x="434" y="1969"/>
                  </a:lnTo>
                  <a:lnTo>
                    <a:pt x="133" y="2135"/>
                  </a:lnTo>
                  <a:cubicBezTo>
                    <a:pt x="100" y="2135"/>
                    <a:pt x="67" y="2202"/>
                    <a:pt x="33" y="2236"/>
                  </a:cubicBezTo>
                  <a:cubicBezTo>
                    <a:pt x="0" y="2269"/>
                    <a:pt x="0" y="2336"/>
                    <a:pt x="0" y="2369"/>
                  </a:cubicBezTo>
                  <a:cubicBezTo>
                    <a:pt x="0" y="2436"/>
                    <a:pt x="0" y="2469"/>
                    <a:pt x="33" y="2502"/>
                  </a:cubicBezTo>
                  <a:cubicBezTo>
                    <a:pt x="45" y="2513"/>
                    <a:pt x="56" y="2517"/>
                    <a:pt x="67" y="2517"/>
                  </a:cubicBezTo>
                  <a:cubicBezTo>
                    <a:pt x="89" y="2517"/>
                    <a:pt x="111" y="2502"/>
                    <a:pt x="133" y="2502"/>
                  </a:cubicBezTo>
                  <a:lnTo>
                    <a:pt x="901" y="2035"/>
                  </a:lnTo>
                  <a:cubicBezTo>
                    <a:pt x="967" y="2002"/>
                    <a:pt x="1001" y="1969"/>
                    <a:pt x="1034" y="1935"/>
                  </a:cubicBezTo>
                  <a:cubicBezTo>
                    <a:pt x="1067" y="1869"/>
                    <a:pt x="1067" y="1835"/>
                    <a:pt x="1067" y="1769"/>
                  </a:cubicBezTo>
                  <a:cubicBezTo>
                    <a:pt x="1067" y="1735"/>
                    <a:pt x="1067" y="1702"/>
                    <a:pt x="1034" y="1668"/>
                  </a:cubicBezTo>
                  <a:cubicBezTo>
                    <a:pt x="1017" y="1652"/>
                    <a:pt x="1001" y="1643"/>
                    <a:pt x="980" y="1643"/>
                  </a:cubicBezTo>
                  <a:cubicBezTo>
                    <a:pt x="959" y="1643"/>
                    <a:pt x="934" y="1652"/>
                    <a:pt x="901" y="1668"/>
                  </a:cubicBezTo>
                  <a:lnTo>
                    <a:pt x="634" y="1835"/>
                  </a:lnTo>
                  <a:lnTo>
                    <a:pt x="634" y="634"/>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4" name="Google Shape;894;p34"/>
            <p:cNvSpPr/>
            <p:nvPr/>
          </p:nvSpPr>
          <p:spPr>
            <a:xfrm>
              <a:off x="3385100" y="1151275"/>
              <a:ext cx="29200" cy="52625"/>
            </a:xfrm>
            <a:custGeom>
              <a:rect b="b" l="l" r="r" t="t"/>
              <a:pathLst>
                <a:path extrusionOk="0" h="2105" w="1168">
                  <a:moveTo>
                    <a:pt x="334" y="0"/>
                  </a:moveTo>
                  <a:cubicBezTo>
                    <a:pt x="300" y="34"/>
                    <a:pt x="267" y="67"/>
                    <a:pt x="267" y="134"/>
                  </a:cubicBezTo>
                  <a:cubicBezTo>
                    <a:pt x="234" y="200"/>
                    <a:pt x="234" y="267"/>
                    <a:pt x="234" y="300"/>
                  </a:cubicBezTo>
                  <a:lnTo>
                    <a:pt x="234" y="634"/>
                  </a:lnTo>
                  <a:lnTo>
                    <a:pt x="133" y="667"/>
                  </a:lnTo>
                  <a:cubicBezTo>
                    <a:pt x="67" y="734"/>
                    <a:pt x="0" y="834"/>
                    <a:pt x="0" y="934"/>
                  </a:cubicBezTo>
                  <a:cubicBezTo>
                    <a:pt x="0" y="968"/>
                    <a:pt x="0" y="1034"/>
                    <a:pt x="33" y="1034"/>
                  </a:cubicBezTo>
                  <a:cubicBezTo>
                    <a:pt x="47" y="1062"/>
                    <a:pt x="62" y="1073"/>
                    <a:pt x="76" y="1073"/>
                  </a:cubicBezTo>
                  <a:cubicBezTo>
                    <a:pt x="95" y="1073"/>
                    <a:pt x="114" y="1053"/>
                    <a:pt x="133" y="1034"/>
                  </a:cubicBezTo>
                  <a:lnTo>
                    <a:pt x="234" y="1001"/>
                  </a:lnTo>
                  <a:lnTo>
                    <a:pt x="234" y="1768"/>
                  </a:lnTo>
                  <a:cubicBezTo>
                    <a:pt x="200" y="1902"/>
                    <a:pt x="267" y="2002"/>
                    <a:pt x="334" y="2068"/>
                  </a:cubicBezTo>
                  <a:cubicBezTo>
                    <a:pt x="359" y="2094"/>
                    <a:pt x="389" y="2105"/>
                    <a:pt x="427" y="2105"/>
                  </a:cubicBezTo>
                  <a:cubicBezTo>
                    <a:pt x="487" y="2105"/>
                    <a:pt x="564" y="2076"/>
                    <a:pt x="667" y="2035"/>
                  </a:cubicBezTo>
                  <a:cubicBezTo>
                    <a:pt x="734" y="1968"/>
                    <a:pt x="834" y="1902"/>
                    <a:pt x="934" y="1801"/>
                  </a:cubicBezTo>
                  <a:cubicBezTo>
                    <a:pt x="1001" y="1735"/>
                    <a:pt x="1067" y="1635"/>
                    <a:pt x="1134" y="1535"/>
                  </a:cubicBezTo>
                  <a:cubicBezTo>
                    <a:pt x="1168" y="1501"/>
                    <a:pt x="1168" y="1435"/>
                    <a:pt x="1168" y="1401"/>
                  </a:cubicBezTo>
                  <a:cubicBezTo>
                    <a:pt x="1168" y="1368"/>
                    <a:pt x="1168" y="1301"/>
                    <a:pt x="1134" y="1301"/>
                  </a:cubicBezTo>
                  <a:cubicBezTo>
                    <a:pt x="1118" y="1284"/>
                    <a:pt x="1101" y="1276"/>
                    <a:pt x="1088" y="1276"/>
                  </a:cubicBezTo>
                  <a:cubicBezTo>
                    <a:pt x="1076" y="1276"/>
                    <a:pt x="1067" y="1284"/>
                    <a:pt x="1067" y="1301"/>
                  </a:cubicBezTo>
                  <a:cubicBezTo>
                    <a:pt x="1034" y="1301"/>
                    <a:pt x="1001" y="1334"/>
                    <a:pt x="967" y="1368"/>
                  </a:cubicBezTo>
                  <a:cubicBezTo>
                    <a:pt x="901" y="1501"/>
                    <a:pt x="767" y="1601"/>
                    <a:pt x="667" y="1668"/>
                  </a:cubicBezTo>
                  <a:cubicBezTo>
                    <a:pt x="567" y="1735"/>
                    <a:pt x="500" y="1735"/>
                    <a:pt x="500" y="1735"/>
                  </a:cubicBezTo>
                  <a:cubicBezTo>
                    <a:pt x="467" y="1701"/>
                    <a:pt x="467" y="1668"/>
                    <a:pt x="467" y="1601"/>
                  </a:cubicBezTo>
                  <a:lnTo>
                    <a:pt x="467" y="901"/>
                  </a:lnTo>
                  <a:lnTo>
                    <a:pt x="867" y="601"/>
                  </a:lnTo>
                  <a:cubicBezTo>
                    <a:pt x="934" y="601"/>
                    <a:pt x="967" y="534"/>
                    <a:pt x="1001" y="501"/>
                  </a:cubicBezTo>
                  <a:cubicBezTo>
                    <a:pt x="1001" y="467"/>
                    <a:pt x="1034" y="400"/>
                    <a:pt x="1034" y="367"/>
                  </a:cubicBezTo>
                  <a:cubicBezTo>
                    <a:pt x="1034" y="300"/>
                    <a:pt x="1001" y="267"/>
                    <a:pt x="1001" y="234"/>
                  </a:cubicBezTo>
                  <a:cubicBezTo>
                    <a:pt x="984" y="217"/>
                    <a:pt x="967" y="209"/>
                    <a:pt x="947" y="209"/>
                  </a:cubicBezTo>
                  <a:cubicBezTo>
                    <a:pt x="926" y="209"/>
                    <a:pt x="901" y="217"/>
                    <a:pt x="867" y="234"/>
                  </a:cubicBezTo>
                  <a:lnTo>
                    <a:pt x="467" y="501"/>
                  </a:lnTo>
                  <a:lnTo>
                    <a:pt x="467" y="167"/>
                  </a:lnTo>
                  <a:cubicBezTo>
                    <a:pt x="467" y="134"/>
                    <a:pt x="434" y="67"/>
                    <a:pt x="4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5" name="Google Shape;895;p34"/>
            <p:cNvSpPr/>
            <p:nvPr/>
          </p:nvSpPr>
          <p:spPr>
            <a:xfrm>
              <a:off x="3416775" y="1140425"/>
              <a:ext cx="30050" cy="45600"/>
            </a:xfrm>
            <a:custGeom>
              <a:rect b="b" l="l" r="r" t="t"/>
              <a:pathLst>
                <a:path extrusionOk="0" h="1824" w="1202">
                  <a:moveTo>
                    <a:pt x="801" y="401"/>
                  </a:moveTo>
                  <a:cubicBezTo>
                    <a:pt x="868" y="434"/>
                    <a:pt x="935" y="501"/>
                    <a:pt x="935" y="568"/>
                  </a:cubicBezTo>
                  <a:lnTo>
                    <a:pt x="267" y="935"/>
                  </a:lnTo>
                  <a:cubicBezTo>
                    <a:pt x="301" y="834"/>
                    <a:pt x="334" y="734"/>
                    <a:pt x="401" y="634"/>
                  </a:cubicBezTo>
                  <a:cubicBezTo>
                    <a:pt x="468" y="568"/>
                    <a:pt x="534" y="501"/>
                    <a:pt x="601" y="468"/>
                  </a:cubicBezTo>
                  <a:cubicBezTo>
                    <a:pt x="668" y="401"/>
                    <a:pt x="734" y="401"/>
                    <a:pt x="801" y="401"/>
                  </a:cubicBezTo>
                  <a:close/>
                  <a:moveTo>
                    <a:pt x="868" y="1"/>
                  </a:moveTo>
                  <a:cubicBezTo>
                    <a:pt x="768" y="1"/>
                    <a:pt x="701" y="34"/>
                    <a:pt x="601" y="101"/>
                  </a:cubicBezTo>
                  <a:cubicBezTo>
                    <a:pt x="434" y="201"/>
                    <a:pt x="301" y="367"/>
                    <a:pt x="201" y="568"/>
                  </a:cubicBezTo>
                  <a:cubicBezTo>
                    <a:pt x="67" y="768"/>
                    <a:pt x="1" y="1001"/>
                    <a:pt x="34" y="1268"/>
                  </a:cubicBezTo>
                  <a:cubicBezTo>
                    <a:pt x="1" y="1435"/>
                    <a:pt x="67" y="1602"/>
                    <a:pt x="167" y="1735"/>
                  </a:cubicBezTo>
                  <a:cubicBezTo>
                    <a:pt x="229" y="1797"/>
                    <a:pt x="291" y="1823"/>
                    <a:pt x="360" y="1823"/>
                  </a:cubicBezTo>
                  <a:cubicBezTo>
                    <a:pt x="439" y="1823"/>
                    <a:pt x="527" y="1789"/>
                    <a:pt x="634" y="1735"/>
                  </a:cubicBezTo>
                  <a:cubicBezTo>
                    <a:pt x="734" y="1668"/>
                    <a:pt x="835" y="1602"/>
                    <a:pt x="935" y="1502"/>
                  </a:cubicBezTo>
                  <a:cubicBezTo>
                    <a:pt x="1035" y="1435"/>
                    <a:pt x="1101" y="1335"/>
                    <a:pt x="1168" y="1235"/>
                  </a:cubicBezTo>
                  <a:cubicBezTo>
                    <a:pt x="1168" y="1201"/>
                    <a:pt x="1201" y="1168"/>
                    <a:pt x="1201" y="1101"/>
                  </a:cubicBezTo>
                  <a:cubicBezTo>
                    <a:pt x="1201" y="1068"/>
                    <a:pt x="1201" y="1035"/>
                    <a:pt x="1168" y="1001"/>
                  </a:cubicBezTo>
                  <a:lnTo>
                    <a:pt x="1101" y="1001"/>
                  </a:lnTo>
                  <a:cubicBezTo>
                    <a:pt x="1035" y="1035"/>
                    <a:pt x="1001" y="1068"/>
                    <a:pt x="968" y="1101"/>
                  </a:cubicBezTo>
                  <a:cubicBezTo>
                    <a:pt x="868" y="1235"/>
                    <a:pt x="768" y="1301"/>
                    <a:pt x="634" y="1402"/>
                  </a:cubicBezTo>
                  <a:cubicBezTo>
                    <a:pt x="587" y="1425"/>
                    <a:pt x="523" y="1449"/>
                    <a:pt x="466" y="1449"/>
                  </a:cubicBezTo>
                  <a:cubicBezTo>
                    <a:pt x="443" y="1449"/>
                    <a:pt x="420" y="1445"/>
                    <a:pt x="401" y="1435"/>
                  </a:cubicBezTo>
                  <a:cubicBezTo>
                    <a:pt x="334" y="1435"/>
                    <a:pt x="267" y="1368"/>
                    <a:pt x="267" y="1301"/>
                  </a:cubicBezTo>
                  <a:lnTo>
                    <a:pt x="1201" y="768"/>
                  </a:lnTo>
                  <a:lnTo>
                    <a:pt x="1201" y="601"/>
                  </a:lnTo>
                  <a:cubicBezTo>
                    <a:pt x="1201" y="501"/>
                    <a:pt x="1201" y="401"/>
                    <a:pt x="1168" y="301"/>
                  </a:cubicBezTo>
                  <a:cubicBezTo>
                    <a:pt x="1135" y="234"/>
                    <a:pt x="1101" y="134"/>
                    <a:pt x="1035" y="67"/>
                  </a:cubicBezTo>
                  <a:cubicBezTo>
                    <a:pt x="1001" y="34"/>
                    <a:pt x="935" y="1"/>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6" name="Google Shape;896;p34"/>
            <p:cNvSpPr/>
            <p:nvPr/>
          </p:nvSpPr>
          <p:spPr>
            <a:xfrm>
              <a:off x="3449300" y="1118325"/>
              <a:ext cx="35875" cy="53600"/>
            </a:xfrm>
            <a:custGeom>
              <a:rect b="b" l="l" r="r" t="t"/>
              <a:pathLst>
                <a:path extrusionOk="0" h="2144" w="1435">
                  <a:moveTo>
                    <a:pt x="1101" y="1"/>
                  </a:moveTo>
                  <a:cubicBezTo>
                    <a:pt x="1068" y="1"/>
                    <a:pt x="1035" y="17"/>
                    <a:pt x="1001" y="51"/>
                  </a:cubicBezTo>
                  <a:cubicBezTo>
                    <a:pt x="935" y="51"/>
                    <a:pt x="901" y="117"/>
                    <a:pt x="868" y="151"/>
                  </a:cubicBezTo>
                  <a:cubicBezTo>
                    <a:pt x="834" y="217"/>
                    <a:pt x="768" y="251"/>
                    <a:pt x="768" y="317"/>
                  </a:cubicBezTo>
                  <a:cubicBezTo>
                    <a:pt x="734" y="284"/>
                    <a:pt x="701" y="284"/>
                    <a:pt x="668" y="284"/>
                  </a:cubicBezTo>
                  <a:cubicBezTo>
                    <a:pt x="651" y="267"/>
                    <a:pt x="634" y="259"/>
                    <a:pt x="618" y="259"/>
                  </a:cubicBezTo>
                  <a:cubicBezTo>
                    <a:pt x="601" y="259"/>
                    <a:pt x="584" y="267"/>
                    <a:pt x="568" y="284"/>
                  </a:cubicBezTo>
                  <a:cubicBezTo>
                    <a:pt x="501" y="284"/>
                    <a:pt x="468" y="317"/>
                    <a:pt x="468" y="351"/>
                  </a:cubicBezTo>
                  <a:cubicBezTo>
                    <a:pt x="401" y="418"/>
                    <a:pt x="367" y="484"/>
                    <a:pt x="367" y="518"/>
                  </a:cubicBezTo>
                  <a:lnTo>
                    <a:pt x="367" y="418"/>
                  </a:lnTo>
                  <a:lnTo>
                    <a:pt x="167" y="551"/>
                  </a:lnTo>
                  <a:cubicBezTo>
                    <a:pt x="101" y="584"/>
                    <a:pt x="67" y="618"/>
                    <a:pt x="34" y="684"/>
                  </a:cubicBezTo>
                  <a:cubicBezTo>
                    <a:pt x="34" y="718"/>
                    <a:pt x="1" y="751"/>
                    <a:pt x="1" y="818"/>
                  </a:cubicBezTo>
                  <a:cubicBezTo>
                    <a:pt x="1" y="851"/>
                    <a:pt x="34" y="885"/>
                    <a:pt x="34" y="918"/>
                  </a:cubicBezTo>
                  <a:cubicBezTo>
                    <a:pt x="51" y="935"/>
                    <a:pt x="67" y="943"/>
                    <a:pt x="84" y="943"/>
                  </a:cubicBezTo>
                  <a:cubicBezTo>
                    <a:pt x="101" y="943"/>
                    <a:pt x="117" y="935"/>
                    <a:pt x="134" y="918"/>
                  </a:cubicBezTo>
                  <a:lnTo>
                    <a:pt x="134" y="1752"/>
                  </a:lnTo>
                  <a:cubicBezTo>
                    <a:pt x="101" y="1785"/>
                    <a:pt x="67" y="1819"/>
                    <a:pt x="34" y="1852"/>
                  </a:cubicBezTo>
                  <a:cubicBezTo>
                    <a:pt x="34" y="1919"/>
                    <a:pt x="1" y="1952"/>
                    <a:pt x="1" y="2019"/>
                  </a:cubicBezTo>
                  <a:cubicBezTo>
                    <a:pt x="1" y="2052"/>
                    <a:pt x="1" y="2085"/>
                    <a:pt x="34" y="2119"/>
                  </a:cubicBezTo>
                  <a:cubicBezTo>
                    <a:pt x="51" y="2135"/>
                    <a:pt x="67" y="2144"/>
                    <a:pt x="88" y="2144"/>
                  </a:cubicBezTo>
                  <a:cubicBezTo>
                    <a:pt x="109" y="2144"/>
                    <a:pt x="134" y="2135"/>
                    <a:pt x="167" y="2119"/>
                  </a:cubicBezTo>
                  <a:lnTo>
                    <a:pt x="367" y="1985"/>
                  </a:lnTo>
                  <a:cubicBezTo>
                    <a:pt x="401" y="1985"/>
                    <a:pt x="468" y="1919"/>
                    <a:pt x="468" y="1885"/>
                  </a:cubicBezTo>
                  <a:cubicBezTo>
                    <a:pt x="501" y="1852"/>
                    <a:pt x="501" y="1785"/>
                    <a:pt x="501" y="1752"/>
                  </a:cubicBezTo>
                  <a:cubicBezTo>
                    <a:pt x="534" y="1685"/>
                    <a:pt x="501" y="1652"/>
                    <a:pt x="468" y="1618"/>
                  </a:cubicBezTo>
                  <a:cubicBezTo>
                    <a:pt x="468" y="1607"/>
                    <a:pt x="464" y="1604"/>
                    <a:pt x="456" y="1604"/>
                  </a:cubicBezTo>
                  <a:cubicBezTo>
                    <a:pt x="442" y="1604"/>
                    <a:pt x="412" y="1618"/>
                    <a:pt x="367" y="1618"/>
                  </a:cubicBezTo>
                  <a:lnTo>
                    <a:pt x="367" y="918"/>
                  </a:lnTo>
                  <a:cubicBezTo>
                    <a:pt x="401" y="851"/>
                    <a:pt x="434" y="784"/>
                    <a:pt x="468" y="718"/>
                  </a:cubicBezTo>
                  <a:cubicBezTo>
                    <a:pt x="501" y="684"/>
                    <a:pt x="501" y="651"/>
                    <a:pt x="534" y="651"/>
                  </a:cubicBezTo>
                  <a:lnTo>
                    <a:pt x="601" y="651"/>
                  </a:lnTo>
                  <a:cubicBezTo>
                    <a:pt x="601" y="651"/>
                    <a:pt x="601" y="684"/>
                    <a:pt x="601" y="718"/>
                  </a:cubicBezTo>
                  <a:lnTo>
                    <a:pt x="601" y="1852"/>
                  </a:lnTo>
                  <a:lnTo>
                    <a:pt x="801" y="1718"/>
                  </a:lnTo>
                  <a:cubicBezTo>
                    <a:pt x="868" y="1685"/>
                    <a:pt x="901" y="1652"/>
                    <a:pt x="935" y="1585"/>
                  </a:cubicBezTo>
                  <a:cubicBezTo>
                    <a:pt x="968" y="1552"/>
                    <a:pt x="968" y="1518"/>
                    <a:pt x="968" y="1452"/>
                  </a:cubicBezTo>
                  <a:cubicBezTo>
                    <a:pt x="968" y="1418"/>
                    <a:pt x="968" y="1385"/>
                    <a:pt x="935" y="1352"/>
                  </a:cubicBezTo>
                  <a:cubicBezTo>
                    <a:pt x="918" y="1335"/>
                    <a:pt x="901" y="1326"/>
                    <a:pt x="885" y="1326"/>
                  </a:cubicBezTo>
                  <a:cubicBezTo>
                    <a:pt x="868" y="1326"/>
                    <a:pt x="851" y="1335"/>
                    <a:pt x="834" y="1352"/>
                  </a:cubicBezTo>
                  <a:lnTo>
                    <a:pt x="834" y="651"/>
                  </a:lnTo>
                  <a:cubicBezTo>
                    <a:pt x="868" y="584"/>
                    <a:pt x="901" y="484"/>
                    <a:pt x="935" y="418"/>
                  </a:cubicBezTo>
                  <a:cubicBezTo>
                    <a:pt x="935" y="384"/>
                    <a:pt x="968" y="384"/>
                    <a:pt x="1001" y="351"/>
                  </a:cubicBezTo>
                  <a:lnTo>
                    <a:pt x="1068" y="351"/>
                  </a:lnTo>
                  <a:cubicBezTo>
                    <a:pt x="1068" y="384"/>
                    <a:pt x="1068" y="418"/>
                    <a:pt x="1068" y="451"/>
                  </a:cubicBezTo>
                  <a:lnTo>
                    <a:pt x="1068" y="1552"/>
                  </a:lnTo>
                  <a:lnTo>
                    <a:pt x="1301" y="1452"/>
                  </a:lnTo>
                  <a:cubicBezTo>
                    <a:pt x="1335" y="1418"/>
                    <a:pt x="1368" y="1385"/>
                    <a:pt x="1402" y="1318"/>
                  </a:cubicBezTo>
                  <a:cubicBezTo>
                    <a:pt x="1435" y="1285"/>
                    <a:pt x="1435" y="1218"/>
                    <a:pt x="1435" y="1185"/>
                  </a:cubicBezTo>
                  <a:cubicBezTo>
                    <a:pt x="1435" y="1151"/>
                    <a:pt x="1435" y="1085"/>
                    <a:pt x="1402" y="1085"/>
                  </a:cubicBezTo>
                  <a:cubicBezTo>
                    <a:pt x="1385" y="1068"/>
                    <a:pt x="1368" y="1060"/>
                    <a:pt x="1352" y="1060"/>
                  </a:cubicBezTo>
                  <a:cubicBezTo>
                    <a:pt x="1335" y="1060"/>
                    <a:pt x="1318" y="1068"/>
                    <a:pt x="1301" y="1085"/>
                  </a:cubicBezTo>
                  <a:lnTo>
                    <a:pt x="1301" y="351"/>
                  </a:lnTo>
                  <a:cubicBezTo>
                    <a:pt x="1301" y="217"/>
                    <a:pt x="1268" y="117"/>
                    <a:pt x="1201" y="51"/>
                  </a:cubicBezTo>
                  <a:cubicBezTo>
                    <a:pt x="1168" y="17"/>
                    <a:pt x="1135" y="1"/>
                    <a:pt x="11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7" name="Google Shape;897;p34"/>
            <p:cNvSpPr/>
            <p:nvPr/>
          </p:nvSpPr>
          <p:spPr>
            <a:xfrm>
              <a:off x="3486825" y="1100725"/>
              <a:ext cx="30050" cy="47025"/>
            </a:xfrm>
            <a:custGeom>
              <a:rect b="b" l="l" r="r" t="t"/>
              <a:pathLst>
                <a:path extrusionOk="0" h="1881" w="1202">
                  <a:moveTo>
                    <a:pt x="801" y="955"/>
                  </a:moveTo>
                  <a:lnTo>
                    <a:pt x="801" y="1088"/>
                  </a:lnTo>
                  <a:cubicBezTo>
                    <a:pt x="734" y="1188"/>
                    <a:pt x="668" y="1255"/>
                    <a:pt x="601" y="1322"/>
                  </a:cubicBezTo>
                  <a:cubicBezTo>
                    <a:pt x="568" y="1388"/>
                    <a:pt x="501" y="1455"/>
                    <a:pt x="434" y="1488"/>
                  </a:cubicBezTo>
                  <a:cubicBezTo>
                    <a:pt x="368" y="1522"/>
                    <a:pt x="301" y="1522"/>
                    <a:pt x="267" y="1522"/>
                  </a:cubicBezTo>
                  <a:cubicBezTo>
                    <a:pt x="234" y="1522"/>
                    <a:pt x="234" y="1488"/>
                    <a:pt x="234" y="1455"/>
                  </a:cubicBezTo>
                  <a:cubicBezTo>
                    <a:pt x="234" y="1388"/>
                    <a:pt x="267" y="1322"/>
                    <a:pt x="301" y="1288"/>
                  </a:cubicBezTo>
                  <a:cubicBezTo>
                    <a:pt x="368" y="1188"/>
                    <a:pt x="434" y="1088"/>
                    <a:pt x="534" y="1055"/>
                  </a:cubicBezTo>
                  <a:cubicBezTo>
                    <a:pt x="601" y="988"/>
                    <a:pt x="701" y="955"/>
                    <a:pt x="801" y="955"/>
                  </a:cubicBezTo>
                  <a:close/>
                  <a:moveTo>
                    <a:pt x="790" y="1"/>
                  </a:moveTo>
                  <a:cubicBezTo>
                    <a:pt x="723" y="1"/>
                    <a:pt x="652" y="24"/>
                    <a:pt x="568" y="87"/>
                  </a:cubicBezTo>
                  <a:cubicBezTo>
                    <a:pt x="501" y="121"/>
                    <a:pt x="468" y="154"/>
                    <a:pt x="401" y="188"/>
                  </a:cubicBezTo>
                  <a:cubicBezTo>
                    <a:pt x="334" y="254"/>
                    <a:pt x="267" y="288"/>
                    <a:pt x="234" y="354"/>
                  </a:cubicBezTo>
                  <a:lnTo>
                    <a:pt x="134" y="454"/>
                  </a:lnTo>
                  <a:cubicBezTo>
                    <a:pt x="134" y="454"/>
                    <a:pt x="134" y="488"/>
                    <a:pt x="134" y="521"/>
                  </a:cubicBezTo>
                  <a:cubicBezTo>
                    <a:pt x="101" y="554"/>
                    <a:pt x="101" y="554"/>
                    <a:pt x="134" y="588"/>
                  </a:cubicBezTo>
                  <a:cubicBezTo>
                    <a:pt x="101" y="621"/>
                    <a:pt x="134" y="688"/>
                    <a:pt x="134" y="721"/>
                  </a:cubicBezTo>
                  <a:lnTo>
                    <a:pt x="234" y="721"/>
                  </a:lnTo>
                  <a:cubicBezTo>
                    <a:pt x="267" y="688"/>
                    <a:pt x="301" y="655"/>
                    <a:pt x="334" y="621"/>
                  </a:cubicBezTo>
                  <a:cubicBezTo>
                    <a:pt x="401" y="554"/>
                    <a:pt x="501" y="488"/>
                    <a:pt x="568" y="421"/>
                  </a:cubicBezTo>
                  <a:cubicBezTo>
                    <a:pt x="668" y="388"/>
                    <a:pt x="734" y="388"/>
                    <a:pt x="734" y="388"/>
                  </a:cubicBezTo>
                  <a:cubicBezTo>
                    <a:pt x="768" y="388"/>
                    <a:pt x="801" y="421"/>
                    <a:pt x="801" y="488"/>
                  </a:cubicBezTo>
                  <a:lnTo>
                    <a:pt x="801" y="554"/>
                  </a:lnTo>
                  <a:cubicBezTo>
                    <a:pt x="701" y="588"/>
                    <a:pt x="634" y="621"/>
                    <a:pt x="568" y="655"/>
                  </a:cubicBezTo>
                  <a:cubicBezTo>
                    <a:pt x="234" y="855"/>
                    <a:pt x="34" y="1188"/>
                    <a:pt x="1" y="1589"/>
                  </a:cubicBezTo>
                  <a:cubicBezTo>
                    <a:pt x="1" y="1689"/>
                    <a:pt x="34" y="1789"/>
                    <a:pt x="134" y="1855"/>
                  </a:cubicBezTo>
                  <a:cubicBezTo>
                    <a:pt x="167" y="1872"/>
                    <a:pt x="217" y="1880"/>
                    <a:pt x="267" y="1880"/>
                  </a:cubicBezTo>
                  <a:cubicBezTo>
                    <a:pt x="318" y="1880"/>
                    <a:pt x="368" y="1872"/>
                    <a:pt x="401" y="1855"/>
                  </a:cubicBezTo>
                  <a:cubicBezTo>
                    <a:pt x="468" y="1789"/>
                    <a:pt x="534" y="1755"/>
                    <a:pt x="601" y="1689"/>
                  </a:cubicBezTo>
                  <a:cubicBezTo>
                    <a:pt x="668" y="1622"/>
                    <a:pt x="734" y="1555"/>
                    <a:pt x="801" y="1488"/>
                  </a:cubicBezTo>
                  <a:lnTo>
                    <a:pt x="801" y="1555"/>
                  </a:lnTo>
                  <a:lnTo>
                    <a:pt x="1035" y="1422"/>
                  </a:lnTo>
                  <a:cubicBezTo>
                    <a:pt x="1101" y="1388"/>
                    <a:pt x="1135" y="1355"/>
                    <a:pt x="1168" y="1288"/>
                  </a:cubicBezTo>
                  <a:cubicBezTo>
                    <a:pt x="1168" y="1255"/>
                    <a:pt x="1201" y="1188"/>
                    <a:pt x="1201" y="1155"/>
                  </a:cubicBezTo>
                  <a:cubicBezTo>
                    <a:pt x="1201" y="1122"/>
                    <a:pt x="1201" y="1088"/>
                    <a:pt x="1168" y="1055"/>
                  </a:cubicBezTo>
                  <a:cubicBezTo>
                    <a:pt x="1151" y="1038"/>
                    <a:pt x="1135" y="1030"/>
                    <a:pt x="1114" y="1030"/>
                  </a:cubicBezTo>
                  <a:cubicBezTo>
                    <a:pt x="1093" y="1030"/>
                    <a:pt x="1068" y="1038"/>
                    <a:pt x="1035" y="1055"/>
                  </a:cubicBezTo>
                  <a:lnTo>
                    <a:pt x="1001" y="1055"/>
                  </a:lnTo>
                  <a:lnTo>
                    <a:pt x="1001" y="354"/>
                  </a:lnTo>
                  <a:cubicBezTo>
                    <a:pt x="1001" y="188"/>
                    <a:pt x="968" y="87"/>
                    <a:pt x="901" y="21"/>
                  </a:cubicBezTo>
                  <a:cubicBezTo>
                    <a:pt x="865" y="9"/>
                    <a:pt x="828" y="1"/>
                    <a:pt x="79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8" name="Google Shape;898;p34"/>
            <p:cNvSpPr/>
            <p:nvPr/>
          </p:nvSpPr>
          <p:spPr>
            <a:xfrm>
              <a:off x="3517675" y="1079550"/>
              <a:ext cx="34225" cy="70700"/>
            </a:xfrm>
            <a:custGeom>
              <a:rect b="b" l="l" r="r" t="t"/>
              <a:pathLst>
                <a:path extrusionOk="0" h="2828" w="1369">
                  <a:moveTo>
                    <a:pt x="943" y="420"/>
                  </a:moveTo>
                  <a:cubicBezTo>
                    <a:pt x="962" y="420"/>
                    <a:pt x="982" y="424"/>
                    <a:pt x="1002" y="434"/>
                  </a:cubicBezTo>
                  <a:cubicBezTo>
                    <a:pt x="1035" y="434"/>
                    <a:pt x="1068" y="501"/>
                    <a:pt x="1102" y="534"/>
                  </a:cubicBezTo>
                  <a:cubicBezTo>
                    <a:pt x="1135" y="601"/>
                    <a:pt x="1135" y="668"/>
                    <a:pt x="1135" y="701"/>
                  </a:cubicBezTo>
                  <a:cubicBezTo>
                    <a:pt x="1135" y="834"/>
                    <a:pt x="1102" y="934"/>
                    <a:pt x="1035" y="1035"/>
                  </a:cubicBezTo>
                  <a:cubicBezTo>
                    <a:pt x="1002" y="1168"/>
                    <a:pt x="901" y="1268"/>
                    <a:pt x="801" y="1335"/>
                  </a:cubicBezTo>
                  <a:cubicBezTo>
                    <a:pt x="768" y="1351"/>
                    <a:pt x="726" y="1360"/>
                    <a:pt x="685" y="1360"/>
                  </a:cubicBezTo>
                  <a:cubicBezTo>
                    <a:pt x="643" y="1360"/>
                    <a:pt x="601" y="1351"/>
                    <a:pt x="568" y="1335"/>
                  </a:cubicBezTo>
                  <a:cubicBezTo>
                    <a:pt x="501" y="1268"/>
                    <a:pt x="468" y="1201"/>
                    <a:pt x="468" y="1101"/>
                  </a:cubicBezTo>
                  <a:cubicBezTo>
                    <a:pt x="468" y="1001"/>
                    <a:pt x="501" y="901"/>
                    <a:pt x="535" y="801"/>
                  </a:cubicBezTo>
                  <a:cubicBezTo>
                    <a:pt x="568" y="668"/>
                    <a:pt x="668" y="534"/>
                    <a:pt x="801" y="467"/>
                  </a:cubicBezTo>
                  <a:cubicBezTo>
                    <a:pt x="849" y="444"/>
                    <a:pt x="896" y="420"/>
                    <a:pt x="943" y="420"/>
                  </a:cubicBezTo>
                  <a:close/>
                  <a:moveTo>
                    <a:pt x="985" y="0"/>
                  </a:moveTo>
                  <a:cubicBezTo>
                    <a:pt x="910" y="0"/>
                    <a:pt x="835" y="34"/>
                    <a:pt x="768" y="100"/>
                  </a:cubicBezTo>
                  <a:cubicBezTo>
                    <a:pt x="701" y="134"/>
                    <a:pt x="668" y="167"/>
                    <a:pt x="601" y="234"/>
                  </a:cubicBezTo>
                  <a:cubicBezTo>
                    <a:pt x="535" y="301"/>
                    <a:pt x="501" y="367"/>
                    <a:pt x="434" y="467"/>
                  </a:cubicBezTo>
                  <a:lnTo>
                    <a:pt x="434" y="334"/>
                  </a:lnTo>
                  <a:lnTo>
                    <a:pt x="168" y="501"/>
                  </a:lnTo>
                  <a:cubicBezTo>
                    <a:pt x="134" y="501"/>
                    <a:pt x="68" y="568"/>
                    <a:pt x="68" y="601"/>
                  </a:cubicBezTo>
                  <a:cubicBezTo>
                    <a:pt x="34" y="634"/>
                    <a:pt x="34" y="701"/>
                    <a:pt x="34" y="734"/>
                  </a:cubicBezTo>
                  <a:cubicBezTo>
                    <a:pt x="1" y="801"/>
                    <a:pt x="34" y="834"/>
                    <a:pt x="68" y="868"/>
                  </a:cubicBezTo>
                  <a:cubicBezTo>
                    <a:pt x="68" y="879"/>
                    <a:pt x="75" y="883"/>
                    <a:pt x="86" y="883"/>
                  </a:cubicBezTo>
                  <a:cubicBezTo>
                    <a:pt x="108" y="883"/>
                    <a:pt x="145" y="868"/>
                    <a:pt x="168" y="868"/>
                  </a:cubicBezTo>
                  <a:lnTo>
                    <a:pt x="201" y="834"/>
                  </a:lnTo>
                  <a:lnTo>
                    <a:pt x="201" y="2402"/>
                  </a:lnTo>
                  <a:lnTo>
                    <a:pt x="168" y="2436"/>
                  </a:lnTo>
                  <a:cubicBezTo>
                    <a:pt x="134" y="2436"/>
                    <a:pt x="101" y="2502"/>
                    <a:pt x="68" y="2536"/>
                  </a:cubicBezTo>
                  <a:cubicBezTo>
                    <a:pt x="34" y="2569"/>
                    <a:pt x="34" y="2636"/>
                    <a:pt x="34" y="2702"/>
                  </a:cubicBezTo>
                  <a:cubicBezTo>
                    <a:pt x="34" y="2736"/>
                    <a:pt x="34" y="2769"/>
                    <a:pt x="68" y="2802"/>
                  </a:cubicBezTo>
                  <a:cubicBezTo>
                    <a:pt x="68" y="2819"/>
                    <a:pt x="84" y="2827"/>
                    <a:pt x="105" y="2827"/>
                  </a:cubicBezTo>
                  <a:cubicBezTo>
                    <a:pt x="126" y="2827"/>
                    <a:pt x="151" y="2819"/>
                    <a:pt x="168" y="2802"/>
                  </a:cubicBezTo>
                  <a:lnTo>
                    <a:pt x="601" y="2569"/>
                  </a:lnTo>
                  <a:cubicBezTo>
                    <a:pt x="635" y="2536"/>
                    <a:pt x="668" y="2502"/>
                    <a:pt x="701" y="2436"/>
                  </a:cubicBezTo>
                  <a:cubicBezTo>
                    <a:pt x="735" y="2402"/>
                    <a:pt x="735" y="2335"/>
                    <a:pt x="735" y="2302"/>
                  </a:cubicBezTo>
                  <a:cubicBezTo>
                    <a:pt x="735" y="2269"/>
                    <a:pt x="735" y="2235"/>
                    <a:pt x="701" y="2202"/>
                  </a:cubicBezTo>
                  <a:cubicBezTo>
                    <a:pt x="685" y="2185"/>
                    <a:pt x="668" y="2177"/>
                    <a:pt x="651" y="2177"/>
                  </a:cubicBezTo>
                  <a:cubicBezTo>
                    <a:pt x="635" y="2177"/>
                    <a:pt x="618" y="2185"/>
                    <a:pt x="601" y="2202"/>
                  </a:cubicBezTo>
                  <a:lnTo>
                    <a:pt x="468" y="2269"/>
                  </a:lnTo>
                  <a:lnTo>
                    <a:pt x="468" y="1702"/>
                  </a:lnTo>
                  <a:cubicBezTo>
                    <a:pt x="490" y="1702"/>
                    <a:pt x="527" y="1716"/>
                    <a:pt x="569" y="1716"/>
                  </a:cubicBezTo>
                  <a:cubicBezTo>
                    <a:pt x="590" y="1716"/>
                    <a:pt x="612" y="1713"/>
                    <a:pt x="635" y="1702"/>
                  </a:cubicBezTo>
                  <a:cubicBezTo>
                    <a:pt x="701" y="1702"/>
                    <a:pt x="735" y="1668"/>
                    <a:pt x="801" y="1635"/>
                  </a:cubicBezTo>
                  <a:cubicBezTo>
                    <a:pt x="968" y="1535"/>
                    <a:pt x="1068" y="1401"/>
                    <a:pt x="1168" y="1235"/>
                  </a:cubicBezTo>
                  <a:cubicBezTo>
                    <a:pt x="1268" y="1035"/>
                    <a:pt x="1368" y="801"/>
                    <a:pt x="1368" y="534"/>
                  </a:cubicBezTo>
                  <a:cubicBezTo>
                    <a:pt x="1368" y="367"/>
                    <a:pt x="1302" y="201"/>
                    <a:pt x="1202" y="100"/>
                  </a:cubicBezTo>
                  <a:cubicBezTo>
                    <a:pt x="1135" y="34"/>
                    <a:pt x="1060" y="0"/>
                    <a:pt x="98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99" name="Google Shape;899;p34"/>
            <p:cNvSpPr/>
            <p:nvPr/>
          </p:nvSpPr>
          <p:spPr>
            <a:xfrm>
              <a:off x="3557700" y="1035550"/>
              <a:ext cx="25900" cy="83225"/>
            </a:xfrm>
            <a:custGeom>
              <a:rect b="b" l="l" r="r" t="t"/>
              <a:pathLst>
                <a:path extrusionOk="0" h="3329" w="1036">
                  <a:moveTo>
                    <a:pt x="947" y="1"/>
                  </a:moveTo>
                  <a:cubicBezTo>
                    <a:pt x="935" y="1"/>
                    <a:pt x="918" y="9"/>
                    <a:pt x="902" y="26"/>
                  </a:cubicBezTo>
                  <a:cubicBezTo>
                    <a:pt x="868" y="26"/>
                    <a:pt x="835" y="59"/>
                    <a:pt x="835" y="93"/>
                  </a:cubicBezTo>
                  <a:cubicBezTo>
                    <a:pt x="802" y="126"/>
                    <a:pt x="802" y="193"/>
                    <a:pt x="802" y="226"/>
                  </a:cubicBezTo>
                  <a:lnTo>
                    <a:pt x="34" y="3061"/>
                  </a:lnTo>
                  <a:cubicBezTo>
                    <a:pt x="34" y="3128"/>
                    <a:pt x="34" y="3161"/>
                    <a:pt x="34" y="3228"/>
                  </a:cubicBezTo>
                  <a:cubicBezTo>
                    <a:pt x="1" y="3262"/>
                    <a:pt x="34" y="3295"/>
                    <a:pt x="68" y="3328"/>
                  </a:cubicBezTo>
                  <a:lnTo>
                    <a:pt x="134" y="3328"/>
                  </a:lnTo>
                  <a:cubicBezTo>
                    <a:pt x="168" y="3295"/>
                    <a:pt x="201" y="3262"/>
                    <a:pt x="201" y="3228"/>
                  </a:cubicBezTo>
                  <a:cubicBezTo>
                    <a:pt x="234" y="3195"/>
                    <a:pt x="234" y="3128"/>
                    <a:pt x="268" y="3095"/>
                  </a:cubicBezTo>
                  <a:lnTo>
                    <a:pt x="968" y="259"/>
                  </a:lnTo>
                  <a:cubicBezTo>
                    <a:pt x="1002" y="226"/>
                    <a:pt x="1002" y="159"/>
                    <a:pt x="1002" y="93"/>
                  </a:cubicBezTo>
                  <a:cubicBezTo>
                    <a:pt x="1035" y="59"/>
                    <a:pt x="1002" y="26"/>
                    <a:pt x="968" y="26"/>
                  </a:cubicBezTo>
                  <a:cubicBezTo>
                    <a:pt x="968" y="9"/>
                    <a:pt x="960" y="1"/>
                    <a:pt x="94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0" name="Google Shape;900;p34"/>
            <p:cNvSpPr/>
            <p:nvPr/>
          </p:nvSpPr>
          <p:spPr>
            <a:xfrm>
              <a:off x="3592725" y="1025000"/>
              <a:ext cx="25050" cy="60400"/>
            </a:xfrm>
            <a:custGeom>
              <a:rect b="b" l="l" r="r" t="t"/>
              <a:pathLst>
                <a:path extrusionOk="0" h="2416" w="1002">
                  <a:moveTo>
                    <a:pt x="572" y="393"/>
                  </a:moveTo>
                  <a:cubicBezTo>
                    <a:pt x="601" y="393"/>
                    <a:pt x="629" y="409"/>
                    <a:pt x="668" y="448"/>
                  </a:cubicBezTo>
                  <a:cubicBezTo>
                    <a:pt x="735" y="581"/>
                    <a:pt x="768" y="715"/>
                    <a:pt x="768" y="881"/>
                  </a:cubicBezTo>
                  <a:lnTo>
                    <a:pt x="768" y="1248"/>
                  </a:lnTo>
                  <a:cubicBezTo>
                    <a:pt x="768" y="1449"/>
                    <a:pt x="735" y="1615"/>
                    <a:pt x="668" y="1782"/>
                  </a:cubicBezTo>
                  <a:cubicBezTo>
                    <a:pt x="635" y="1882"/>
                    <a:pt x="568" y="1949"/>
                    <a:pt x="501" y="2016"/>
                  </a:cubicBezTo>
                  <a:cubicBezTo>
                    <a:pt x="474" y="2029"/>
                    <a:pt x="446" y="2038"/>
                    <a:pt x="421" y="2038"/>
                  </a:cubicBezTo>
                  <a:cubicBezTo>
                    <a:pt x="385" y="2038"/>
                    <a:pt x="354" y="2021"/>
                    <a:pt x="335" y="1982"/>
                  </a:cubicBezTo>
                  <a:cubicBezTo>
                    <a:pt x="268" y="1882"/>
                    <a:pt x="234" y="1715"/>
                    <a:pt x="234" y="1582"/>
                  </a:cubicBezTo>
                  <a:lnTo>
                    <a:pt x="234" y="1182"/>
                  </a:lnTo>
                  <a:cubicBezTo>
                    <a:pt x="234" y="1015"/>
                    <a:pt x="268" y="815"/>
                    <a:pt x="335" y="648"/>
                  </a:cubicBezTo>
                  <a:cubicBezTo>
                    <a:pt x="368" y="548"/>
                    <a:pt x="401" y="481"/>
                    <a:pt x="501" y="414"/>
                  </a:cubicBezTo>
                  <a:cubicBezTo>
                    <a:pt x="529" y="401"/>
                    <a:pt x="551" y="393"/>
                    <a:pt x="572" y="393"/>
                  </a:cubicBezTo>
                  <a:close/>
                  <a:moveTo>
                    <a:pt x="655" y="0"/>
                  </a:moveTo>
                  <a:cubicBezTo>
                    <a:pt x="596" y="0"/>
                    <a:pt x="549" y="24"/>
                    <a:pt x="501" y="48"/>
                  </a:cubicBezTo>
                  <a:cubicBezTo>
                    <a:pt x="301" y="181"/>
                    <a:pt x="168" y="381"/>
                    <a:pt x="134" y="581"/>
                  </a:cubicBezTo>
                  <a:cubicBezTo>
                    <a:pt x="34" y="815"/>
                    <a:pt x="1" y="1048"/>
                    <a:pt x="1" y="1315"/>
                  </a:cubicBezTo>
                  <a:lnTo>
                    <a:pt x="1" y="1682"/>
                  </a:lnTo>
                  <a:cubicBezTo>
                    <a:pt x="1" y="1849"/>
                    <a:pt x="34" y="2016"/>
                    <a:pt x="68" y="2182"/>
                  </a:cubicBezTo>
                  <a:cubicBezTo>
                    <a:pt x="134" y="2316"/>
                    <a:pt x="201" y="2383"/>
                    <a:pt x="268" y="2416"/>
                  </a:cubicBezTo>
                  <a:cubicBezTo>
                    <a:pt x="335" y="2416"/>
                    <a:pt x="435" y="2416"/>
                    <a:pt x="501" y="2383"/>
                  </a:cubicBezTo>
                  <a:cubicBezTo>
                    <a:pt x="668" y="2249"/>
                    <a:pt x="802" y="2049"/>
                    <a:pt x="868" y="1849"/>
                  </a:cubicBezTo>
                  <a:cubicBezTo>
                    <a:pt x="935" y="1615"/>
                    <a:pt x="1002" y="1382"/>
                    <a:pt x="1002" y="1115"/>
                  </a:cubicBezTo>
                  <a:lnTo>
                    <a:pt x="1002" y="748"/>
                  </a:lnTo>
                  <a:cubicBezTo>
                    <a:pt x="1002" y="581"/>
                    <a:pt x="968" y="414"/>
                    <a:pt x="902" y="248"/>
                  </a:cubicBezTo>
                  <a:cubicBezTo>
                    <a:pt x="868" y="148"/>
                    <a:pt x="802" y="81"/>
                    <a:pt x="735" y="14"/>
                  </a:cubicBezTo>
                  <a:cubicBezTo>
                    <a:pt x="706" y="4"/>
                    <a:pt x="679" y="0"/>
                    <a:pt x="65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1" name="Google Shape;901;p34"/>
            <p:cNvSpPr/>
            <p:nvPr/>
          </p:nvSpPr>
          <p:spPr>
            <a:xfrm>
              <a:off x="3635275" y="1052225"/>
              <a:ext cx="9200" cy="12975"/>
            </a:xfrm>
            <a:custGeom>
              <a:rect b="b" l="l" r="r" t="t"/>
              <a:pathLst>
                <a:path extrusionOk="0" h="519" w="368">
                  <a:moveTo>
                    <a:pt x="246" y="1"/>
                  </a:moveTo>
                  <a:cubicBezTo>
                    <a:pt x="225" y="1"/>
                    <a:pt x="200" y="9"/>
                    <a:pt x="167" y="26"/>
                  </a:cubicBezTo>
                  <a:cubicBezTo>
                    <a:pt x="134" y="59"/>
                    <a:pt x="67" y="93"/>
                    <a:pt x="34" y="159"/>
                  </a:cubicBezTo>
                  <a:cubicBezTo>
                    <a:pt x="34" y="226"/>
                    <a:pt x="0" y="293"/>
                    <a:pt x="0" y="360"/>
                  </a:cubicBezTo>
                  <a:cubicBezTo>
                    <a:pt x="0" y="393"/>
                    <a:pt x="0" y="460"/>
                    <a:pt x="34" y="493"/>
                  </a:cubicBezTo>
                  <a:cubicBezTo>
                    <a:pt x="50" y="510"/>
                    <a:pt x="75" y="518"/>
                    <a:pt x="100" y="518"/>
                  </a:cubicBezTo>
                  <a:cubicBezTo>
                    <a:pt x="125" y="518"/>
                    <a:pt x="150" y="510"/>
                    <a:pt x="167" y="493"/>
                  </a:cubicBezTo>
                  <a:cubicBezTo>
                    <a:pt x="234" y="460"/>
                    <a:pt x="267" y="393"/>
                    <a:pt x="300" y="360"/>
                  </a:cubicBezTo>
                  <a:cubicBezTo>
                    <a:pt x="334" y="293"/>
                    <a:pt x="334" y="226"/>
                    <a:pt x="334" y="159"/>
                  </a:cubicBezTo>
                  <a:cubicBezTo>
                    <a:pt x="367" y="93"/>
                    <a:pt x="334" y="59"/>
                    <a:pt x="300" y="26"/>
                  </a:cubicBezTo>
                  <a:cubicBezTo>
                    <a:pt x="284" y="9"/>
                    <a:pt x="267" y="1"/>
                    <a:pt x="24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2" name="Google Shape;902;p34"/>
            <p:cNvSpPr/>
            <p:nvPr/>
          </p:nvSpPr>
          <p:spPr>
            <a:xfrm>
              <a:off x="3662775" y="985525"/>
              <a:ext cx="25050" cy="62900"/>
            </a:xfrm>
            <a:custGeom>
              <a:rect b="b" l="l" r="r" t="t"/>
              <a:pathLst>
                <a:path extrusionOk="0" h="2516" w="1002">
                  <a:moveTo>
                    <a:pt x="564" y="367"/>
                  </a:moveTo>
                  <a:cubicBezTo>
                    <a:pt x="593" y="367"/>
                    <a:pt x="618" y="376"/>
                    <a:pt x="635" y="392"/>
                  </a:cubicBezTo>
                  <a:cubicBezTo>
                    <a:pt x="701" y="459"/>
                    <a:pt x="735" y="559"/>
                    <a:pt x="768" y="659"/>
                  </a:cubicBezTo>
                  <a:cubicBezTo>
                    <a:pt x="735" y="893"/>
                    <a:pt x="635" y="1093"/>
                    <a:pt x="468" y="1226"/>
                  </a:cubicBezTo>
                  <a:cubicBezTo>
                    <a:pt x="455" y="1252"/>
                    <a:pt x="433" y="1263"/>
                    <a:pt x="410" y="1263"/>
                  </a:cubicBezTo>
                  <a:cubicBezTo>
                    <a:pt x="373" y="1263"/>
                    <a:pt x="335" y="1234"/>
                    <a:pt x="335" y="1193"/>
                  </a:cubicBezTo>
                  <a:cubicBezTo>
                    <a:pt x="268" y="1126"/>
                    <a:pt x="234" y="1026"/>
                    <a:pt x="234" y="926"/>
                  </a:cubicBezTo>
                  <a:cubicBezTo>
                    <a:pt x="234" y="826"/>
                    <a:pt x="268" y="693"/>
                    <a:pt x="301" y="592"/>
                  </a:cubicBezTo>
                  <a:cubicBezTo>
                    <a:pt x="335" y="492"/>
                    <a:pt x="401" y="426"/>
                    <a:pt x="468" y="392"/>
                  </a:cubicBezTo>
                  <a:cubicBezTo>
                    <a:pt x="501" y="376"/>
                    <a:pt x="535" y="367"/>
                    <a:pt x="564" y="367"/>
                  </a:cubicBezTo>
                  <a:close/>
                  <a:moveTo>
                    <a:pt x="618" y="0"/>
                  </a:moveTo>
                  <a:cubicBezTo>
                    <a:pt x="568" y="0"/>
                    <a:pt x="518" y="9"/>
                    <a:pt x="468" y="25"/>
                  </a:cubicBezTo>
                  <a:cubicBezTo>
                    <a:pt x="301" y="159"/>
                    <a:pt x="168" y="326"/>
                    <a:pt x="101" y="526"/>
                  </a:cubicBezTo>
                  <a:cubicBezTo>
                    <a:pt x="34" y="693"/>
                    <a:pt x="1" y="893"/>
                    <a:pt x="1" y="1059"/>
                  </a:cubicBezTo>
                  <a:cubicBezTo>
                    <a:pt x="1" y="1226"/>
                    <a:pt x="34" y="1393"/>
                    <a:pt x="168" y="1526"/>
                  </a:cubicBezTo>
                  <a:cubicBezTo>
                    <a:pt x="211" y="1591"/>
                    <a:pt x="282" y="1628"/>
                    <a:pt x="354" y="1628"/>
                  </a:cubicBezTo>
                  <a:cubicBezTo>
                    <a:pt x="393" y="1628"/>
                    <a:pt x="433" y="1617"/>
                    <a:pt x="468" y="1593"/>
                  </a:cubicBezTo>
                  <a:cubicBezTo>
                    <a:pt x="535" y="1560"/>
                    <a:pt x="568" y="1493"/>
                    <a:pt x="635" y="1460"/>
                  </a:cubicBezTo>
                  <a:cubicBezTo>
                    <a:pt x="668" y="1360"/>
                    <a:pt x="735" y="1293"/>
                    <a:pt x="768" y="1193"/>
                  </a:cubicBezTo>
                  <a:lnTo>
                    <a:pt x="768" y="1193"/>
                  </a:lnTo>
                  <a:cubicBezTo>
                    <a:pt x="768" y="1393"/>
                    <a:pt x="701" y="1593"/>
                    <a:pt x="601" y="1793"/>
                  </a:cubicBezTo>
                  <a:cubicBezTo>
                    <a:pt x="535" y="1927"/>
                    <a:pt x="401" y="2060"/>
                    <a:pt x="268" y="2160"/>
                  </a:cubicBezTo>
                  <a:lnTo>
                    <a:pt x="201" y="2160"/>
                  </a:lnTo>
                  <a:cubicBezTo>
                    <a:pt x="184" y="2144"/>
                    <a:pt x="168" y="2135"/>
                    <a:pt x="155" y="2135"/>
                  </a:cubicBezTo>
                  <a:cubicBezTo>
                    <a:pt x="143" y="2135"/>
                    <a:pt x="134" y="2144"/>
                    <a:pt x="134" y="2160"/>
                  </a:cubicBezTo>
                  <a:cubicBezTo>
                    <a:pt x="101" y="2160"/>
                    <a:pt x="68" y="2194"/>
                    <a:pt x="34" y="2227"/>
                  </a:cubicBezTo>
                  <a:cubicBezTo>
                    <a:pt x="34" y="2294"/>
                    <a:pt x="1" y="2327"/>
                    <a:pt x="1" y="2394"/>
                  </a:cubicBezTo>
                  <a:cubicBezTo>
                    <a:pt x="1" y="2460"/>
                    <a:pt x="34" y="2494"/>
                    <a:pt x="68" y="2494"/>
                  </a:cubicBezTo>
                  <a:cubicBezTo>
                    <a:pt x="82" y="2508"/>
                    <a:pt x="107" y="2516"/>
                    <a:pt x="136" y="2516"/>
                  </a:cubicBezTo>
                  <a:cubicBezTo>
                    <a:pt x="178" y="2516"/>
                    <a:pt x="229" y="2500"/>
                    <a:pt x="268" y="2460"/>
                  </a:cubicBezTo>
                  <a:cubicBezTo>
                    <a:pt x="468" y="2327"/>
                    <a:pt x="635" y="2160"/>
                    <a:pt x="735" y="1960"/>
                  </a:cubicBezTo>
                  <a:cubicBezTo>
                    <a:pt x="902" y="1660"/>
                    <a:pt x="1002" y="1293"/>
                    <a:pt x="1002" y="926"/>
                  </a:cubicBezTo>
                  <a:cubicBezTo>
                    <a:pt x="1002" y="759"/>
                    <a:pt x="968" y="559"/>
                    <a:pt x="935" y="359"/>
                  </a:cubicBezTo>
                  <a:cubicBezTo>
                    <a:pt x="935" y="226"/>
                    <a:pt x="868" y="125"/>
                    <a:pt x="768" y="25"/>
                  </a:cubicBezTo>
                  <a:cubicBezTo>
                    <a:pt x="718" y="9"/>
                    <a:pt x="668" y="0"/>
                    <a:pt x="6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3" name="Google Shape;903;p34"/>
            <p:cNvSpPr/>
            <p:nvPr/>
          </p:nvSpPr>
          <p:spPr>
            <a:xfrm>
              <a:off x="3698650" y="965300"/>
              <a:ext cx="19200" cy="32550"/>
            </a:xfrm>
            <a:custGeom>
              <a:rect b="b" l="l" r="r" t="t"/>
              <a:pathLst>
                <a:path extrusionOk="0" h="1302" w="768">
                  <a:moveTo>
                    <a:pt x="768" y="0"/>
                  </a:moveTo>
                  <a:lnTo>
                    <a:pt x="501" y="167"/>
                  </a:lnTo>
                  <a:lnTo>
                    <a:pt x="567" y="934"/>
                  </a:lnTo>
                  <a:cubicBezTo>
                    <a:pt x="567" y="1001"/>
                    <a:pt x="567" y="1035"/>
                    <a:pt x="601" y="1035"/>
                  </a:cubicBezTo>
                  <a:lnTo>
                    <a:pt x="634" y="1035"/>
                  </a:lnTo>
                  <a:cubicBezTo>
                    <a:pt x="667" y="1001"/>
                    <a:pt x="667" y="1001"/>
                    <a:pt x="667"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0" y="1268"/>
                    <a:pt x="200" y="1235"/>
                  </a:cubicBezTo>
                  <a:cubicBezTo>
                    <a:pt x="234" y="1201"/>
                    <a:pt x="234" y="1168"/>
                    <a:pt x="234" y="1135"/>
                  </a:cubicBezTo>
                  <a:lnTo>
                    <a:pt x="301" y="267"/>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4" name="Google Shape;904;p34"/>
            <p:cNvSpPr/>
            <p:nvPr/>
          </p:nvSpPr>
          <p:spPr>
            <a:xfrm>
              <a:off x="3728675" y="960300"/>
              <a:ext cx="32550" cy="49850"/>
            </a:xfrm>
            <a:custGeom>
              <a:rect b="b" l="l" r="r" t="t"/>
              <a:pathLst>
                <a:path extrusionOk="0" h="1994" w="1302">
                  <a:moveTo>
                    <a:pt x="134" y="0"/>
                  </a:moveTo>
                  <a:cubicBezTo>
                    <a:pt x="100" y="34"/>
                    <a:pt x="67" y="67"/>
                    <a:pt x="34" y="100"/>
                  </a:cubicBezTo>
                  <a:cubicBezTo>
                    <a:pt x="34" y="167"/>
                    <a:pt x="0" y="200"/>
                    <a:pt x="0" y="267"/>
                  </a:cubicBezTo>
                  <a:cubicBezTo>
                    <a:pt x="0" y="267"/>
                    <a:pt x="0" y="301"/>
                    <a:pt x="0" y="334"/>
                  </a:cubicBezTo>
                  <a:cubicBezTo>
                    <a:pt x="34" y="367"/>
                    <a:pt x="67" y="367"/>
                    <a:pt x="100" y="367"/>
                  </a:cubicBezTo>
                  <a:lnTo>
                    <a:pt x="834" y="601"/>
                  </a:lnTo>
                  <a:lnTo>
                    <a:pt x="67" y="1635"/>
                  </a:lnTo>
                  <a:cubicBezTo>
                    <a:pt x="34" y="1668"/>
                    <a:pt x="34" y="1735"/>
                    <a:pt x="0" y="1768"/>
                  </a:cubicBezTo>
                  <a:cubicBezTo>
                    <a:pt x="0" y="1802"/>
                    <a:pt x="0" y="1835"/>
                    <a:pt x="0" y="1868"/>
                  </a:cubicBezTo>
                  <a:cubicBezTo>
                    <a:pt x="0" y="1902"/>
                    <a:pt x="0" y="1968"/>
                    <a:pt x="34" y="1968"/>
                  </a:cubicBezTo>
                  <a:cubicBezTo>
                    <a:pt x="50" y="1985"/>
                    <a:pt x="67" y="1993"/>
                    <a:pt x="79" y="1993"/>
                  </a:cubicBezTo>
                  <a:cubicBezTo>
                    <a:pt x="92" y="1993"/>
                    <a:pt x="100" y="1985"/>
                    <a:pt x="100" y="1968"/>
                  </a:cubicBezTo>
                  <a:cubicBezTo>
                    <a:pt x="134" y="1935"/>
                    <a:pt x="167" y="1902"/>
                    <a:pt x="200" y="1868"/>
                  </a:cubicBezTo>
                  <a:lnTo>
                    <a:pt x="1301" y="301"/>
                  </a:lnTo>
                  <a:lnTo>
                    <a:pt x="2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5" name="Google Shape;905;p34"/>
            <p:cNvSpPr/>
            <p:nvPr/>
          </p:nvSpPr>
          <p:spPr>
            <a:xfrm>
              <a:off x="1857325" y="2129475"/>
              <a:ext cx="32550" cy="50050"/>
            </a:xfrm>
            <a:custGeom>
              <a:rect b="b" l="l" r="r" t="t"/>
              <a:pathLst>
                <a:path extrusionOk="0" h="2002" w="1302">
                  <a:moveTo>
                    <a:pt x="1168" y="0"/>
                  </a:moveTo>
                  <a:cubicBezTo>
                    <a:pt x="1135" y="34"/>
                    <a:pt x="1102" y="67"/>
                    <a:pt x="1102" y="100"/>
                  </a:cubicBezTo>
                  <a:lnTo>
                    <a:pt x="1" y="1668"/>
                  </a:lnTo>
                  <a:lnTo>
                    <a:pt x="1102" y="2002"/>
                  </a:lnTo>
                  <a:lnTo>
                    <a:pt x="1202" y="2002"/>
                  </a:lnTo>
                  <a:cubicBezTo>
                    <a:pt x="1235" y="1968"/>
                    <a:pt x="1268" y="1935"/>
                    <a:pt x="1268" y="1868"/>
                  </a:cubicBezTo>
                  <a:cubicBezTo>
                    <a:pt x="1302" y="1835"/>
                    <a:pt x="1302" y="1801"/>
                    <a:pt x="1302" y="1735"/>
                  </a:cubicBezTo>
                  <a:cubicBezTo>
                    <a:pt x="1302" y="1701"/>
                    <a:pt x="1302" y="1668"/>
                    <a:pt x="1302" y="1668"/>
                  </a:cubicBezTo>
                  <a:cubicBezTo>
                    <a:pt x="1268" y="1635"/>
                    <a:pt x="1235" y="1601"/>
                    <a:pt x="1235" y="1601"/>
                  </a:cubicBezTo>
                  <a:lnTo>
                    <a:pt x="501" y="1401"/>
                  </a:lnTo>
                  <a:lnTo>
                    <a:pt x="1202" y="367"/>
                  </a:lnTo>
                  <a:cubicBezTo>
                    <a:pt x="1235" y="300"/>
                    <a:pt x="1268" y="267"/>
                    <a:pt x="1268" y="234"/>
                  </a:cubicBezTo>
                  <a:cubicBezTo>
                    <a:pt x="1302" y="200"/>
                    <a:pt x="1302" y="167"/>
                    <a:pt x="1302" y="134"/>
                  </a:cubicBezTo>
                  <a:cubicBezTo>
                    <a:pt x="1302" y="67"/>
                    <a:pt x="1302" y="34"/>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6" name="Google Shape;906;p34"/>
            <p:cNvSpPr/>
            <p:nvPr/>
          </p:nvSpPr>
          <p:spPr>
            <a:xfrm>
              <a:off x="1894025" y="2120300"/>
              <a:ext cx="31725" cy="50050"/>
            </a:xfrm>
            <a:custGeom>
              <a:rect b="b" l="l" r="r" t="t"/>
              <a:pathLst>
                <a:path extrusionOk="0" h="2002" w="1269">
                  <a:moveTo>
                    <a:pt x="1135" y="0"/>
                  </a:moveTo>
                  <a:lnTo>
                    <a:pt x="801" y="200"/>
                  </a:lnTo>
                  <a:cubicBezTo>
                    <a:pt x="768" y="234"/>
                    <a:pt x="734" y="267"/>
                    <a:pt x="701" y="300"/>
                  </a:cubicBezTo>
                  <a:cubicBezTo>
                    <a:pt x="668" y="367"/>
                    <a:pt x="668" y="401"/>
                    <a:pt x="668" y="467"/>
                  </a:cubicBezTo>
                  <a:cubicBezTo>
                    <a:pt x="668" y="501"/>
                    <a:pt x="668" y="534"/>
                    <a:pt x="701" y="567"/>
                  </a:cubicBezTo>
                  <a:cubicBezTo>
                    <a:pt x="701" y="567"/>
                    <a:pt x="768" y="567"/>
                    <a:pt x="801" y="534"/>
                  </a:cubicBezTo>
                  <a:lnTo>
                    <a:pt x="901" y="501"/>
                  </a:lnTo>
                  <a:lnTo>
                    <a:pt x="901" y="1201"/>
                  </a:lnTo>
                  <a:cubicBezTo>
                    <a:pt x="834" y="1301"/>
                    <a:pt x="768" y="1401"/>
                    <a:pt x="701" y="1468"/>
                  </a:cubicBezTo>
                  <a:cubicBezTo>
                    <a:pt x="668" y="1535"/>
                    <a:pt x="601" y="1568"/>
                    <a:pt x="534" y="1601"/>
                  </a:cubicBezTo>
                  <a:cubicBezTo>
                    <a:pt x="512" y="1601"/>
                    <a:pt x="490" y="1616"/>
                    <a:pt x="467" y="1616"/>
                  </a:cubicBezTo>
                  <a:cubicBezTo>
                    <a:pt x="456" y="1616"/>
                    <a:pt x="445" y="1612"/>
                    <a:pt x="434" y="1601"/>
                  </a:cubicBezTo>
                  <a:cubicBezTo>
                    <a:pt x="401" y="1568"/>
                    <a:pt x="401" y="1535"/>
                    <a:pt x="401" y="1468"/>
                  </a:cubicBezTo>
                  <a:lnTo>
                    <a:pt x="401" y="434"/>
                  </a:lnTo>
                  <a:lnTo>
                    <a:pt x="134" y="567"/>
                  </a:lnTo>
                  <a:cubicBezTo>
                    <a:pt x="101" y="601"/>
                    <a:pt x="67" y="634"/>
                    <a:pt x="34" y="701"/>
                  </a:cubicBezTo>
                  <a:cubicBezTo>
                    <a:pt x="0" y="734"/>
                    <a:pt x="0" y="767"/>
                    <a:pt x="0" y="834"/>
                  </a:cubicBezTo>
                  <a:cubicBezTo>
                    <a:pt x="0" y="901"/>
                    <a:pt x="0" y="901"/>
                    <a:pt x="34" y="934"/>
                  </a:cubicBezTo>
                  <a:cubicBezTo>
                    <a:pt x="34" y="951"/>
                    <a:pt x="50" y="959"/>
                    <a:pt x="71" y="959"/>
                  </a:cubicBezTo>
                  <a:cubicBezTo>
                    <a:pt x="92" y="959"/>
                    <a:pt x="117" y="951"/>
                    <a:pt x="134" y="934"/>
                  </a:cubicBezTo>
                  <a:lnTo>
                    <a:pt x="167" y="901"/>
                  </a:lnTo>
                  <a:lnTo>
                    <a:pt x="167" y="1668"/>
                  </a:lnTo>
                  <a:cubicBezTo>
                    <a:pt x="167" y="1735"/>
                    <a:pt x="201" y="1802"/>
                    <a:pt x="201" y="1868"/>
                  </a:cubicBezTo>
                  <a:cubicBezTo>
                    <a:pt x="234" y="1935"/>
                    <a:pt x="267" y="1968"/>
                    <a:pt x="334" y="2002"/>
                  </a:cubicBezTo>
                  <a:cubicBezTo>
                    <a:pt x="401" y="2002"/>
                    <a:pt x="467" y="2002"/>
                    <a:pt x="534" y="1968"/>
                  </a:cubicBezTo>
                  <a:cubicBezTo>
                    <a:pt x="601" y="1935"/>
                    <a:pt x="668" y="1868"/>
                    <a:pt x="701" y="1835"/>
                  </a:cubicBezTo>
                  <a:cubicBezTo>
                    <a:pt x="768" y="1768"/>
                    <a:pt x="834" y="1701"/>
                    <a:pt x="901" y="1635"/>
                  </a:cubicBezTo>
                  <a:lnTo>
                    <a:pt x="901" y="1701"/>
                  </a:lnTo>
                  <a:lnTo>
                    <a:pt x="1101" y="1568"/>
                  </a:lnTo>
                  <a:cubicBezTo>
                    <a:pt x="1168" y="1535"/>
                    <a:pt x="1201" y="1501"/>
                    <a:pt x="1235" y="1468"/>
                  </a:cubicBezTo>
                  <a:cubicBezTo>
                    <a:pt x="1235" y="1401"/>
                    <a:pt x="1268" y="1368"/>
                    <a:pt x="1268" y="1335"/>
                  </a:cubicBezTo>
                  <a:cubicBezTo>
                    <a:pt x="1268" y="1268"/>
                    <a:pt x="1268" y="1234"/>
                    <a:pt x="1235" y="1201"/>
                  </a:cubicBezTo>
                  <a:cubicBezTo>
                    <a:pt x="1218" y="1184"/>
                    <a:pt x="1201" y="1176"/>
                    <a:pt x="1185" y="1176"/>
                  </a:cubicBezTo>
                  <a:cubicBezTo>
                    <a:pt x="1168" y="1176"/>
                    <a:pt x="1151" y="1184"/>
                    <a:pt x="1135" y="1201"/>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7" name="Google Shape;907;p34"/>
            <p:cNvSpPr/>
            <p:nvPr/>
          </p:nvSpPr>
          <p:spPr>
            <a:xfrm>
              <a:off x="1930725" y="2100700"/>
              <a:ext cx="29200" cy="52775"/>
            </a:xfrm>
            <a:custGeom>
              <a:rect b="b" l="l" r="r" t="t"/>
              <a:pathLst>
                <a:path extrusionOk="0" h="2111" w="1168">
                  <a:moveTo>
                    <a:pt x="988" y="0"/>
                  </a:moveTo>
                  <a:cubicBezTo>
                    <a:pt x="951" y="0"/>
                    <a:pt x="917" y="17"/>
                    <a:pt x="901" y="50"/>
                  </a:cubicBezTo>
                  <a:cubicBezTo>
                    <a:pt x="834" y="84"/>
                    <a:pt x="767" y="117"/>
                    <a:pt x="734" y="184"/>
                  </a:cubicBezTo>
                  <a:cubicBezTo>
                    <a:pt x="634" y="284"/>
                    <a:pt x="567" y="417"/>
                    <a:pt x="501" y="517"/>
                  </a:cubicBezTo>
                  <a:lnTo>
                    <a:pt x="501" y="317"/>
                  </a:lnTo>
                  <a:lnTo>
                    <a:pt x="200" y="517"/>
                  </a:lnTo>
                  <a:cubicBezTo>
                    <a:pt x="134" y="517"/>
                    <a:pt x="100" y="584"/>
                    <a:pt x="67" y="617"/>
                  </a:cubicBezTo>
                  <a:cubicBezTo>
                    <a:pt x="67" y="651"/>
                    <a:pt x="34" y="718"/>
                    <a:pt x="34" y="751"/>
                  </a:cubicBezTo>
                  <a:cubicBezTo>
                    <a:pt x="34" y="818"/>
                    <a:pt x="67" y="851"/>
                    <a:pt x="67" y="884"/>
                  </a:cubicBezTo>
                  <a:cubicBezTo>
                    <a:pt x="100" y="884"/>
                    <a:pt x="134" y="884"/>
                    <a:pt x="200" y="851"/>
                  </a:cubicBezTo>
                  <a:lnTo>
                    <a:pt x="267" y="818"/>
                  </a:lnTo>
                  <a:lnTo>
                    <a:pt x="267" y="1652"/>
                  </a:lnTo>
                  <a:lnTo>
                    <a:pt x="134" y="1718"/>
                  </a:lnTo>
                  <a:cubicBezTo>
                    <a:pt x="34" y="1785"/>
                    <a:pt x="0" y="1885"/>
                    <a:pt x="0" y="1985"/>
                  </a:cubicBezTo>
                  <a:cubicBezTo>
                    <a:pt x="0" y="2018"/>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1"/>
                    <a:pt x="934" y="1318"/>
                  </a:cubicBezTo>
                  <a:cubicBezTo>
                    <a:pt x="934" y="1318"/>
                    <a:pt x="867" y="1318"/>
                    <a:pt x="834" y="1351"/>
                  </a:cubicBezTo>
                  <a:lnTo>
                    <a:pt x="501" y="1518"/>
                  </a:lnTo>
                  <a:lnTo>
                    <a:pt x="501" y="1018"/>
                  </a:lnTo>
                  <a:cubicBezTo>
                    <a:pt x="567" y="851"/>
                    <a:pt x="667" y="718"/>
                    <a:pt x="734" y="584"/>
                  </a:cubicBezTo>
                  <a:cubicBezTo>
                    <a:pt x="767" y="517"/>
                    <a:pt x="834" y="451"/>
                    <a:pt x="867" y="417"/>
                  </a:cubicBezTo>
                  <a:cubicBezTo>
                    <a:pt x="884" y="401"/>
                    <a:pt x="901" y="392"/>
                    <a:pt x="917" y="392"/>
                  </a:cubicBezTo>
                  <a:cubicBezTo>
                    <a:pt x="934" y="392"/>
                    <a:pt x="951" y="401"/>
                    <a:pt x="968" y="417"/>
                  </a:cubicBezTo>
                  <a:lnTo>
                    <a:pt x="1068" y="417"/>
                  </a:lnTo>
                  <a:cubicBezTo>
                    <a:pt x="1101" y="384"/>
                    <a:pt x="1134" y="351"/>
                    <a:pt x="1134" y="317"/>
                  </a:cubicBezTo>
                  <a:cubicBezTo>
                    <a:pt x="1168" y="284"/>
                    <a:pt x="1168" y="217"/>
                    <a:pt x="1168" y="184"/>
                  </a:cubicBezTo>
                  <a:cubicBezTo>
                    <a:pt x="1168" y="117"/>
                    <a:pt x="1134" y="50"/>
                    <a:pt x="1101" y="50"/>
                  </a:cubicBezTo>
                  <a:cubicBezTo>
                    <a:pt x="1068" y="17"/>
                    <a:pt x="1026" y="0"/>
                    <a:pt x="98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8" name="Google Shape;908;p34"/>
            <p:cNvSpPr/>
            <p:nvPr/>
          </p:nvSpPr>
          <p:spPr>
            <a:xfrm>
              <a:off x="1965750" y="2069425"/>
              <a:ext cx="27525" cy="63200"/>
            </a:xfrm>
            <a:custGeom>
              <a:rect b="b" l="l" r="r" t="t"/>
              <a:pathLst>
                <a:path extrusionOk="0" h="2528" w="1101">
                  <a:moveTo>
                    <a:pt x="634" y="0"/>
                  </a:moveTo>
                  <a:lnTo>
                    <a:pt x="267" y="201"/>
                  </a:lnTo>
                  <a:cubicBezTo>
                    <a:pt x="200" y="234"/>
                    <a:pt x="167" y="267"/>
                    <a:pt x="134" y="334"/>
                  </a:cubicBezTo>
                  <a:cubicBezTo>
                    <a:pt x="100" y="367"/>
                    <a:pt x="100" y="434"/>
                    <a:pt x="100" y="467"/>
                  </a:cubicBezTo>
                  <a:cubicBezTo>
                    <a:pt x="100" y="501"/>
                    <a:pt x="100" y="568"/>
                    <a:pt x="134" y="568"/>
                  </a:cubicBezTo>
                  <a:cubicBezTo>
                    <a:pt x="148" y="596"/>
                    <a:pt x="162" y="606"/>
                    <a:pt x="178" y="606"/>
                  </a:cubicBezTo>
                  <a:cubicBezTo>
                    <a:pt x="201" y="606"/>
                    <a:pt x="228" y="587"/>
                    <a:pt x="267" y="568"/>
                  </a:cubicBezTo>
                  <a:lnTo>
                    <a:pt x="434" y="467"/>
                  </a:lnTo>
                  <a:lnTo>
                    <a:pt x="434" y="2002"/>
                  </a:lnTo>
                  <a:lnTo>
                    <a:pt x="167" y="2135"/>
                  </a:lnTo>
                  <a:cubicBezTo>
                    <a:pt x="100" y="2169"/>
                    <a:pt x="67" y="2202"/>
                    <a:pt x="34" y="2269"/>
                  </a:cubicBezTo>
                  <a:cubicBezTo>
                    <a:pt x="34" y="2302"/>
                    <a:pt x="0" y="2335"/>
                    <a:pt x="0" y="2402"/>
                  </a:cubicBezTo>
                  <a:cubicBezTo>
                    <a:pt x="0" y="2436"/>
                    <a:pt x="34" y="2469"/>
                    <a:pt x="34" y="2502"/>
                  </a:cubicBezTo>
                  <a:cubicBezTo>
                    <a:pt x="50" y="2519"/>
                    <a:pt x="67" y="2527"/>
                    <a:pt x="88" y="2527"/>
                  </a:cubicBezTo>
                  <a:cubicBezTo>
                    <a:pt x="109" y="2527"/>
                    <a:pt x="134" y="2519"/>
                    <a:pt x="167" y="2502"/>
                  </a:cubicBezTo>
                  <a:lnTo>
                    <a:pt x="934" y="2069"/>
                  </a:lnTo>
                  <a:cubicBezTo>
                    <a:pt x="968" y="2035"/>
                    <a:pt x="1034" y="2002"/>
                    <a:pt x="1068" y="1935"/>
                  </a:cubicBezTo>
                  <a:cubicBezTo>
                    <a:pt x="1068" y="1902"/>
                    <a:pt x="1068" y="1835"/>
                    <a:pt x="1101" y="1802"/>
                  </a:cubicBezTo>
                  <a:cubicBezTo>
                    <a:pt x="1101" y="1768"/>
                    <a:pt x="1068" y="1702"/>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09" name="Google Shape;909;p34"/>
            <p:cNvSpPr/>
            <p:nvPr/>
          </p:nvSpPr>
          <p:spPr>
            <a:xfrm>
              <a:off x="1999100" y="2063575"/>
              <a:ext cx="32550" cy="49875"/>
            </a:xfrm>
            <a:custGeom>
              <a:rect b="b" l="l" r="r" t="t"/>
              <a:pathLst>
                <a:path extrusionOk="0" h="1995" w="1302">
                  <a:moveTo>
                    <a:pt x="134" y="1"/>
                  </a:moveTo>
                  <a:cubicBezTo>
                    <a:pt x="101" y="34"/>
                    <a:pt x="67" y="68"/>
                    <a:pt x="34" y="101"/>
                  </a:cubicBezTo>
                  <a:cubicBezTo>
                    <a:pt x="34" y="134"/>
                    <a:pt x="0" y="201"/>
                    <a:pt x="0" y="234"/>
                  </a:cubicBezTo>
                  <a:cubicBezTo>
                    <a:pt x="0" y="268"/>
                    <a:pt x="0" y="301"/>
                    <a:pt x="0" y="335"/>
                  </a:cubicBezTo>
                  <a:cubicBezTo>
                    <a:pt x="34" y="335"/>
                    <a:pt x="67" y="368"/>
                    <a:pt x="101" y="368"/>
                  </a:cubicBezTo>
                  <a:lnTo>
                    <a:pt x="834" y="568"/>
                  </a:lnTo>
                  <a:lnTo>
                    <a:pt x="101" y="1635"/>
                  </a:lnTo>
                  <a:cubicBezTo>
                    <a:pt x="67" y="1669"/>
                    <a:pt x="34" y="1702"/>
                    <a:pt x="0" y="1769"/>
                  </a:cubicBezTo>
                  <a:cubicBezTo>
                    <a:pt x="0" y="1802"/>
                    <a:pt x="0" y="1836"/>
                    <a:pt x="0" y="1869"/>
                  </a:cubicBezTo>
                  <a:cubicBezTo>
                    <a:pt x="0" y="1902"/>
                    <a:pt x="34" y="1936"/>
                    <a:pt x="34" y="1969"/>
                  </a:cubicBezTo>
                  <a:cubicBezTo>
                    <a:pt x="50" y="1986"/>
                    <a:pt x="67" y="1994"/>
                    <a:pt x="84" y="1994"/>
                  </a:cubicBezTo>
                  <a:cubicBezTo>
                    <a:pt x="101" y="1994"/>
                    <a:pt x="117" y="1986"/>
                    <a:pt x="134" y="1969"/>
                  </a:cubicBezTo>
                  <a:cubicBezTo>
                    <a:pt x="167" y="1936"/>
                    <a:pt x="201" y="1902"/>
                    <a:pt x="201" y="1869"/>
                  </a:cubicBezTo>
                  <a:lnTo>
                    <a:pt x="1301" y="301"/>
                  </a:lnTo>
                  <a:lnTo>
                    <a:pt x="2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0" name="Google Shape;910;p34"/>
            <p:cNvSpPr/>
            <p:nvPr/>
          </p:nvSpPr>
          <p:spPr>
            <a:xfrm>
              <a:off x="2027450" y="2136150"/>
              <a:ext cx="33375" cy="49850"/>
            </a:xfrm>
            <a:custGeom>
              <a:rect b="b" l="l" r="r" t="t"/>
              <a:pathLst>
                <a:path extrusionOk="0" h="1994" w="1335">
                  <a:moveTo>
                    <a:pt x="1201" y="0"/>
                  </a:moveTo>
                  <a:cubicBezTo>
                    <a:pt x="1168" y="33"/>
                    <a:pt x="1135" y="67"/>
                    <a:pt x="1135" y="100"/>
                  </a:cubicBezTo>
                  <a:lnTo>
                    <a:pt x="1" y="1668"/>
                  </a:lnTo>
                  <a:lnTo>
                    <a:pt x="1101" y="1968"/>
                  </a:lnTo>
                  <a:cubicBezTo>
                    <a:pt x="1118" y="1985"/>
                    <a:pt x="1135" y="1993"/>
                    <a:pt x="1151" y="1993"/>
                  </a:cubicBezTo>
                  <a:cubicBezTo>
                    <a:pt x="1168" y="1993"/>
                    <a:pt x="1185" y="1985"/>
                    <a:pt x="1201" y="1968"/>
                  </a:cubicBezTo>
                  <a:cubicBezTo>
                    <a:pt x="1235" y="1968"/>
                    <a:pt x="1235" y="1935"/>
                    <a:pt x="1268" y="1868"/>
                  </a:cubicBezTo>
                  <a:cubicBezTo>
                    <a:pt x="1302" y="1835"/>
                    <a:pt x="1302" y="1801"/>
                    <a:pt x="1302" y="1735"/>
                  </a:cubicBezTo>
                  <a:cubicBezTo>
                    <a:pt x="1302" y="1668"/>
                    <a:pt x="1268" y="1601"/>
                    <a:pt x="1201" y="1601"/>
                  </a:cubicBezTo>
                  <a:lnTo>
                    <a:pt x="468" y="1401"/>
                  </a:lnTo>
                  <a:lnTo>
                    <a:pt x="1268" y="367"/>
                  </a:lnTo>
                  <a:cubicBezTo>
                    <a:pt x="1268" y="300"/>
                    <a:pt x="1302" y="267"/>
                    <a:pt x="1335" y="234"/>
                  </a:cubicBezTo>
                  <a:cubicBezTo>
                    <a:pt x="1335" y="200"/>
                    <a:pt x="1335" y="167"/>
                    <a:pt x="1335" y="133"/>
                  </a:cubicBezTo>
                  <a:cubicBezTo>
                    <a:pt x="1335" y="67"/>
                    <a:pt x="1302" y="33"/>
                    <a:pt x="13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1" name="Google Shape;911;p34"/>
            <p:cNvSpPr/>
            <p:nvPr/>
          </p:nvSpPr>
          <p:spPr>
            <a:xfrm>
              <a:off x="2066650" y="2116125"/>
              <a:ext cx="26700" cy="62975"/>
            </a:xfrm>
            <a:custGeom>
              <a:rect b="b" l="l" r="r" t="t"/>
              <a:pathLst>
                <a:path extrusionOk="0" h="2519" w="1068">
                  <a:moveTo>
                    <a:pt x="634" y="0"/>
                  </a:moveTo>
                  <a:lnTo>
                    <a:pt x="234" y="201"/>
                  </a:lnTo>
                  <a:cubicBezTo>
                    <a:pt x="167" y="234"/>
                    <a:pt x="134" y="267"/>
                    <a:pt x="100" y="334"/>
                  </a:cubicBezTo>
                  <a:cubicBezTo>
                    <a:pt x="100" y="367"/>
                    <a:pt x="67" y="401"/>
                    <a:pt x="67" y="467"/>
                  </a:cubicBezTo>
                  <a:cubicBezTo>
                    <a:pt x="67" y="501"/>
                    <a:pt x="100" y="534"/>
                    <a:pt x="100" y="568"/>
                  </a:cubicBezTo>
                  <a:cubicBezTo>
                    <a:pt x="112" y="579"/>
                    <a:pt x="123" y="582"/>
                    <a:pt x="135" y="582"/>
                  </a:cubicBezTo>
                  <a:cubicBezTo>
                    <a:pt x="160" y="582"/>
                    <a:pt x="189" y="568"/>
                    <a:pt x="234" y="568"/>
                  </a:cubicBezTo>
                  <a:lnTo>
                    <a:pt x="401" y="434"/>
                  </a:lnTo>
                  <a:lnTo>
                    <a:pt x="401" y="1969"/>
                  </a:lnTo>
                  <a:lnTo>
                    <a:pt x="134" y="2102"/>
                  </a:lnTo>
                  <a:cubicBezTo>
                    <a:pt x="100" y="2135"/>
                    <a:pt x="34" y="2169"/>
                    <a:pt x="34" y="2235"/>
                  </a:cubicBezTo>
                  <a:cubicBezTo>
                    <a:pt x="0" y="2269"/>
                    <a:pt x="0" y="2335"/>
                    <a:pt x="0" y="2369"/>
                  </a:cubicBezTo>
                  <a:cubicBezTo>
                    <a:pt x="0" y="2402"/>
                    <a:pt x="0" y="2469"/>
                    <a:pt x="34" y="2469"/>
                  </a:cubicBezTo>
                  <a:cubicBezTo>
                    <a:pt x="34" y="2502"/>
                    <a:pt x="50" y="2519"/>
                    <a:pt x="71" y="2519"/>
                  </a:cubicBezTo>
                  <a:cubicBezTo>
                    <a:pt x="92" y="2519"/>
                    <a:pt x="117" y="2502"/>
                    <a:pt x="134" y="2469"/>
                  </a:cubicBezTo>
                  <a:lnTo>
                    <a:pt x="901" y="2035"/>
                  </a:lnTo>
                  <a:cubicBezTo>
                    <a:pt x="968" y="2002"/>
                    <a:pt x="1001" y="1969"/>
                    <a:pt x="1034" y="1935"/>
                  </a:cubicBezTo>
                  <a:cubicBezTo>
                    <a:pt x="1034" y="1868"/>
                    <a:pt x="1068" y="1835"/>
                    <a:pt x="1068" y="1768"/>
                  </a:cubicBezTo>
                  <a:cubicBezTo>
                    <a:pt x="1068" y="1735"/>
                    <a:pt x="1068" y="1702"/>
                    <a:pt x="1034" y="1668"/>
                  </a:cubicBezTo>
                  <a:cubicBezTo>
                    <a:pt x="1001" y="1668"/>
                    <a:pt x="968" y="1668"/>
                    <a:pt x="901" y="1702"/>
                  </a:cubicBezTo>
                  <a:lnTo>
                    <a:pt x="634" y="1868"/>
                  </a:lnTo>
                  <a:lnTo>
                    <a:pt x="6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2" name="Google Shape;912;p34"/>
            <p:cNvSpPr/>
            <p:nvPr/>
          </p:nvSpPr>
          <p:spPr>
            <a:xfrm>
              <a:off x="2100000" y="2110800"/>
              <a:ext cx="29225" cy="44550"/>
            </a:xfrm>
            <a:custGeom>
              <a:rect b="b" l="l" r="r" t="t"/>
              <a:pathLst>
                <a:path extrusionOk="0" h="1782" w="1169">
                  <a:moveTo>
                    <a:pt x="704" y="387"/>
                  </a:moveTo>
                  <a:cubicBezTo>
                    <a:pt x="768" y="387"/>
                    <a:pt x="829" y="422"/>
                    <a:pt x="868" y="480"/>
                  </a:cubicBezTo>
                  <a:cubicBezTo>
                    <a:pt x="901" y="547"/>
                    <a:pt x="935" y="647"/>
                    <a:pt x="935" y="747"/>
                  </a:cubicBezTo>
                  <a:cubicBezTo>
                    <a:pt x="935" y="881"/>
                    <a:pt x="901" y="981"/>
                    <a:pt x="801" y="1114"/>
                  </a:cubicBezTo>
                  <a:cubicBezTo>
                    <a:pt x="768" y="1214"/>
                    <a:pt x="668" y="1314"/>
                    <a:pt x="568" y="1414"/>
                  </a:cubicBezTo>
                  <a:cubicBezTo>
                    <a:pt x="518" y="1431"/>
                    <a:pt x="468" y="1439"/>
                    <a:pt x="422" y="1439"/>
                  </a:cubicBezTo>
                  <a:cubicBezTo>
                    <a:pt x="376" y="1439"/>
                    <a:pt x="334" y="1431"/>
                    <a:pt x="301" y="1414"/>
                  </a:cubicBezTo>
                  <a:cubicBezTo>
                    <a:pt x="234" y="1348"/>
                    <a:pt x="201" y="1248"/>
                    <a:pt x="201" y="1147"/>
                  </a:cubicBezTo>
                  <a:cubicBezTo>
                    <a:pt x="201" y="1014"/>
                    <a:pt x="268" y="881"/>
                    <a:pt x="334" y="747"/>
                  </a:cubicBezTo>
                  <a:cubicBezTo>
                    <a:pt x="368" y="614"/>
                    <a:pt x="468" y="514"/>
                    <a:pt x="568" y="447"/>
                  </a:cubicBezTo>
                  <a:cubicBezTo>
                    <a:pt x="610" y="405"/>
                    <a:pt x="657" y="387"/>
                    <a:pt x="704" y="387"/>
                  </a:cubicBezTo>
                  <a:close/>
                  <a:moveTo>
                    <a:pt x="788" y="0"/>
                  </a:moveTo>
                  <a:cubicBezTo>
                    <a:pt x="714" y="0"/>
                    <a:pt x="641" y="31"/>
                    <a:pt x="568" y="80"/>
                  </a:cubicBezTo>
                  <a:cubicBezTo>
                    <a:pt x="468" y="147"/>
                    <a:pt x="368" y="247"/>
                    <a:pt x="268" y="347"/>
                  </a:cubicBezTo>
                  <a:cubicBezTo>
                    <a:pt x="167" y="480"/>
                    <a:pt x="101" y="647"/>
                    <a:pt x="67" y="781"/>
                  </a:cubicBezTo>
                  <a:cubicBezTo>
                    <a:pt x="1" y="947"/>
                    <a:pt x="1" y="1081"/>
                    <a:pt x="1" y="1248"/>
                  </a:cubicBezTo>
                  <a:cubicBezTo>
                    <a:pt x="1" y="1381"/>
                    <a:pt x="1" y="1481"/>
                    <a:pt x="67" y="1614"/>
                  </a:cubicBezTo>
                  <a:cubicBezTo>
                    <a:pt x="101" y="1681"/>
                    <a:pt x="167" y="1748"/>
                    <a:pt x="268" y="1781"/>
                  </a:cubicBezTo>
                  <a:cubicBezTo>
                    <a:pt x="368" y="1781"/>
                    <a:pt x="501" y="1781"/>
                    <a:pt x="568" y="1715"/>
                  </a:cubicBezTo>
                  <a:cubicBezTo>
                    <a:pt x="701" y="1648"/>
                    <a:pt x="801" y="1548"/>
                    <a:pt x="868" y="1448"/>
                  </a:cubicBezTo>
                  <a:cubicBezTo>
                    <a:pt x="968" y="1314"/>
                    <a:pt x="1035" y="1147"/>
                    <a:pt x="1101" y="1014"/>
                  </a:cubicBezTo>
                  <a:cubicBezTo>
                    <a:pt x="1135" y="881"/>
                    <a:pt x="1168" y="747"/>
                    <a:pt x="1168" y="614"/>
                  </a:cubicBezTo>
                  <a:cubicBezTo>
                    <a:pt x="1168" y="447"/>
                    <a:pt x="1135" y="314"/>
                    <a:pt x="1101" y="213"/>
                  </a:cubicBezTo>
                  <a:cubicBezTo>
                    <a:pt x="1035" y="113"/>
                    <a:pt x="968" y="47"/>
                    <a:pt x="868" y="13"/>
                  </a:cubicBezTo>
                  <a:cubicBezTo>
                    <a:pt x="841" y="4"/>
                    <a:pt x="814" y="0"/>
                    <a:pt x="78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3" name="Google Shape;913;p34"/>
            <p:cNvSpPr/>
            <p:nvPr/>
          </p:nvSpPr>
          <p:spPr>
            <a:xfrm>
              <a:off x="2135025" y="2087775"/>
              <a:ext cx="29225" cy="47600"/>
            </a:xfrm>
            <a:custGeom>
              <a:rect b="b" l="l" r="r" t="t"/>
              <a:pathLst>
                <a:path extrusionOk="0" h="1904" w="1169">
                  <a:moveTo>
                    <a:pt x="1001" y="0"/>
                  </a:moveTo>
                  <a:cubicBezTo>
                    <a:pt x="968" y="34"/>
                    <a:pt x="935" y="67"/>
                    <a:pt x="901" y="134"/>
                  </a:cubicBezTo>
                  <a:cubicBezTo>
                    <a:pt x="868" y="100"/>
                    <a:pt x="801" y="100"/>
                    <a:pt x="735" y="100"/>
                  </a:cubicBezTo>
                  <a:cubicBezTo>
                    <a:pt x="701" y="134"/>
                    <a:pt x="634" y="134"/>
                    <a:pt x="568" y="167"/>
                  </a:cubicBezTo>
                  <a:cubicBezTo>
                    <a:pt x="401" y="301"/>
                    <a:pt x="234" y="467"/>
                    <a:pt x="167" y="667"/>
                  </a:cubicBezTo>
                  <a:cubicBezTo>
                    <a:pt x="34" y="901"/>
                    <a:pt x="1" y="1134"/>
                    <a:pt x="1" y="1368"/>
                  </a:cubicBezTo>
                  <a:cubicBezTo>
                    <a:pt x="1" y="1635"/>
                    <a:pt x="67" y="1802"/>
                    <a:pt x="201" y="1868"/>
                  </a:cubicBezTo>
                  <a:cubicBezTo>
                    <a:pt x="248" y="1892"/>
                    <a:pt x="300" y="1903"/>
                    <a:pt x="351" y="1903"/>
                  </a:cubicBezTo>
                  <a:cubicBezTo>
                    <a:pt x="444" y="1903"/>
                    <a:pt x="536" y="1866"/>
                    <a:pt x="601" y="1802"/>
                  </a:cubicBezTo>
                  <a:cubicBezTo>
                    <a:pt x="801" y="1702"/>
                    <a:pt x="935" y="1568"/>
                    <a:pt x="1068" y="1401"/>
                  </a:cubicBezTo>
                  <a:cubicBezTo>
                    <a:pt x="1101" y="1301"/>
                    <a:pt x="1168" y="1201"/>
                    <a:pt x="1168" y="1101"/>
                  </a:cubicBezTo>
                  <a:cubicBezTo>
                    <a:pt x="1168" y="1068"/>
                    <a:pt x="1135" y="1034"/>
                    <a:pt x="1135" y="1001"/>
                  </a:cubicBezTo>
                  <a:lnTo>
                    <a:pt x="1035" y="1001"/>
                  </a:lnTo>
                  <a:cubicBezTo>
                    <a:pt x="1001" y="1034"/>
                    <a:pt x="968" y="1068"/>
                    <a:pt x="968" y="1134"/>
                  </a:cubicBezTo>
                  <a:cubicBezTo>
                    <a:pt x="935" y="1168"/>
                    <a:pt x="901" y="1235"/>
                    <a:pt x="868" y="1268"/>
                  </a:cubicBezTo>
                  <a:cubicBezTo>
                    <a:pt x="801" y="1335"/>
                    <a:pt x="701" y="1401"/>
                    <a:pt x="634" y="1468"/>
                  </a:cubicBezTo>
                  <a:cubicBezTo>
                    <a:pt x="556" y="1507"/>
                    <a:pt x="478" y="1523"/>
                    <a:pt x="420" y="1523"/>
                  </a:cubicBezTo>
                  <a:cubicBezTo>
                    <a:pt x="379" y="1523"/>
                    <a:pt x="348" y="1515"/>
                    <a:pt x="334" y="1501"/>
                  </a:cubicBezTo>
                  <a:cubicBezTo>
                    <a:pt x="268" y="1468"/>
                    <a:pt x="234" y="1368"/>
                    <a:pt x="234" y="1235"/>
                  </a:cubicBezTo>
                  <a:cubicBezTo>
                    <a:pt x="234" y="1101"/>
                    <a:pt x="268" y="968"/>
                    <a:pt x="334" y="834"/>
                  </a:cubicBezTo>
                  <a:cubicBezTo>
                    <a:pt x="368" y="701"/>
                    <a:pt x="468" y="601"/>
                    <a:pt x="568" y="534"/>
                  </a:cubicBezTo>
                  <a:cubicBezTo>
                    <a:pt x="634" y="501"/>
                    <a:pt x="735" y="467"/>
                    <a:pt x="801" y="467"/>
                  </a:cubicBezTo>
                  <a:cubicBezTo>
                    <a:pt x="835" y="501"/>
                    <a:pt x="868" y="534"/>
                    <a:pt x="868" y="601"/>
                  </a:cubicBezTo>
                  <a:cubicBezTo>
                    <a:pt x="868" y="634"/>
                    <a:pt x="901" y="701"/>
                    <a:pt x="901" y="701"/>
                  </a:cubicBezTo>
                  <a:lnTo>
                    <a:pt x="1001" y="701"/>
                  </a:lnTo>
                  <a:cubicBezTo>
                    <a:pt x="1035" y="667"/>
                    <a:pt x="1068" y="634"/>
                    <a:pt x="1068" y="601"/>
                  </a:cubicBezTo>
                  <a:cubicBezTo>
                    <a:pt x="1101" y="534"/>
                    <a:pt x="1101" y="467"/>
                    <a:pt x="1101" y="401"/>
                  </a:cubicBezTo>
                  <a:lnTo>
                    <a:pt x="1101" y="167"/>
                  </a:lnTo>
                  <a:cubicBezTo>
                    <a:pt x="1101" y="100"/>
                    <a:pt x="1101" y="67"/>
                    <a:pt x="10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4" name="Google Shape;914;p34"/>
            <p:cNvSpPr/>
            <p:nvPr/>
          </p:nvSpPr>
          <p:spPr>
            <a:xfrm>
              <a:off x="2169225" y="2070250"/>
              <a:ext cx="32550" cy="49850"/>
            </a:xfrm>
            <a:custGeom>
              <a:rect b="b" l="l" r="r" t="t"/>
              <a:pathLst>
                <a:path extrusionOk="0" h="1994" w="1302">
                  <a:moveTo>
                    <a:pt x="134" y="1"/>
                  </a:moveTo>
                  <a:cubicBezTo>
                    <a:pt x="67" y="34"/>
                    <a:pt x="67" y="68"/>
                    <a:pt x="34" y="101"/>
                  </a:cubicBezTo>
                  <a:cubicBezTo>
                    <a:pt x="0" y="134"/>
                    <a:pt x="0" y="201"/>
                    <a:pt x="0" y="234"/>
                  </a:cubicBezTo>
                  <a:cubicBezTo>
                    <a:pt x="0" y="268"/>
                    <a:pt x="0" y="301"/>
                    <a:pt x="0" y="334"/>
                  </a:cubicBezTo>
                  <a:cubicBezTo>
                    <a:pt x="0" y="334"/>
                    <a:pt x="34" y="368"/>
                    <a:pt x="67" y="368"/>
                  </a:cubicBezTo>
                  <a:lnTo>
                    <a:pt x="801" y="568"/>
                  </a:lnTo>
                  <a:lnTo>
                    <a:pt x="67" y="1635"/>
                  </a:lnTo>
                  <a:cubicBezTo>
                    <a:pt x="34" y="1669"/>
                    <a:pt x="34" y="1735"/>
                    <a:pt x="0" y="1769"/>
                  </a:cubicBezTo>
                  <a:cubicBezTo>
                    <a:pt x="0" y="1802"/>
                    <a:pt x="0" y="1835"/>
                    <a:pt x="0" y="1869"/>
                  </a:cubicBezTo>
                  <a:cubicBezTo>
                    <a:pt x="0" y="1902"/>
                    <a:pt x="0" y="1936"/>
                    <a:pt x="34" y="1969"/>
                  </a:cubicBezTo>
                  <a:cubicBezTo>
                    <a:pt x="50" y="1986"/>
                    <a:pt x="67" y="1994"/>
                    <a:pt x="84" y="1994"/>
                  </a:cubicBezTo>
                  <a:cubicBezTo>
                    <a:pt x="100" y="1994"/>
                    <a:pt x="117" y="1986"/>
                    <a:pt x="134" y="1969"/>
                  </a:cubicBezTo>
                  <a:cubicBezTo>
                    <a:pt x="167" y="1936"/>
                    <a:pt x="167" y="1902"/>
                    <a:pt x="200" y="1869"/>
                  </a:cubicBezTo>
                  <a:lnTo>
                    <a:pt x="1301" y="301"/>
                  </a:lnTo>
                  <a:lnTo>
                    <a:pt x="200"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5" name="Google Shape;915;p34"/>
            <p:cNvSpPr/>
            <p:nvPr/>
          </p:nvSpPr>
          <p:spPr>
            <a:xfrm>
              <a:off x="2201750" y="2041900"/>
              <a:ext cx="31700" cy="58200"/>
            </a:xfrm>
            <a:custGeom>
              <a:rect b="b" l="l" r="r" t="t"/>
              <a:pathLst>
                <a:path extrusionOk="0" h="2328" w="1268">
                  <a:moveTo>
                    <a:pt x="401" y="1"/>
                  </a:moveTo>
                  <a:lnTo>
                    <a:pt x="134" y="134"/>
                  </a:lnTo>
                  <a:cubicBezTo>
                    <a:pt x="100" y="167"/>
                    <a:pt x="34" y="201"/>
                    <a:pt x="34" y="268"/>
                  </a:cubicBezTo>
                  <a:cubicBezTo>
                    <a:pt x="0" y="301"/>
                    <a:pt x="0" y="334"/>
                    <a:pt x="0" y="401"/>
                  </a:cubicBezTo>
                  <a:cubicBezTo>
                    <a:pt x="0" y="401"/>
                    <a:pt x="0" y="434"/>
                    <a:pt x="0" y="434"/>
                  </a:cubicBezTo>
                  <a:cubicBezTo>
                    <a:pt x="34" y="434"/>
                    <a:pt x="67" y="434"/>
                    <a:pt x="134" y="401"/>
                  </a:cubicBezTo>
                  <a:lnTo>
                    <a:pt x="167" y="401"/>
                  </a:lnTo>
                  <a:lnTo>
                    <a:pt x="167" y="1902"/>
                  </a:lnTo>
                  <a:cubicBezTo>
                    <a:pt x="134" y="1935"/>
                    <a:pt x="100" y="1969"/>
                    <a:pt x="67" y="2002"/>
                  </a:cubicBezTo>
                  <a:cubicBezTo>
                    <a:pt x="34" y="2069"/>
                    <a:pt x="0" y="2136"/>
                    <a:pt x="0" y="2202"/>
                  </a:cubicBezTo>
                  <a:cubicBezTo>
                    <a:pt x="0" y="2236"/>
                    <a:pt x="0" y="2269"/>
                    <a:pt x="34" y="2302"/>
                  </a:cubicBezTo>
                  <a:cubicBezTo>
                    <a:pt x="50" y="2319"/>
                    <a:pt x="67" y="2327"/>
                    <a:pt x="88" y="2327"/>
                  </a:cubicBezTo>
                  <a:cubicBezTo>
                    <a:pt x="109" y="2327"/>
                    <a:pt x="134" y="2319"/>
                    <a:pt x="167" y="2302"/>
                  </a:cubicBezTo>
                  <a:lnTo>
                    <a:pt x="401" y="2136"/>
                  </a:lnTo>
                  <a:cubicBezTo>
                    <a:pt x="467" y="2102"/>
                    <a:pt x="501" y="2069"/>
                    <a:pt x="534" y="2035"/>
                  </a:cubicBezTo>
                  <a:cubicBezTo>
                    <a:pt x="567" y="1969"/>
                    <a:pt x="567" y="1935"/>
                    <a:pt x="567" y="1869"/>
                  </a:cubicBezTo>
                  <a:cubicBezTo>
                    <a:pt x="567" y="1802"/>
                    <a:pt x="534" y="1769"/>
                    <a:pt x="501" y="1769"/>
                  </a:cubicBezTo>
                  <a:cubicBezTo>
                    <a:pt x="501" y="1769"/>
                    <a:pt x="467" y="1769"/>
                    <a:pt x="401" y="1802"/>
                  </a:cubicBezTo>
                  <a:lnTo>
                    <a:pt x="401" y="1135"/>
                  </a:lnTo>
                  <a:cubicBezTo>
                    <a:pt x="434" y="1068"/>
                    <a:pt x="501" y="968"/>
                    <a:pt x="567" y="868"/>
                  </a:cubicBezTo>
                  <a:cubicBezTo>
                    <a:pt x="601" y="801"/>
                    <a:pt x="634" y="768"/>
                    <a:pt x="701" y="735"/>
                  </a:cubicBezTo>
                  <a:lnTo>
                    <a:pt x="834" y="735"/>
                  </a:lnTo>
                  <a:cubicBezTo>
                    <a:pt x="868" y="768"/>
                    <a:pt x="868" y="835"/>
                    <a:pt x="868" y="901"/>
                  </a:cubicBezTo>
                  <a:lnTo>
                    <a:pt x="868" y="1535"/>
                  </a:lnTo>
                  <a:cubicBezTo>
                    <a:pt x="834" y="1568"/>
                    <a:pt x="801" y="1602"/>
                    <a:pt x="767" y="1635"/>
                  </a:cubicBezTo>
                  <a:cubicBezTo>
                    <a:pt x="734" y="1669"/>
                    <a:pt x="701" y="1735"/>
                    <a:pt x="734" y="1802"/>
                  </a:cubicBezTo>
                  <a:cubicBezTo>
                    <a:pt x="701" y="1835"/>
                    <a:pt x="734" y="1902"/>
                    <a:pt x="734" y="1935"/>
                  </a:cubicBezTo>
                  <a:cubicBezTo>
                    <a:pt x="751" y="1952"/>
                    <a:pt x="767" y="1960"/>
                    <a:pt x="788" y="1960"/>
                  </a:cubicBezTo>
                  <a:cubicBezTo>
                    <a:pt x="809" y="1960"/>
                    <a:pt x="834" y="1952"/>
                    <a:pt x="868" y="1935"/>
                  </a:cubicBezTo>
                  <a:lnTo>
                    <a:pt x="1134" y="1769"/>
                  </a:lnTo>
                  <a:cubicBezTo>
                    <a:pt x="1168" y="1735"/>
                    <a:pt x="1201" y="1702"/>
                    <a:pt x="1234" y="1669"/>
                  </a:cubicBezTo>
                  <a:cubicBezTo>
                    <a:pt x="1268" y="1602"/>
                    <a:pt x="1268" y="1568"/>
                    <a:pt x="1268" y="1502"/>
                  </a:cubicBezTo>
                  <a:cubicBezTo>
                    <a:pt x="1268" y="1435"/>
                    <a:pt x="1268" y="1402"/>
                    <a:pt x="1234" y="1402"/>
                  </a:cubicBezTo>
                  <a:cubicBezTo>
                    <a:pt x="1201" y="1402"/>
                    <a:pt x="1168" y="1402"/>
                    <a:pt x="1101" y="1435"/>
                  </a:cubicBezTo>
                  <a:lnTo>
                    <a:pt x="1101" y="768"/>
                  </a:lnTo>
                  <a:cubicBezTo>
                    <a:pt x="1101" y="668"/>
                    <a:pt x="1101" y="568"/>
                    <a:pt x="1068" y="468"/>
                  </a:cubicBezTo>
                  <a:cubicBezTo>
                    <a:pt x="1034" y="434"/>
                    <a:pt x="968" y="368"/>
                    <a:pt x="901" y="368"/>
                  </a:cubicBezTo>
                  <a:cubicBezTo>
                    <a:pt x="834" y="368"/>
                    <a:pt x="767" y="401"/>
                    <a:pt x="701" y="434"/>
                  </a:cubicBezTo>
                  <a:cubicBezTo>
                    <a:pt x="634" y="468"/>
                    <a:pt x="601" y="501"/>
                    <a:pt x="534" y="534"/>
                  </a:cubicBezTo>
                  <a:cubicBezTo>
                    <a:pt x="501" y="601"/>
                    <a:pt x="434" y="668"/>
                    <a:pt x="401" y="735"/>
                  </a:cubicBezTo>
                  <a:lnTo>
                    <a:pt x="4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6" name="Google Shape;916;p34"/>
            <p:cNvSpPr/>
            <p:nvPr/>
          </p:nvSpPr>
          <p:spPr>
            <a:xfrm>
              <a:off x="2239275" y="2023550"/>
              <a:ext cx="30050" cy="50575"/>
            </a:xfrm>
            <a:custGeom>
              <a:rect b="b" l="l" r="r" t="t"/>
              <a:pathLst>
                <a:path extrusionOk="0" h="2023" w="1202">
                  <a:moveTo>
                    <a:pt x="367" y="1"/>
                  </a:moveTo>
                  <a:cubicBezTo>
                    <a:pt x="334" y="34"/>
                    <a:pt x="301" y="68"/>
                    <a:pt x="267" y="101"/>
                  </a:cubicBezTo>
                  <a:cubicBezTo>
                    <a:pt x="267" y="168"/>
                    <a:pt x="234" y="234"/>
                    <a:pt x="234" y="301"/>
                  </a:cubicBezTo>
                  <a:lnTo>
                    <a:pt x="234" y="568"/>
                  </a:lnTo>
                  <a:lnTo>
                    <a:pt x="167" y="635"/>
                  </a:lnTo>
                  <a:cubicBezTo>
                    <a:pt x="100" y="635"/>
                    <a:pt x="67" y="701"/>
                    <a:pt x="34" y="735"/>
                  </a:cubicBezTo>
                  <a:cubicBezTo>
                    <a:pt x="34" y="768"/>
                    <a:pt x="0" y="835"/>
                    <a:pt x="0" y="868"/>
                  </a:cubicBezTo>
                  <a:cubicBezTo>
                    <a:pt x="0" y="935"/>
                    <a:pt x="34" y="968"/>
                    <a:pt x="34" y="1002"/>
                  </a:cubicBezTo>
                  <a:cubicBezTo>
                    <a:pt x="50" y="1018"/>
                    <a:pt x="67" y="1027"/>
                    <a:pt x="88" y="1027"/>
                  </a:cubicBezTo>
                  <a:cubicBezTo>
                    <a:pt x="109" y="1027"/>
                    <a:pt x="134" y="1018"/>
                    <a:pt x="167" y="1002"/>
                  </a:cubicBezTo>
                  <a:lnTo>
                    <a:pt x="234" y="935"/>
                  </a:lnTo>
                  <a:lnTo>
                    <a:pt x="234" y="1702"/>
                  </a:lnTo>
                  <a:cubicBezTo>
                    <a:pt x="234" y="1802"/>
                    <a:pt x="267" y="1902"/>
                    <a:pt x="334" y="2002"/>
                  </a:cubicBezTo>
                  <a:cubicBezTo>
                    <a:pt x="371" y="2014"/>
                    <a:pt x="407" y="2022"/>
                    <a:pt x="445" y="2022"/>
                  </a:cubicBezTo>
                  <a:cubicBezTo>
                    <a:pt x="512" y="2022"/>
                    <a:pt x="583" y="1999"/>
                    <a:pt x="667" y="1936"/>
                  </a:cubicBezTo>
                  <a:cubicBezTo>
                    <a:pt x="768" y="1869"/>
                    <a:pt x="868" y="1802"/>
                    <a:pt x="934" y="1735"/>
                  </a:cubicBezTo>
                  <a:cubicBezTo>
                    <a:pt x="1034" y="1635"/>
                    <a:pt x="1101" y="1569"/>
                    <a:pt x="1168" y="1469"/>
                  </a:cubicBezTo>
                  <a:cubicBezTo>
                    <a:pt x="1168" y="1402"/>
                    <a:pt x="1168" y="1368"/>
                    <a:pt x="1168" y="1302"/>
                  </a:cubicBezTo>
                  <a:cubicBezTo>
                    <a:pt x="1201" y="1268"/>
                    <a:pt x="1168" y="1235"/>
                    <a:pt x="1168" y="1202"/>
                  </a:cubicBezTo>
                  <a:lnTo>
                    <a:pt x="1068" y="1202"/>
                  </a:lnTo>
                  <a:cubicBezTo>
                    <a:pt x="1034" y="1235"/>
                    <a:pt x="1001" y="1268"/>
                    <a:pt x="1001" y="1302"/>
                  </a:cubicBezTo>
                  <a:cubicBezTo>
                    <a:pt x="901" y="1435"/>
                    <a:pt x="801" y="1535"/>
                    <a:pt x="667" y="1602"/>
                  </a:cubicBezTo>
                  <a:cubicBezTo>
                    <a:pt x="620" y="1626"/>
                    <a:pt x="573" y="1649"/>
                    <a:pt x="538" y="1649"/>
                  </a:cubicBezTo>
                  <a:cubicBezTo>
                    <a:pt x="523" y="1649"/>
                    <a:pt x="510" y="1645"/>
                    <a:pt x="501" y="1635"/>
                  </a:cubicBezTo>
                  <a:cubicBezTo>
                    <a:pt x="467" y="1635"/>
                    <a:pt x="467" y="1602"/>
                    <a:pt x="467" y="1502"/>
                  </a:cubicBezTo>
                  <a:lnTo>
                    <a:pt x="467" y="801"/>
                  </a:lnTo>
                  <a:lnTo>
                    <a:pt x="901" y="601"/>
                  </a:lnTo>
                  <a:cubicBezTo>
                    <a:pt x="934" y="568"/>
                    <a:pt x="968" y="535"/>
                    <a:pt x="1001" y="501"/>
                  </a:cubicBezTo>
                  <a:cubicBezTo>
                    <a:pt x="1034" y="434"/>
                    <a:pt x="1034" y="401"/>
                    <a:pt x="1034" y="334"/>
                  </a:cubicBezTo>
                  <a:cubicBezTo>
                    <a:pt x="1034" y="301"/>
                    <a:pt x="1034" y="268"/>
                    <a:pt x="1001" y="234"/>
                  </a:cubicBezTo>
                  <a:cubicBezTo>
                    <a:pt x="984" y="218"/>
                    <a:pt x="968" y="209"/>
                    <a:pt x="951" y="209"/>
                  </a:cubicBezTo>
                  <a:cubicBezTo>
                    <a:pt x="934" y="209"/>
                    <a:pt x="918" y="218"/>
                    <a:pt x="901" y="234"/>
                  </a:cubicBezTo>
                  <a:lnTo>
                    <a:pt x="467" y="468"/>
                  </a:lnTo>
                  <a:lnTo>
                    <a:pt x="467" y="168"/>
                  </a:lnTo>
                  <a:cubicBezTo>
                    <a:pt x="467" y="101"/>
                    <a:pt x="467" y="68"/>
                    <a:pt x="4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7" name="Google Shape;917;p34"/>
            <p:cNvSpPr/>
            <p:nvPr/>
          </p:nvSpPr>
          <p:spPr>
            <a:xfrm>
              <a:off x="2274300" y="2002075"/>
              <a:ext cx="29200" cy="52025"/>
            </a:xfrm>
            <a:custGeom>
              <a:rect b="b" l="l" r="r" t="t"/>
              <a:pathLst>
                <a:path extrusionOk="0" h="2081" w="1168">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693"/>
                    <a:pt x="67" y="760"/>
                    <a:pt x="34" y="793"/>
                  </a:cubicBezTo>
                  <a:cubicBezTo>
                    <a:pt x="0" y="826"/>
                    <a:pt x="0" y="893"/>
                    <a:pt x="0" y="960"/>
                  </a:cubicBezTo>
                  <a:cubicBezTo>
                    <a:pt x="0" y="993"/>
                    <a:pt x="0" y="1027"/>
                    <a:pt x="34" y="1060"/>
                  </a:cubicBezTo>
                  <a:cubicBezTo>
                    <a:pt x="34" y="1077"/>
                    <a:pt x="50" y="1085"/>
                    <a:pt x="71" y="1085"/>
                  </a:cubicBezTo>
                  <a:cubicBezTo>
                    <a:pt x="92" y="1085"/>
                    <a:pt x="117" y="1077"/>
                    <a:pt x="134" y="1060"/>
                  </a:cubicBezTo>
                  <a:lnTo>
                    <a:pt x="234" y="993"/>
                  </a:lnTo>
                  <a:lnTo>
                    <a:pt x="234" y="1760"/>
                  </a:lnTo>
                  <a:cubicBezTo>
                    <a:pt x="200" y="1861"/>
                    <a:pt x="267" y="1994"/>
                    <a:pt x="334" y="2061"/>
                  </a:cubicBezTo>
                  <a:cubicBezTo>
                    <a:pt x="358" y="2073"/>
                    <a:pt x="387" y="2081"/>
                    <a:pt x="421" y="2081"/>
                  </a:cubicBezTo>
                  <a:cubicBezTo>
                    <a:pt x="478" y="2081"/>
                    <a:pt x="549" y="2057"/>
                    <a:pt x="634" y="1994"/>
                  </a:cubicBezTo>
                  <a:cubicBezTo>
                    <a:pt x="734" y="1927"/>
                    <a:pt x="834" y="1861"/>
                    <a:pt x="901" y="1794"/>
                  </a:cubicBezTo>
                  <a:cubicBezTo>
                    <a:pt x="1001" y="1694"/>
                    <a:pt x="1068" y="1627"/>
                    <a:pt x="1134" y="1527"/>
                  </a:cubicBezTo>
                  <a:cubicBezTo>
                    <a:pt x="1168" y="1460"/>
                    <a:pt x="1168" y="1427"/>
                    <a:pt x="1168" y="1394"/>
                  </a:cubicBezTo>
                  <a:cubicBezTo>
                    <a:pt x="1168" y="1327"/>
                    <a:pt x="1168" y="1293"/>
                    <a:pt x="1134" y="1260"/>
                  </a:cubicBezTo>
                  <a:lnTo>
                    <a:pt x="1068" y="1260"/>
                  </a:lnTo>
                  <a:cubicBezTo>
                    <a:pt x="1034" y="1293"/>
                    <a:pt x="1001" y="1327"/>
                    <a:pt x="968" y="1360"/>
                  </a:cubicBezTo>
                  <a:cubicBezTo>
                    <a:pt x="868" y="1494"/>
                    <a:pt x="768" y="1594"/>
                    <a:pt x="634" y="1660"/>
                  </a:cubicBezTo>
                  <a:cubicBezTo>
                    <a:pt x="587" y="1684"/>
                    <a:pt x="540" y="1708"/>
                    <a:pt x="504" y="1708"/>
                  </a:cubicBezTo>
                  <a:cubicBezTo>
                    <a:pt x="490" y="1708"/>
                    <a:pt x="477" y="1703"/>
                    <a:pt x="467" y="1694"/>
                  </a:cubicBezTo>
                  <a:cubicBezTo>
                    <a:pt x="467" y="1694"/>
                    <a:pt x="467" y="1660"/>
                    <a:pt x="467" y="1594"/>
                  </a:cubicBezTo>
                  <a:lnTo>
                    <a:pt x="467" y="893"/>
                  </a:lnTo>
                  <a:lnTo>
                    <a:pt x="868" y="626"/>
                  </a:lnTo>
                  <a:cubicBezTo>
                    <a:pt x="901" y="593"/>
                    <a:pt x="968" y="560"/>
                    <a:pt x="968" y="526"/>
                  </a:cubicBezTo>
                  <a:cubicBezTo>
                    <a:pt x="1001" y="460"/>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93"/>
                    <a:pt x="434" y="26"/>
                  </a:cubicBezTo>
                  <a:cubicBezTo>
                    <a:pt x="417" y="9"/>
                    <a:pt x="401" y="1"/>
                    <a:pt x="3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8" name="Google Shape;918;p34"/>
            <p:cNvSpPr/>
            <p:nvPr/>
          </p:nvSpPr>
          <p:spPr>
            <a:xfrm>
              <a:off x="2303475" y="1990000"/>
              <a:ext cx="34225" cy="70275"/>
            </a:xfrm>
            <a:custGeom>
              <a:rect b="b" l="l" r="r" t="t"/>
              <a:pathLst>
                <a:path extrusionOk="0" h="2811" w="1369">
                  <a:moveTo>
                    <a:pt x="968" y="409"/>
                  </a:moveTo>
                  <a:cubicBezTo>
                    <a:pt x="1002" y="442"/>
                    <a:pt x="1068" y="476"/>
                    <a:pt x="1068" y="542"/>
                  </a:cubicBezTo>
                  <a:cubicBezTo>
                    <a:pt x="1102" y="609"/>
                    <a:pt x="1102" y="642"/>
                    <a:pt x="1102" y="709"/>
                  </a:cubicBezTo>
                  <a:cubicBezTo>
                    <a:pt x="1102" y="842"/>
                    <a:pt x="1068" y="943"/>
                    <a:pt x="1002" y="1043"/>
                  </a:cubicBezTo>
                  <a:cubicBezTo>
                    <a:pt x="968" y="1143"/>
                    <a:pt x="868" y="1243"/>
                    <a:pt x="768" y="1309"/>
                  </a:cubicBezTo>
                  <a:cubicBezTo>
                    <a:pt x="735" y="1343"/>
                    <a:pt x="693" y="1359"/>
                    <a:pt x="651" y="1359"/>
                  </a:cubicBezTo>
                  <a:cubicBezTo>
                    <a:pt x="610" y="1359"/>
                    <a:pt x="568" y="1343"/>
                    <a:pt x="535" y="1309"/>
                  </a:cubicBezTo>
                  <a:cubicBezTo>
                    <a:pt x="468" y="1276"/>
                    <a:pt x="434" y="1176"/>
                    <a:pt x="434" y="1109"/>
                  </a:cubicBezTo>
                  <a:cubicBezTo>
                    <a:pt x="434" y="1009"/>
                    <a:pt x="468" y="909"/>
                    <a:pt x="501" y="809"/>
                  </a:cubicBezTo>
                  <a:cubicBezTo>
                    <a:pt x="568" y="676"/>
                    <a:pt x="635" y="542"/>
                    <a:pt x="768" y="442"/>
                  </a:cubicBezTo>
                  <a:cubicBezTo>
                    <a:pt x="835" y="409"/>
                    <a:pt x="901" y="409"/>
                    <a:pt x="968" y="409"/>
                  </a:cubicBezTo>
                  <a:close/>
                  <a:moveTo>
                    <a:pt x="968" y="0"/>
                  </a:moveTo>
                  <a:cubicBezTo>
                    <a:pt x="893" y="0"/>
                    <a:pt x="818" y="25"/>
                    <a:pt x="768" y="75"/>
                  </a:cubicBezTo>
                  <a:cubicBezTo>
                    <a:pt x="701" y="109"/>
                    <a:pt x="635" y="142"/>
                    <a:pt x="601" y="209"/>
                  </a:cubicBezTo>
                  <a:cubicBezTo>
                    <a:pt x="535" y="275"/>
                    <a:pt x="468" y="342"/>
                    <a:pt x="434" y="442"/>
                  </a:cubicBezTo>
                  <a:lnTo>
                    <a:pt x="434" y="309"/>
                  </a:lnTo>
                  <a:lnTo>
                    <a:pt x="168" y="476"/>
                  </a:lnTo>
                  <a:cubicBezTo>
                    <a:pt x="101" y="509"/>
                    <a:pt x="68" y="542"/>
                    <a:pt x="34" y="576"/>
                  </a:cubicBezTo>
                  <a:cubicBezTo>
                    <a:pt x="1" y="642"/>
                    <a:pt x="1" y="676"/>
                    <a:pt x="1" y="742"/>
                  </a:cubicBezTo>
                  <a:cubicBezTo>
                    <a:pt x="1" y="776"/>
                    <a:pt x="1" y="809"/>
                    <a:pt x="34" y="842"/>
                  </a:cubicBezTo>
                  <a:cubicBezTo>
                    <a:pt x="51" y="859"/>
                    <a:pt x="68" y="867"/>
                    <a:pt x="88" y="867"/>
                  </a:cubicBezTo>
                  <a:cubicBezTo>
                    <a:pt x="109" y="867"/>
                    <a:pt x="134" y="859"/>
                    <a:pt x="168" y="842"/>
                  </a:cubicBezTo>
                  <a:lnTo>
                    <a:pt x="201" y="809"/>
                  </a:lnTo>
                  <a:lnTo>
                    <a:pt x="201" y="2410"/>
                  </a:lnTo>
                  <a:lnTo>
                    <a:pt x="168" y="2444"/>
                  </a:lnTo>
                  <a:cubicBezTo>
                    <a:pt x="101" y="2477"/>
                    <a:pt x="68" y="2510"/>
                    <a:pt x="34" y="2544"/>
                  </a:cubicBezTo>
                  <a:cubicBezTo>
                    <a:pt x="34" y="2610"/>
                    <a:pt x="1" y="2644"/>
                    <a:pt x="1" y="2710"/>
                  </a:cubicBezTo>
                  <a:cubicBezTo>
                    <a:pt x="1" y="2744"/>
                    <a:pt x="1" y="2777"/>
                    <a:pt x="34" y="2811"/>
                  </a:cubicBezTo>
                  <a:cubicBezTo>
                    <a:pt x="68" y="2811"/>
                    <a:pt x="101" y="2811"/>
                    <a:pt x="168" y="2777"/>
                  </a:cubicBezTo>
                  <a:lnTo>
                    <a:pt x="568" y="2544"/>
                  </a:lnTo>
                  <a:cubicBezTo>
                    <a:pt x="635" y="2544"/>
                    <a:pt x="668" y="2477"/>
                    <a:pt x="701" y="2444"/>
                  </a:cubicBezTo>
                  <a:cubicBezTo>
                    <a:pt x="701" y="2410"/>
                    <a:pt x="735" y="2344"/>
                    <a:pt x="735" y="2310"/>
                  </a:cubicBezTo>
                  <a:cubicBezTo>
                    <a:pt x="735" y="2243"/>
                    <a:pt x="735" y="2243"/>
                    <a:pt x="701" y="2177"/>
                  </a:cubicBezTo>
                  <a:cubicBezTo>
                    <a:pt x="690" y="2166"/>
                    <a:pt x="679" y="2162"/>
                    <a:pt x="667" y="2162"/>
                  </a:cubicBezTo>
                  <a:cubicBezTo>
                    <a:pt x="642" y="2162"/>
                    <a:pt x="612" y="2177"/>
                    <a:pt x="568" y="2177"/>
                  </a:cubicBezTo>
                  <a:lnTo>
                    <a:pt x="434" y="2277"/>
                  </a:lnTo>
                  <a:lnTo>
                    <a:pt x="434" y="1710"/>
                  </a:lnTo>
                  <a:cubicBezTo>
                    <a:pt x="501" y="1710"/>
                    <a:pt x="568" y="1676"/>
                    <a:pt x="601" y="1676"/>
                  </a:cubicBezTo>
                  <a:cubicBezTo>
                    <a:pt x="668" y="1676"/>
                    <a:pt x="735" y="1643"/>
                    <a:pt x="801" y="1610"/>
                  </a:cubicBezTo>
                  <a:cubicBezTo>
                    <a:pt x="935" y="1510"/>
                    <a:pt x="1068" y="1376"/>
                    <a:pt x="1135" y="1209"/>
                  </a:cubicBezTo>
                  <a:cubicBezTo>
                    <a:pt x="1268" y="1009"/>
                    <a:pt x="1335" y="776"/>
                    <a:pt x="1335" y="542"/>
                  </a:cubicBezTo>
                  <a:cubicBezTo>
                    <a:pt x="1368" y="375"/>
                    <a:pt x="1302" y="209"/>
                    <a:pt x="1168" y="75"/>
                  </a:cubicBezTo>
                  <a:cubicBezTo>
                    <a:pt x="1118" y="25"/>
                    <a:pt x="1043" y="0"/>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19" name="Google Shape;919;p34"/>
            <p:cNvSpPr/>
            <p:nvPr/>
          </p:nvSpPr>
          <p:spPr>
            <a:xfrm>
              <a:off x="2342675" y="1969550"/>
              <a:ext cx="26725" cy="49850"/>
            </a:xfrm>
            <a:custGeom>
              <a:rect b="b" l="l" r="r" t="t"/>
              <a:pathLst>
                <a:path extrusionOk="0" h="1994" w="1069">
                  <a:moveTo>
                    <a:pt x="918" y="1"/>
                  </a:moveTo>
                  <a:cubicBezTo>
                    <a:pt x="901" y="1"/>
                    <a:pt x="885" y="9"/>
                    <a:pt x="868" y="26"/>
                  </a:cubicBezTo>
                  <a:cubicBezTo>
                    <a:pt x="868" y="26"/>
                    <a:pt x="835" y="59"/>
                    <a:pt x="835" y="59"/>
                  </a:cubicBezTo>
                  <a:lnTo>
                    <a:pt x="801" y="126"/>
                  </a:lnTo>
                  <a:cubicBezTo>
                    <a:pt x="784" y="109"/>
                    <a:pt x="759" y="101"/>
                    <a:pt x="734" y="101"/>
                  </a:cubicBezTo>
                  <a:cubicBezTo>
                    <a:pt x="709" y="101"/>
                    <a:pt x="684" y="109"/>
                    <a:pt x="668" y="126"/>
                  </a:cubicBezTo>
                  <a:cubicBezTo>
                    <a:pt x="601" y="126"/>
                    <a:pt x="568" y="159"/>
                    <a:pt x="501" y="193"/>
                  </a:cubicBezTo>
                  <a:cubicBezTo>
                    <a:pt x="368" y="259"/>
                    <a:pt x="234" y="393"/>
                    <a:pt x="134" y="560"/>
                  </a:cubicBezTo>
                  <a:cubicBezTo>
                    <a:pt x="101" y="660"/>
                    <a:pt x="67" y="793"/>
                    <a:pt x="34" y="927"/>
                  </a:cubicBezTo>
                  <a:cubicBezTo>
                    <a:pt x="34" y="1027"/>
                    <a:pt x="67" y="1127"/>
                    <a:pt x="134" y="1193"/>
                  </a:cubicBezTo>
                  <a:cubicBezTo>
                    <a:pt x="158" y="1206"/>
                    <a:pt x="192" y="1213"/>
                    <a:pt x="232" y="1213"/>
                  </a:cubicBezTo>
                  <a:cubicBezTo>
                    <a:pt x="303" y="1213"/>
                    <a:pt x="395" y="1190"/>
                    <a:pt x="501" y="1127"/>
                  </a:cubicBezTo>
                  <a:cubicBezTo>
                    <a:pt x="568" y="1093"/>
                    <a:pt x="668" y="1093"/>
                    <a:pt x="734" y="1060"/>
                  </a:cubicBezTo>
                  <a:cubicBezTo>
                    <a:pt x="801" y="1093"/>
                    <a:pt x="801" y="1093"/>
                    <a:pt x="801" y="1160"/>
                  </a:cubicBezTo>
                  <a:cubicBezTo>
                    <a:pt x="801" y="1193"/>
                    <a:pt x="801" y="1227"/>
                    <a:pt x="768" y="1260"/>
                  </a:cubicBezTo>
                  <a:cubicBezTo>
                    <a:pt x="701" y="1360"/>
                    <a:pt x="634" y="1427"/>
                    <a:pt x="534" y="1460"/>
                  </a:cubicBezTo>
                  <a:cubicBezTo>
                    <a:pt x="468" y="1494"/>
                    <a:pt x="401" y="1527"/>
                    <a:pt x="368" y="1527"/>
                  </a:cubicBezTo>
                  <a:cubicBezTo>
                    <a:pt x="301" y="1527"/>
                    <a:pt x="267" y="1527"/>
                    <a:pt x="234" y="1494"/>
                  </a:cubicBezTo>
                  <a:cubicBezTo>
                    <a:pt x="234" y="1460"/>
                    <a:pt x="201" y="1427"/>
                    <a:pt x="201" y="1394"/>
                  </a:cubicBezTo>
                  <a:lnTo>
                    <a:pt x="101" y="1394"/>
                  </a:lnTo>
                  <a:cubicBezTo>
                    <a:pt x="67" y="1427"/>
                    <a:pt x="67" y="1460"/>
                    <a:pt x="34" y="1494"/>
                  </a:cubicBezTo>
                  <a:cubicBezTo>
                    <a:pt x="1" y="1560"/>
                    <a:pt x="1" y="1627"/>
                    <a:pt x="1" y="1694"/>
                  </a:cubicBezTo>
                  <a:lnTo>
                    <a:pt x="1" y="1827"/>
                  </a:lnTo>
                  <a:cubicBezTo>
                    <a:pt x="1" y="1861"/>
                    <a:pt x="1" y="1927"/>
                    <a:pt x="34" y="1994"/>
                  </a:cubicBezTo>
                  <a:lnTo>
                    <a:pt x="134" y="1994"/>
                  </a:lnTo>
                  <a:cubicBezTo>
                    <a:pt x="134" y="1961"/>
                    <a:pt x="134" y="1961"/>
                    <a:pt x="167" y="1961"/>
                  </a:cubicBezTo>
                  <a:lnTo>
                    <a:pt x="201" y="1894"/>
                  </a:lnTo>
                  <a:lnTo>
                    <a:pt x="368" y="1894"/>
                  </a:lnTo>
                  <a:cubicBezTo>
                    <a:pt x="401" y="1894"/>
                    <a:pt x="468" y="1861"/>
                    <a:pt x="534" y="1827"/>
                  </a:cubicBezTo>
                  <a:cubicBezTo>
                    <a:pt x="701" y="1727"/>
                    <a:pt x="835" y="1560"/>
                    <a:pt x="935" y="1394"/>
                  </a:cubicBezTo>
                  <a:cubicBezTo>
                    <a:pt x="1001" y="1294"/>
                    <a:pt x="1068" y="1160"/>
                    <a:pt x="1068" y="1027"/>
                  </a:cubicBezTo>
                  <a:cubicBezTo>
                    <a:pt x="1068" y="927"/>
                    <a:pt x="1035" y="860"/>
                    <a:pt x="1001" y="793"/>
                  </a:cubicBezTo>
                  <a:cubicBezTo>
                    <a:pt x="952" y="744"/>
                    <a:pt x="904" y="713"/>
                    <a:pt x="855" y="713"/>
                  </a:cubicBezTo>
                  <a:cubicBezTo>
                    <a:pt x="837" y="713"/>
                    <a:pt x="819" y="717"/>
                    <a:pt x="801" y="726"/>
                  </a:cubicBezTo>
                  <a:cubicBezTo>
                    <a:pt x="701" y="726"/>
                    <a:pt x="601" y="760"/>
                    <a:pt x="501" y="793"/>
                  </a:cubicBezTo>
                  <a:cubicBezTo>
                    <a:pt x="434" y="827"/>
                    <a:pt x="401" y="827"/>
                    <a:pt x="334" y="827"/>
                  </a:cubicBezTo>
                  <a:cubicBezTo>
                    <a:pt x="301" y="827"/>
                    <a:pt x="301" y="827"/>
                    <a:pt x="301" y="793"/>
                  </a:cubicBezTo>
                  <a:cubicBezTo>
                    <a:pt x="301" y="760"/>
                    <a:pt x="301" y="726"/>
                    <a:pt x="334" y="693"/>
                  </a:cubicBezTo>
                  <a:cubicBezTo>
                    <a:pt x="368" y="626"/>
                    <a:pt x="468" y="560"/>
                    <a:pt x="534" y="526"/>
                  </a:cubicBezTo>
                  <a:cubicBezTo>
                    <a:pt x="568" y="493"/>
                    <a:pt x="634" y="493"/>
                    <a:pt x="668" y="460"/>
                  </a:cubicBezTo>
                  <a:lnTo>
                    <a:pt x="768" y="460"/>
                  </a:lnTo>
                  <a:cubicBezTo>
                    <a:pt x="768" y="493"/>
                    <a:pt x="801" y="560"/>
                    <a:pt x="801" y="560"/>
                  </a:cubicBezTo>
                  <a:cubicBezTo>
                    <a:pt x="818" y="576"/>
                    <a:pt x="835" y="585"/>
                    <a:pt x="851" y="585"/>
                  </a:cubicBezTo>
                  <a:cubicBezTo>
                    <a:pt x="868" y="585"/>
                    <a:pt x="885" y="576"/>
                    <a:pt x="901" y="560"/>
                  </a:cubicBezTo>
                  <a:cubicBezTo>
                    <a:pt x="935" y="526"/>
                    <a:pt x="968" y="493"/>
                    <a:pt x="1001" y="426"/>
                  </a:cubicBezTo>
                  <a:cubicBezTo>
                    <a:pt x="1001" y="393"/>
                    <a:pt x="1001" y="326"/>
                    <a:pt x="1001" y="259"/>
                  </a:cubicBezTo>
                  <a:lnTo>
                    <a:pt x="1001" y="193"/>
                  </a:lnTo>
                  <a:cubicBezTo>
                    <a:pt x="1001" y="126"/>
                    <a:pt x="968" y="93"/>
                    <a:pt x="968" y="26"/>
                  </a:cubicBezTo>
                  <a:cubicBezTo>
                    <a:pt x="951" y="9"/>
                    <a:pt x="935" y="1"/>
                    <a:pt x="9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0" name="Google Shape;920;p34"/>
            <p:cNvSpPr/>
            <p:nvPr/>
          </p:nvSpPr>
          <p:spPr>
            <a:xfrm>
              <a:off x="2386050" y="1953975"/>
              <a:ext cx="9200" cy="41875"/>
            </a:xfrm>
            <a:custGeom>
              <a:rect b="b" l="l" r="r" t="t"/>
              <a:pathLst>
                <a:path extrusionOk="0" h="1675" w="368">
                  <a:moveTo>
                    <a:pt x="267" y="0"/>
                  </a:moveTo>
                  <a:cubicBezTo>
                    <a:pt x="245" y="0"/>
                    <a:pt x="223" y="15"/>
                    <a:pt x="200" y="15"/>
                  </a:cubicBezTo>
                  <a:cubicBezTo>
                    <a:pt x="134" y="49"/>
                    <a:pt x="100" y="115"/>
                    <a:pt x="67" y="182"/>
                  </a:cubicBezTo>
                  <a:cubicBezTo>
                    <a:pt x="34" y="215"/>
                    <a:pt x="0" y="282"/>
                    <a:pt x="0" y="349"/>
                  </a:cubicBezTo>
                  <a:cubicBezTo>
                    <a:pt x="0" y="415"/>
                    <a:pt x="34" y="449"/>
                    <a:pt x="67" y="482"/>
                  </a:cubicBezTo>
                  <a:cubicBezTo>
                    <a:pt x="84" y="499"/>
                    <a:pt x="100" y="507"/>
                    <a:pt x="121" y="507"/>
                  </a:cubicBezTo>
                  <a:cubicBezTo>
                    <a:pt x="142" y="507"/>
                    <a:pt x="167" y="499"/>
                    <a:pt x="200" y="482"/>
                  </a:cubicBezTo>
                  <a:cubicBezTo>
                    <a:pt x="234" y="449"/>
                    <a:pt x="267" y="415"/>
                    <a:pt x="300" y="349"/>
                  </a:cubicBezTo>
                  <a:cubicBezTo>
                    <a:pt x="334" y="282"/>
                    <a:pt x="367" y="215"/>
                    <a:pt x="367" y="182"/>
                  </a:cubicBezTo>
                  <a:cubicBezTo>
                    <a:pt x="367" y="115"/>
                    <a:pt x="334" y="49"/>
                    <a:pt x="300" y="15"/>
                  </a:cubicBezTo>
                  <a:cubicBezTo>
                    <a:pt x="289" y="4"/>
                    <a:pt x="278" y="0"/>
                    <a:pt x="267" y="0"/>
                  </a:cubicBezTo>
                  <a:close/>
                  <a:moveTo>
                    <a:pt x="246" y="1158"/>
                  </a:moveTo>
                  <a:cubicBezTo>
                    <a:pt x="225" y="1158"/>
                    <a:pt x="200" y="1166"/>
                    <a:pt x="167" y="1183"/>
                  </a:cubicBezTo>
                  <a:cubicBezTo>
                    <a:pt x="134" y="1216"/>
                    <a:pt x="67" y="1249"/>
                    <a:pt x="67" y="1316"/>
                  </a:cubicBezTo>
                  <a:cubicBezTo>
                    <a:pt x="34" y="1383"/>
                    <a:pt x="0" y="1450"/>
                    <a:pt x="0" y="1516"/>
                  </a:cubicBezTo>
                  <a:cubicBezTo>
                    <a:pt x="0" y="1550"/>
                    <a:pt x="34" y="1616"/>
                    <a:pt x="67" y="1650"/>
                  </a:cubicBezTo>
                  <a:cubicBezTo>
                    <a:pt x="84" y="1666"/>
                    <a:pt x="100" y="1675"/>
                    <a:pt x="117" y="1675"/>
                  </a:cubicBezTo>
                  <a:cubicBezTo>
                    <a:pt x="134" y="1675"/>
                    <a:pt x="150" y="1666"/>
                    <a:pt x="167" y="1650"/>
                  </a:cubicBezTo>
                  <a:cubicBezTo>
                    <a:pt x="234" y="1616"/>
                    <a:pt x="267" y="1550"/>
                    <a:pt x="300" y="1516"/>
                  </a:cubicBezTo>
                  <a:cubicBezTo>
                    <a:pt x="334" y="1450"/>
                    <a:pt x="334" y="1383"/>
                    <a:pt x="367" y="1316"/>
                  </a:cubicBezTo>
                  <a:cubicBezTo>
                    <a:pt x="367" y="1249"/>
                    <a:pt x="334" y="1216"/>
                    <a:pt x="300" y="1183"/>
                  </a:cubicBezTo>
                  <a:cubicBezTo>
                    <a:pt x="284" y="1166"/>
                    <a:pt x="267" y="1158"/>
                    <a:pt x="246" y="1158"/>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1" name="Google Shape;921;p34"/>
            <p:cNvSpPr/>
            <p:nvPr/>
          </p:nvSpPr>
          <p:spPr>
            <a:xfrm>
              <a:off x="2412725" y="1906175"/>
              <a:ext cx="25050" cy="82375"/>
            </a:xfrm>
            <a:custGeom>
              <a:rect b="b" l="l" r="r" t="t"/>
              <a:pathLst>
                <a:path extrusionOk="0" h="3295" w="1002">
                  <a:moveTo>
                    <a:pt x="918" y="1"/>
                  </a:moveTo>
                  <a:cubicBezTo>
                    <a:pt x="901" y="1"/>
                    <a:pt x="885" y="9"/>
                    <a:pt x="868" y="26"/>
                  </a:cubicBezTo>
                  <a:cubicBezTo>
                    <a:pt x="835" y="26"/>
                    <a:pt x="835" y="59"/>
                    <a:pt x="801" y="92"/>
                  </a:cubicBezTo>
                  <a:cubicBezTo>
                    <a:pt x="801" y="126"/>
                    <a:pt x="768" y="193"/>
                    <a:pt x="768" y="226"/>
                  </a:cubicBezTo>
                  <a:lnTo>
                    <a:pt x="34" y="3061"/>
                  </a:lnTo>
                  <a:cubicBezTo>
                    <a:pt x="1" y="3095"/>
                    <a:pt x="1" y="3161"/>
                    <a:pt x="1" y="3228"/>
                  </a:cubicBezTo>
                  <a:cubicBezTo>
                    <a:pt x="1" y="3261"/>
                    <a:pt x="1" y="3295"/>
                    <a:pt x="34" y="3295"/>
                  </a:cubicBezTo>
                  <a:lnTo>
                    <a:pt x="134" y="3295"/>
                  </a:lnTo>
                  <a:cubicBezTo>
                    <a:pt x="134" y="3295"/>
                    <a:pt x="167" y="3261"/>
                    <a:pt x="201" y="3228"/>
                  </a:cubicBezTo>
                  <a:cubicBezTo>
                    <a:pt x="201" y="3195"/>
                    <a:pt x="234" y="3128"/>
                    <a:pt x="234" y="3095"/>
                  </a:cubicBezTo>
                  <a:lnTo>
                    <a:pt x="968" y="259"/>
                  </a:lnTo>
                  <a:cubicBezTo>
                    <a:pt x="968" y="193"/>
                    <a:pt x="1001" y="159"/>
                    <a:pt x="1001" y="92"/>
                  </a:cubicBezTo>
                  <a:cubicBezTo>
                    <a:pt x="1001" y="59"/>
                    <a:pt x="968" y="26"/>
                    <a:pt x="968" y="26"/>
                  </a:cubicBezTo>
                  <a:cubicBezTo>
                    <a:pt x="951" y="9"/>
                    <a:pt x="935" y="1"/>
                    <a:pt x="9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2" name="Google Shape;922;p34"/>
            <p:cNvSpPr/>
            <p:nvPr/>
          </p:nvSpPr>
          <p:spPr>
            <a:xfrm>
              <a:off x="2446925" y="1886800"/>
              <a:ext cx="25025" cy="82575"/>
            </a:xfrm>
            <a:custGeom>
              <a:rect b="b" l="l" r="r" t="t"/>
              <a:pathLst>
                <a:path extrusionOk="0" h="3303" w="1001">
                  <a:moveTo>
                    <a:pt x="901" y="0"/>
                  </a:moveTo>
                  <a:cubicBezTo>
                    <a:pt x="868" y="0"/>
                    <a:pt x="834" y="34"/>
                    <a:pt x="834" y="67"/>
                  </a:cubicBezTo>
                  <a:cubicBezTo>
                    <a:pt x="801" y="100"/>
                    <a:pt x="767" y="167"/>
                    <a:pt x="767" y="200"/>
                  </a:cubicBezTo>
                  <a:lnTo>
                    <a:pt x="34" y="3036"/>
                  </a:lnTo>
                  <a:cubicBezTo>
                    <a:pt x="34" y="3102"/>
                    <a:pt x="34" y="3136"/>
                    <a:pt x="34" y="3203"/>
                  </a:cubicBezTo>
                  <a:cubicBezTo>
                    <a:pt x="0" y="3236"/>
                    <a:pt x="34" y="3269"/>
                    <a:pt x="67" y="3303"/>
                  </a:cubicBezTo>
                  <a:lnTo>
                    <a:pt x="134" y="3303"/>
                  </a:lnTo>
                  <a:cubicBezTo>
                    <a:pt x="167" y="3269"/>
                    <a:pt x="200" y="3236"/>
                    <a:pt x="200" y="3203"/>
                  </a:cubicBezTo>
                  <a:cubicBezTo>
                    <a:pt x="234" y="3169"/>
                    <a:pt x="234" y="3102"/>
                    <a:pt x="267" y="3069"/>
                  </a:cubicBezTo>
                  <a:lnTo>
                    <a:pt x="968" y="234"/>
                  </a:lnTo>
                  <a:cubicBezTo>
                    <a:pt x="1001" y="200"/>
                    <a:pt x="1001" y="134"/>
                    <a:pt x="1001" y="67"/>
                  </a:cubicBezTo>
                  <a:cubicBezTo>
                    <a:pt x="1001" y="34"/>
                    <a:pt x="1001" y="0"/>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3" name="Google Shape;923;p34"/>
            <p:cNvSpPr/>
            <p:nvPr/>
          </p:nvSpPr>
          <p:spPr>
            <a:xfrm>
              <a:off x="2476950" y="1888875"/>
              <a:ext cx="35875" cy="54450"/>
            </a:xfrm>
            <a:custGeom>
              <a:rect b="b" l="l" r="r" t="t"/>
              <a:pathLst>
                <a:path extrusionOk="0" h="2178" w="1435">
                  <a:moveTo>
                    <a:pt x="1088" y="1"/>
                  </a:moveTo>
                  <a:cubicBezTo>
                    <a:pt x="1051" y="1"/>
                    <a:pt x="1017" y="17"/>
                    <a:pt x="1001" y="51"/>
                  </a:cubicBezTo>
                  <a:cubicBezTo>
                    <a:pt x="934" y="51"/>
                    <a:pt x="901" y="117"/>
                    <a:pt x="867" y="151"/>
                  </a:cubicBezTo>
                  <a:cubicBezTo>
                    <a:pt x="801" y="217"/>
                    <a:pt x="767" y="251"/>
                    <a:pt x="734" y="317"/>
                  </a:cubicBezTo>
                  <a:cubicBezTo>
                    <a:pt x="734" y="284"/>
                    <a:pt x="701" y="284"/>
                    <a:pt x="667" y="284"/>
                  </a:cubicBezTo>
                  <a:cubicBezTo>
                    <a:pt x="634" y="267"/>
                    <a:pt x="609" y="259"/>
                    <a:pt x="588" y="259"/>
                  </a:cubicBezTo>
                  <a:cubicBezTo>
                    <a:pt x="567" y="259"/>
                    <a:pt x="550" y="267"/>
                    <a:pt x="534" y="284"/>
                  </a:cubicBezTo>
                  <a:cubicBezTo>
                    <a:pt x="500" y="284"/>
                    <a:pt x="467" y="317"/>
                    <a:pt x="434" y="384"/>
                  </a:cubicBezTo>
                  <a:cubicBezTo>
                    <a:pt x="400" y="418"/>
                    <a:pt x="367" y="484"/>
                    <a:pt x="334" y="551"/>
                  </a:cubicBezTo>
                  <a:lnTo>
                    <a:pt x="334" y="451"/>
                  </a:lnTo>
                  <a:lnTo>
                    <a:pt x="167" y="584"/>
                  </a:lnTo>
                  <a:cubicBezTo>
                    <a:pt x="134" y="618"/>
                    <a:pt x="67" y="651"/>
                    <a:pt x="67" y="718"/>
                  </a:cubicBezTo>
                  <a:cubicBezTo>
                    <a:pt x="33" y="751"/>
                    <a:pt x="33" y="818"/>
                    <a:pt x="33" y="851"/>
                  </a:cubicBezTo>
                  <a:cubicBezTo>
                    <a:pt x="0" y="885"/>
                    <a:pt x="33" y="918"/>
                    <a:pt x="67" y="951"/>
                  </a:cubicBezTo>
                  <a:cubicBezTo>
                    <a:pt x="67" y="968"/>
                    <a:pt x="75" y="976"/>
                    <a:pt x="92" y="976"/>
                  </a:cubicBezTo>
                  <a:cubicBezTo>
                    <a:pt x="109" y="976"/>
                    <a:pt x="134" y="968"/>
                    <a:pt x="167" y="951"/>
                  </a:cubicBezTo>
                  <a:lnTo>
                    <a:pt x="167" y="1785"/>
                  </a:lnTo>
                  <a:cubicBezTo>
                    <a:pt x="100" y="1819"/>
                    <a:pt x="67" y="1852"/>
                    <a:pt x="67" y="1919"/>
                  </a:cubicBezTo>
                  <a:cubicBezTo>
                    <a:pt x="33" y="1952"/>
                    <a:pt x="33" y="1985"/>
                    <a:pt x="33" y="2052"/>
                  </a:cubicBezTo>
                  <a:cubicBezTo>
                    <a:pt x="0" y="2085"/>
                    <a:pt x="33" y="2119"/>
                    <a:pt x="67" y="2152"/>
                  </a:cubicBezTo>
                  <a:cubicBezTo>
                    <a:pt x="67" y="2169"/>
                    <a:pt x="83" y="2177"/>
                    <a:pt x="104" y="2177"/>
                  </a:cubicBezTo>
                  <a:cubicBezTo>
                    <a:pt x="125" y="2177"/>
                    <a:pt x="150" y="2169"/>
                    <a:pt x="167" y="2152"/>
                  </a:cubicBezTo>
                  <a:lnTo>
                    <a:pt x="367" y="2052"/>
                  </a:lnTo>
                  <a:cubicBezTo>
                    <a:pt x="434" y="2019"/>
                    <a:pt x="467" y="1952"/>
                    <a:pt x="500" y="1919"/>
                  </a:cubicBezTo>
                  <a:cubicBezTo>
                    <a:pt x="500" y="1885"/>
                    <a:pt x="534" y="1819"/>
                    <a:pt x="534" y="1785"/>
                  </a:cubicBezTo>
                  <a:cubicBezTo>
                    <a:pt x="534" y="1718"/>
                    <a:pt x="534" y="1685"/>
                    <a:pt x="500" y="1685"/>
                  </a:cubicBezTo>
                  <a:cubicBezTo>
                    <a:pt x="484" y="1668"/>
                    <a:pt x="467" y="1660"/>
                    <a:pt x="450" y="1660"/>
                  </a:cubicBezTo>
                  <a:cubicBezTo>
                    <a:pt x="434" y="1660"/>
                    <a:pt x="417" y="1668"/>
                    <a:pt x="400" y="1685"/>
                  </a:cubicBezTo>
                  <a:lnTo>
                    <a:pt x="400" y="985"/>
                  </a:lnTo>
                  <a:cubicBezTo>
                    <a:pt x="400" y="885"/>
                    <a:pt x="434" y="818"/>
                    <a:pt x="467" y="751"/>
                  </a:cubicBezTo>
                  <a:cubicBezTo>
                    <a:pt x="500" y="718"/>
                    <a:pt x="534" y="684"/>
                    <a:pt x="567" y="684"/>
                  </a:cubicBezTo>
                  <a:lnTo>
                    <a:pt x="601" y="684"/>
                  </a:lnTo>
                  <a:cubicBezTo>
                    <a:pt x="634" y="718"/>
                    <a:pt x="634" y="751"/>
                    <a:pt x="601" y="784"/>
                  </a:cubicBezTo>
                  <a:lnTo>
                    <a:pt x="601" y="1885"/>
                  </a:lnTo>
                  <a:lnTo>
                    <a:pt x="834" y="1752"/>
                  </a:lnTo>
                  <a:cubicBezTo>
                    <a:pt x="867" y="1718"/>
                    <a:pt x="934" y="1685"/>
                    <a:pt x="934" y="1652"/>
                  </a:cubicBezTo>
                  <a:cubicBezTo>
                    <a:pt x="967" y="1585"/>
                    <a:pt x="967" y="1552"/>
                    <a:pt x="967" y="1485"/>
                  </a:cubicBezTo>
                  <a:cubicBezTo>
                    <a:pt x="967" y="1452"/>
                    <a:pt x="967" y="1418"/>
                    <a:pt x="934" y="1385"/>
                  </a:cubicBezTo>
                  <a:cubicBezTo>
                    <a:pt x="934" y="1368"/>
                    <a:pt x="926" y="1360"/>
                    <a:pt x="909" y="1360"/>
                  </a:cubicBezTo>
                  <a:cubicBezTo>
                    <a:pt x="892" y="1360"/>
                    <a:pt x="867" y="1368"/>
                    <a:pt x="834" y="1385"/>
                  </a:cubicBezTo>
                  <a:lnTo>
                    <a:pt x="834" y="684"/>
                  </a:lnTo>
                  <a:cubicBezTo>
                    <a:pt x="867" y="618"/>
                    <a:pt x="901" y="518"/>
                    <a:pt x="934" y="451"/>
                  </a:cubicBezTo>
                  <a:cubicBezTo>
                    <a:pt x="967" y="418"/>
                    <a:pt x="967" y="418"/>
                    <a:pt x="1001" y="384"/>
                  </a:cubicBezTo>
                  <a:lnTo>
                    <a:pt x="1068" y="384"/>
                  </a:lnTo>
                  <a:lnTo>
                    <a:pt x="1068" y="484"/>
                  </a:lnTo>
                  <a:lnTo>
                    <a:pt x="1068" y="1585"/>
                  </a:lnTo>
                  <a:lnTo>
                    <a:pt x="1301" y="1485"/>
                  </a:lnTo>
                  <a:cubicBezTo>
                    <a:pt x="1334" y="1452"/>
                    <a:pt x="1368" y="1418"/>
                    <a:pt x="1401" y="1352"/>
                  </a:cubicBezTo>
                  <a:cubicBezTo>
                    <a:pt x="1434" y="1318"/>
                    <a:pt x="1434" y="1251"/>
                    <a:pt x="1434" y="1218"/>
                  </a:cubicBezTo>
                  <a:cubicBezTo>
                    <a:pt x="1434" y="1185"/>
                    <a:pt x="1434" y="1118"/>
                    <a:pt x="1401" y="1118"/>
                  </a:cubicBezTo>
                  <a:cubicBezTo>
                    <a:pt x="1384" y="1101"/>
                    <a:pt x="1368" y="1093"/>
                    <a:pt x="1351" y="1093"/>
                  </a:cubicBezTo>
                  <a:cubicBezTo>
                    <a:pt x="1334" y="1093"/>
                    <a:pt x="1318" y="1101"/>
                    <a:pt x="1301" y="1118"/>
                  </a:cubicBezTo>
                  <a:lnTo>
                    <a:pt x="1301" y="351"/>
                  </a:lnTo>
                  <a:cubicBezTo>
                    <a:pt x="1301" y="217"/>
                    <a:pt x="1268" y="117"/>
                    <a:pt x="1201" y="51"/>
                  </a:cubicBezTo>
                  <a:cubicBezTo>
                    <a:pt x="1168" y="17"/>
                    <a:pt x="1126" y="1"/>
                    <a:pt x="108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4" name="Google Shape;924;p34"/>
            <p:cNvSpPr/>
            <p:nvPr/>
          </p:nvSpPr>
          <p:spPr>
            <a:xfrm>
              <a:off x="2512800" y="1867250"/>
              <a:ext cx="32550" cy="72725"/>
            </a:xfrm>
            <a:custGeom>
              <a:rect b="b" l="l" r="r" t="t"/>
              <a:pathLst>
                <a:path extrusionOk="0" h="2909" w="1302">
                  <a:moveTo>
                    <a:pt x="1233" y="0"/>
                  </a:moveTo>
                  <a:cubicBezTo>
                    <a:pt x="1209" y="0"/>
                    <a:pt x="1179" y="15"/>
                    <a:pt x="1135" y="15"/>
                  </a:cubicBezTo>
                  <a:lnTo>
                    <a:pt x="934" y="148"/>
                  </a:lnTo>
                  <a:cubicBezTo>
                    <a:pt x="868" y="182"/>
                    <a:pt x="834" y="215"/>
                    <a:pt x="801" y="282"/>
                  </a:cubicBezTo>
                  <a:cubicBezTo>
                    <a:pt x="801" y="315"/>
                    <a:pt x="768" y="349"/>
                    <a:pt x="768" y="415"/>
                  </a:cubicBezTo>
                  <a:cubicBezTo>
                    <a:pt x="768" y="449"/>
                    <a:pt x="768" y="482"/>
                    <a:pt x="801" y="515"/>
                  </a:cubicBezTo>
                  <a:cubicBezTo>
                    <a:pt x="818" y="532"/>
                    <a:pt x="834" y="540"/>
                    <a:pt x="851" y="540"/>
                  </a:cubicBezTo>
                  <a:cubicBezTo>
                    <a:pt x="868" y="540"/>
                    <a:pt x="884" y="532"/>
                    <a:pt x="901" y="515"/>
                  </a:cubicBezTo>
                  <a:lnTo>
                    <a:pt x="901" y="515"/>
                  </a:lnTo>
                  <a:lnTo>
                    <a:pt x="668" y="1483"/>
                  </a:lnTo>
                  <a:lnTo>
                    <a:pt x="367" y="816"/>
                  </a:lnTo>
                  <a:cubicBezTo>
                    <a:pt x="434" y="782"/>
                    <a:pt x="467" y="749"/>
                    <a:pt x="501" y="715"/>
                  </a:cubicBezTo>
                  <a:cubicBezTo>
                    <a:pt x="501" y="682"/>
                    <a:pt x="534" y="615"/>
                    <a:pt x="534" y="582"/>
                  </a:cubicBezTo>
                  <a:cubicBezTo>
                    <a:pt x="534" y="515"/>
                    <a:pt x="534" y="482"/>
                    <a:pt x="501" y="449"/>
                  </a:cubicBezTo>
                  <a:cubicBezTo>
                    <a:pt x="467" y="449"/>
                    <a:pt x="434" y="449"/>
                    <a:pt x="367" y="482"/>
                  </a:cubicBezTo>
                  <a:lnTo>
                    <a:pt x="167" y="615"/>
                  </a:lnTo>
                  <a:cubicBezTo>
                    <a:pt x="134" y="615"/>
                    <a:pt x="67" y="682"/>
                    <a:pt x="67" y="715"/>
                  </a:cubicBezTo>
                  <a:cubicBezTo>
                    <a:pt x="34" y="749"/>
                    <a:pt x="0" y="816"/>
                    <a:pt x="0" y="849"/>
                  </a:cubicBezTo>
                  <a:cubicBezTo>
                    <a:pt x="0" y="882"/>
                    <a:pt x="0" y="916"/>
                    <a:pt x="34" y="949"/>
                  </a:cubicBezTo>
                  <a:cubicBezTo>
                    <a:pt x="50" y="966"/>
                    <a:pt x="67" y="974"/>
                    <a:pt x="84" y="974"/>
                  </a:cubicBezTo>
                  <a:cubicBezTo>
                    <a:pt x="101" y="974"/>
                    <a:pt x="117" y="966"/>
                    <a:pt x="134" y="949"/>
                  </a:cubicBezTo>
                  <a:lnTo>
                    <a:pt x="501" y="1916"/>
                  </a:lnTo>
                  <a:lnTo>
                    <a:pt x="401" y="2383"/>
                  </a:lnTo>
                  <a:lnTo>
                    <a:pt x="167" y="2517"/>
                  </a:lnTo>
                  <a:cubicBezTo>
                    <a:pt x="134" y="2550"/>
                    <a:pt x="67" y="2583"/>
                    <a:pt x="67" y="2617"/>
                  </a:cubicBezTo>
                  <a:cubicBezTo>
                    <a:pt x="34" y="2684"/>
                    <a:pt x="34" y="2717"/>
                    <a:pt x="34" y="2784"/>
                  </a:cubicBezTo>
                  <a:cubicBezTo>
                    <a:pt x="0" y="2817"/>
                    <a:pt x="34" y="2850"/>
                    <a:pt x="67" y="2884"/>
                  </a:cubicBezTo>
                  <a:cubicBezTo>
                    <a:pt x="67" y="2900"/>
                    <a:pt x="76" y="2909"/>
                    <a:pt x="92" y="2909"/>
                  </a:cubicBezTo>
                  <a:cubicBezTo>
                    <a:pt x="109" y="2909"/>
                    <a:pt x="134" y="2900"/>
                    <a:pt x="167" y="2884"/>
                  </a:cubicBezTo>
                  <a:lnTo>
                    <a:pt x="668" y="2583"/>
                  </a:lnTo>
                  <a:cubicBezTo>
                    <a:pt x="701" y="2550"/>
                    <a:pt x="768" y="2517"/>
                    <a:pt x="768" y="2483"/>
                  </a:cubicBezTo>
                  <a:cubicBezTo>
                    <a:pt x="801" y="2417"/>
                    <a:pt x="801" y="2383"/>
                    <a:pt x="801" y="2350"/>
                  </a:cubicBezTo>
                  <a:cubicBezTo>
                    <a:pt x="801" y="2283"/>
                    <a:pt x="768" y="2217"/>
                    <a:pt x="768" y="2217"/>
                  </a:cubicBezTo>
                  <a:cubicBezTo>
                    <a:pt x="734" y="2217"/>
                    <a:pt x="701" y="2217"/>
                    <a:pt x="668" y="2250"/>
                  </a:cubicBezTo>
                  <a:lnTo>
                    <a:pt x="1168" y="382"/>
                  </a:lnTo>
                  <a:cubicBezTo>
                    <a:pt x="1201" y="349"/>
                    <a:pt x="1235" y="315"/>
                    <a:pt x="1268" y="282"/>
                  </a:cubicBezTo>
                  <a:cubicBezTo>
                    <a:pt x="1268" y="215"/>
                    <a:pt x="1301" y="182"/>
                    <a:pt x="1301" y="148"/>
                  </a:cubicBezTo>
                  <a:cubicBezTo>
                    <a:pt x="1301" y="82"/>
                    <a:pt x="1268" y="48"/>
                    <a:pt x="1268" y="15"/>
                  </a:cubicBezTo>
                  <a:cubicBezTo>
                    <a:pt x="1257" y="4"/>
                    <a:pt x="1246" y="0"/>
                    <a:pt x="123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5" name="Google Shape;925;p34"/>
            <p:cNvSpPr/>
            <p:nvPr/>
          </p:nvSpPr>
          <p:spPr>
            <a:xfrm>
              <a:off x="2544500" y="1851550"/>
              <a:ext cx="33375" cy="69250"/>
            </a:xfrm>
            <a:custGeom>
              <a:rect b="b" l="l" r="r" t="t"/>
              <a:pathLst>
                <a:path extrusionOk="0" h="2770" w="1335">
                  <a:moveTo>
                    <a:pt x="910" y="362"/>
                  </a:moveTo>
                  <a:cubicBezTo>
                    <a:pt x="928" y="362"/>
                    <a:pt x="948" y="366"/>
                    <a:pt x="967" y="376"/>
                  </a:cubicBezTo>
                  <a:cubicBezTo>
                    <a:pt x="1034" y="409"/>
                    <a:pt x="1067" y="443"/>
                    <a:pt x="1101" y="510"/>
                  </a:cubicBezTo>
                  <a:cubicBezTo>
                    <a:pt x="1101" y="543"/>
                    <a:pt x="1134" y="610"/>
                    <a:pt x="1134" y="676"/>
                  </a:cubicBezTo>
                  <a:cubicBezTo>
                    <a:pt x="1134" y="776"/>
                    <a:pt x="1101" y="910"/>
                    <a:pt x="1034" y="1010"/>
                  </a:cubicBezTo>
                  <a:cubicBezTo>
                    <a:pt x="967" y="1110"/>
                    <a:pt x="901" y="1210"/>
                    <a:pt x="801" y="1277"/>
                  </a:cubicBezTo>
                  <a:cubicBezTo>
                    <a:pt x="767" y="1293"/>
                    <a:pt x="726" y="1302"/>
                    <a:pt x="684" y="1302"/>
                  </a:cubicBezTo>
                  <a:cubicBezTo>
                    <a:pt x="642" y="1302"/>
                    <a:pt x="600" y="1293"/>
                    <a:pt x="567" y="1277"/>
                  </a:cubicBezTo>
                  <a:cubicBezTo>
                    <a:pt x="467" y="1210"/>
                    <a:pt x="434" y="1143"/>
                    <a:pt x="467" y="1043"/>
                  </a:cubicBezTo>
                  <a:cubicBezTo>
                    <a:pt x="467" y="943"/>
                    <a:pt x="467" y="843"/>
                    <a:pt x="534" y="776"/>
                  </a:cubicBezTo>
                  <a:cubicBezTo>
                    <a:pt x="567" y="610"/>
                    <a:pt x="667" y="476"/>
                    <a:pt x="801" y="409"/>
                  </a:cubicBezTo>
                  <a:cubicBezTo>
                    <a:pt x="824" y="386"/>
                    <a:pt x="864" y="362"/>
                    <a:pt x="910" y="362"/>
                  </a:cubicBezTo>
                  <a:close/>
                  <a:moveTo>
                    <a:pt x="980" y="1"/>
                  </a:moveTo>
                  <a:cubicBezTo>
                    <a:pt x="909" y="1"/>
                    <a:pt x="834" y="26"/>
                    <a:pt x="767" y="76"/>
                  </a:cubicBezTo>
                  <a:cubicBezTo>
                    <a:pt x="701" y="109"/>
                    <a:pt x="667" y="143"/>
                    <a:pt x="600" y="209"/>
                  </a:cubicBezTo>
                  <a:cubicBezTo>
                    <a:pt x="534" y="276"/>
                    <a:pt x="467" y="343"/>
                    <a:pt x="434" y="409"/>
                  </a:cubicBezTo>
                  <a:lnTo>
                    <a:pt x="434" y="309"/>
                  </a:lnTo>
                  <a:lnTo>
                    <a:pt x="167" y="443"/>
                  </a:lnTo>
                  <a:cubicBezTo>
                    <a:pt x="133" y="476"/>
                    <a:pt x="67" y="510"/>
                    <a:pt x="67" y="576"/>
                  </a:cubicBezTo>
                  <a:cubicBezTo>
                    <a:pt x="33" y="610"/>
                    <a:pt x="0" y="676"/>
                    <a:pt x="33" y="710"/>
                  </a:cubicBezTo>
                  <a:cubicBezTo>
                    <a:pt x="0" y="743"/>
                    <a:pt x="33" y="810"/>
                    <a:pt x="67" y="810"/>
                  </a:cubicBezTo>
                  <a:cubicBezTo>
                    <a:pt x="67" y="838"/>
                    <a:pt x="79" y="848"/>
                    <a:pt x="95" y="848"/>
                  </a:cubicBezTo>
                  <a:cubicBezTo>
                    <a:pt x="117" y="848"/>
                    <a:pt x="148" y="829"/>
                    <a:pt x="167" y="810"/>
                  </a:cubicBezTo>
                  <a:lnTo>
                    <a:pt x="200" y="810"/>
                  </a:lnTo>
                  <a:lnTo>
                    <a:pt x="200" y="2378"/>
                  </a:lnTo>
                  <a:lnTo>
                    <a:pt x="167" y="2378"/>
                  </a:lnTo>
                  <a:cubicBezTo>
                    <a:pt x="133" y="2411"/>
                    <a:pt x="67" y="2444"/>
                    <a:pt x="67" y="2511"/>
                  </a:cubicBezTo>
                  <a:cubicBezTo>
                    <a:pt x="33" y="2544"/>
                    <a:pt x="0" y="2578"/>
                    <a:pt x="33" y="2644"/>
                  </a:cubicBezTo>
                  <a:cubicBezTo>
                    <a:pt x="0" y="2678"/>
                    <a:pt x="33" y="2711"/>
                    <a:pt x="67" y="2744"/>
                  </a:cubicBezTo>
                  <a:cubicBezTo>
                    <a:pt x="67" y="2761"/>
                    <a:pt x="83" y="2770"/>
                    <a:pt x="104" y="2770"/>
                  </a:cubicBezTo>
                  <a:cubicBezTo>
                    <a:pt x="125" y="2770"/>
                    <a:pt x="150" y="2761"/>
                    <a:pt x="167" y="2744"/>
                  </a:cubicBezTo>
                  <a:lnTo>
                    <a:pt x="600" y="2511"/>
                  </a:lnTo>
                  <a:cubicBezTo>
                    <a:pt x="634" y="2478"/>
                    <a:pt x="667" y="2444"/>
                    <a:pt x="701" y="2411"/>
                  </a:cubicBezTo>
                  <a:cubicBezTo>
                    <a:pt x="734" y="2344"/>
                    <a:pt x="734" y="2311"/>
                    <a:pt x="734" y="2244"/>
                  </a:cubicBezTo>
                  <a:cubicBezTo>
                    <a:pt x="734" y="2211"/>
                    <a:pt x="734" y="2177"/>
                    <a:pt x="701" y="2144"/>
                  </a:cubicBezTo>
                  <a:cubicBezTo>
                    <a:pt x="684" y="2127"/>
                    <a:pt x="667" y="2119"/>
                    <a:pt x="650" y="2119"/>
                  </a:cubicBezTo>
                  <a:cubicBezTo>
                    <a:pt x="634" y="2119"/>
                    <a:pt x="617" y="2127"/>
                    <a:pt x="600" y="2144"/>
                  </a:cubicBezTo>
                  <a:lnTo>
                    <a:pt x="467" y="2211"/>
                  </a:lnTo>
                  <a:lnTo>
                    <a:pt x="467" y="1644"/>
                  </a:lnTo>
                  <a:cubicBezTo>
                    <a:pt x="500" y="1677"/>
                    <a:pt x="567" y="1677"/>
                    <a:pt x="600" y="1677"/>
                  </a:cubicBezTo>
                  <a:cubicBezTo>
                    <a:pt x="667" y="1644"/>
                    <a:pt x="734" y="1644"/>
                    <a:pt x="767" y="1610"/>
                  </a:cubicBezTo>
                  <a:cubicBezTo>
                    <a:pt x="934" y="1510"/>
                    <a:pt x="1067" y="1377"/>
                    <a:pt x="1134" y="1210"/>
                  </a:cubicBezTo>
                  <a:cubicBezTo>
                    <a:pt x="1268" y="1010"/>
                    <a:pt x="1334" y="743"/>
                    <a:pt x="1334" y="510"/>
                  </a:cubicBezTo>
                  <a:cubicBezTo>
                    <a:pt x="1334" y="343"/>
                    <a:pt x="1301" y="176"/>
                    <a:pt x="1168" y="76"/>
                  </a:cubicBezTo>
                  <a:cubicBezTo>
                    <a:pt x="1117" y="26"/>
                    <a:pt x="1051" y="1"/>
                    <a:pt x="98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6" name="Google Shape;926;p34"/>
            <p:cNvSpPr/>
            <p:nvPr/>
          </p:nvSpPr>
          <p:spPr>
            <a:xfrm>
              <a:off x="2582850" y="1832500"/>
              <a:ext cx="30875" cy="46525"/>
            </a:xfrm>
            <a:custGeom>
              <a:rect b="b" l="l" r="r" t="t"/>
              <a:pathLst>
                <a:path extrusionOk="0" h="1861" w="1235">
                  <a:moveTo>
                    <a:pt x="801" y="905"/>
                  </a:moveTo>
                  <a:lnTo>
                    <a:pt x="801" y="1071"/>
                  </a:lnTo>
                  <a:cubicBezTo>
                    <a:pt x="734" y="1138"/>
                    <a:pt x="701" y="1205"/>
                    <a:pt x="634" y="1305"/>
                  </a:cubicBezTo>
                  <a:cubicBezTo>
                    <a:pt x="568" y="1338"/>
                    <a:pt x="501" y="1405"/>
                    <a:pt x="434" y="1438"/>
                  </a:cubicBezTo>
                  <a:cubicBezTo>
                    <a:pt x="411" y="1462"/>
                    <a:pt x="370" y="1486"/>
                    <a:pt x="325" y="1486"/>
                  </a:cubicBezTo>
                  <a:cubicBezTo>
                    <a:pt x="306" y="1486"/>
                    <a:pt x="287" y="1481"/>
                    <a:pt x="267" y="1472"/>
                  </a:cubicBezTo>
                  <a:cubicBezTo>
                    <a:pt x="267" y="1472"/>
                    <a:pt x="267" y="1438"/>
                    <a:pt x="267" y="1405"/>
                  </a:cubicBezTo>
                  <a:cubicBezTo>
                    <a:pt x="267" y="1372"/>
                    <a:pt x="267" y="1305"/>
                    <a:pt x="301" y="1238"/>
                  </a:cubicBezTo>
                  <a:cubicBezTo>
                    <a:pt x="367" y="1138"/>
                    <a:pt x="467" y="1071"/>
                    <a:pt x="568" y="1005"/>
                  </a:cubicBezTo>
                  <a:cubicBezTo>
                    <a:pt x="634" y="971"/>
                    <a:pt x="701" y="938"/>
                    <a:pt x="801" y="905"/>
                  </a:cubicBezTo>
                  <a:close/>
                  <a:moveTo>
                    <a:pt x="808" y="1"/>
                  </a:moveTo>
                  <a:cubicBezTo>
                    <a:pt x="748" y="1"/>
                    <a:pt x="671" y="29"/>
                    <a:pt x="568" y="71"/>
                  </a:cubicBezTo>
                  <a:cubicBezTo>
                    <a:pt x="534" y="104"/>
                    <a:pt x="467" y="137"/>
                    <a:pt x="434" y="204"/>
                  </a:cubicBezTo>
                  <a:cubicBezTo>
                    <a:pt x="367" y="237"/>
                    <a:pt x="301" y="304"/>
                    <a:pt x="234" y="338"/>
                  </a:cubicBezTo>
                  <a:cubicBezTo>
                    <a:pt x="234" y="371"/>
                    <a:pt x="201" y="404"/>
                    <a:pt x="167" y="438"/>
                  </a:cubicBezTo>
                  <a:cubicBezTo>
                    <a:pt x="167" y="471"/>
                    <a:pt x="134" y="471"/>
                    <a:pt x="134" y="504"/>
                  </a:cubicBezTo>
                  <a:cubicBezTo>
                    <a:pt x="134" y="538"/>
                    <a:pt x="134" y="571"/>
                    <a:pt x="134" y="604"/>
                  </a:cubicBezTo>
                  <a:cubicBezTo>
                    <a:pt x="134" y="638"/>
                    <a:pt x="134" y="671"/>
                    <a:pt x="167" y="704"/>
                  </a:cubicBezTo>
                  <a:lnTo>
                    <a:pt x="234" y="704"/>
                  </a:lnTo>
                  <a:cubicBezTo>
                    <a:pt x="267" y="671"/>
                    <a:pt x="301" y="638"/>
                    <a:pt x="334" y="638"/>
                  </a:cubicBezTo>
                  <a:cubicBezTo>
                    <a:pt x="401" y="538"/>
                    <a:pt x="501" y="471"/>
                    <a:pt x="601" y="404"/>
                  </a:cubicBezTo>
                  <a:cubicBezTo>
                    <a:pt x="648" y="381"/>
                    <a:pt x="679" y="357"/>
                    <a:pt x="716" y="357"/>
                  </a:cubicBezTo>
                  <a:cubicBezTo>
                    <a:pt x="731" y="357"/>
                    <a:pt x="748" y="361"/>
                    <a:pt x="768" y="371"/>
                  </a:cubicBezTo>
                  <a:cubicBezTo>
                    <a:pt x="801" y="371"/>
                    <a:pt x="801" y="404"/>
                    <a:pt x="801" y="471"/>
                  </a:cubicBezTo>
                  <a:lnTo>
                    <a:pt x="801" y="538"/>
                  </a:lnTo>
                  <a:cubicBezTo>
                    <a:pt x="734" y="571"/>
                    <a:pt x="634" y="604"/>
                    <a:pt x="568" y="638"/>
                  </a:cubicBezTo>
                  <a:cubicBezTo>
                    <a:pt x="234" y="838"/>
                    <a:pt x="34" y="1171"/>
                    <a:pt x="34" y="1572"/>
                  </a:cubicBezTo>
                  <a:cubicBezTo>
                    <a:pt x="0" y="1672"/>
                    <a:pt x="67" y="1772"/>
                    <a:pt x="134" y="1839"/>
                  </a:cubicBezTo>
                  <a:cubicBezTo>
                    <a:pt x="175" y="1852"/>
                    <a:pt x="217" y="1861"/>
                    <a:pt x="258" y="1861"/>
                  </a:cubicBezTo>
                  <a:cubicBezTo>
                    <a:pt x="317" y="1861"/>
                    <a:pt x="375" y="1844"/>
                    <a:pt x="434" y="1805"/>
                  </a:cubicBezTo>
                  <a:cubicBezTo>
                    <a:pt x="501" y="1772"/>
                    <a:pt x="568" y="1705"/>
                    <a:pt x="601" y="1672"/>
                  </a:cubicBezTo>
                  <a:cubicBezTo>
                    <a:pt x="668" y="1605"/>
                    <a:pt x="734" y="1538"/>
                    <a:pt x="801" y="1438"/>
                  </a:cubicBezTo>
                  <a:lnTo>
                    <a:pt x="801" y="1538"/>
                  </a:lnTo>
                  <a:lnTo>
                    <a:pt x="1068" y="1405"/>
                  </a:lnTo>
                  <a:cubicBezTo>
                    <a:pt x="1101" y="1372"/>
                    <a:pt x="1168" y="1338"/>
                    <a:pt x="1168" y="1272"/>
                  </a:cubicBezTo>
                  <a:cubicBezTo>
                    <a:pt x="1201" y="1238"/>
                    <a:pt x="1201" y="1205"/>
                    <a:pt x="1201" y="1138"/>
                  </a:cubicBezTo>
                  <a:cubicBezTo>
                    <a:pt x="1235" y="1105"/>
                    <a:pt x="1201" y="1071"/>
                    <a:pt x="1168" y="1038"/>
                  </a:cubicBezTo>
                  <a:cubicBezTo>
                    <a:pt x="1168" y="1021"/>
                    <a:pt x="1151" y="1013"/>
                    <a:pt x="1130" y="1013"/>
                  </a:cubicBezTo>
                  <a:cubicBezTo>
                    <a:pt x="1110" y="1013"/>
                    <a:pt x="1085" y="1021"/>
                    <a:pt x="1068" y="1038"/>
                  </a:cubicBezTo>
                  <a:lnTo>
                    <a:pt x="1035" y="1071"/>
                  </a:lnTo>
                  <a:lnTo>
                    <a:pt x="1035" y="338"/>
                  </a:lnTo>
                  <a:cubicBezTo>
                    <a:pt x="1035" y="171"/>
                    <a:pt x="968" y="71"/>
                    <a:pt x="901" y="37"/>
                  </a:cubicBezTo>
                  <a:cubicBezTo>
                    <a:pt x="876" y="12"/>
                    <a:pt x="845" y="1"/>
                    <a:pt x="80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7" name="Google Shape;927;p34"/>
            <p:cNvSpPr/>
            <p:nvPr/>
          </p:nvSpPr>
          <p:spPr>
            <a:xfrm>
              <a:off x="2617050" y="1806950"/>
              <a:ext cx="31700" cy="68825"/>
            </a:xfrm>
            <a:custGeom>
              <a:rect b="b" l="l" r="r" t="t"/>
              <a:pathLst>
                <a:path extrusionOk="0" h="2753" w="1268">
                  <a:moveTo>
                    <a:pt x="651" y="642"/>
                  </a:moveTo>
                  <a:cubicBezTo>
                    <a:pt x="692" y="642"/>
                    <a:pt x="734" y="659"/>
                    <a:pt x="767" y="692"/>
                  </a:cubicBezTo>
                  <a:cubicBezTo>
                    <a:pt x="834" y="759"/>
                    <a:pt x="867" y="859"/>
                    <a:pt x="867" y="959"/>
                  </a:cubicBezTo>
                  <a:cubicBezTo>
                    <a:pt x="867" y="1093"/>
                    <a:pt x="834" y="1226"/>
                    <a:pt x="767" y="1360"/>
                  </a:cubicBezTo>
                  <a:cubicBezTo>
                    <a:pt x="734" y="1460"/>
                    <a:pt x="634" y="1560"/>
                    <a:pt x="534" y="1626"/>
                  </a:cubicBezTo>
                  <a:cubicBezTo>
                    <a:pt x="500" y="1643"/>
                    <a:pt x="467" y="1651"/>
                    <a:pt x="434" y="1651"/>
                  </a:cubicBezTo>
                  <a:cubicBezTo>
                    <a:pt x="400" y="1651"/>
                    <a:pt x="367" y="1643"/>
                    <a:pt x="334" y="1626"/>
                  </a:cubicBezTo>
                  <a:cubicBezTo>
                    <a:pt x="267" y="1526"/>
                    <a:pt x="234" y="1426"/>
                    <a:pt x="234" y="1326"/>
                  </a:cubicBezTo>
                  <a:cubicBezTo>
                    <a:pt x="234" y="1193"/>
                    <a:pt x="267" y="1059"/>
                    <a:pt x="334" y="959"/>
                  </a:cubicBezTo>
                  <a:cubicBezTo>
                    <a:pt x="367" y="826"/>
                    <a:pt x="434" y="726"/>
                    <a:pt x="534" y="692"/>
                  </a:cubicBezTo>
                  <a:cubicBezTo>
                    <a:pt x="567" y="659"/>
                    <a:pt x="609" y="642"/>
                    <a:pt x="651" y="642"/>
                  </a:cubicBezTo>
                  <a:close/>
                  <a:moveTo>
                    <a:pt x="1184" y="0"/>
                  </a:moveTo>
                  <a:cubicBezTo>
                    <a:pt x="1168" y="0"/>
                    <a:pt x="1151" y="9"/>
                    <a:pt x="1134" y="25"/>
                  </a:cubicBezTo>
                  <a:lnTo>
                    <a:pt x="867" y="192"/>
                  </a:lnTo>
                  <a:lnTo>
                    <a:pt x="867" y="292"/>
                  </a:lnTo>
                  <a:cubicBezTo>
                    <a:pt x="801" y="259"/>
                    <a:pt x="767" y="259"/>
                    <a:pt x="701" y="259"/>
                  </a:cubicBezTo>
                  <a:cubicBezTo>
                    <a:pt x="667" y="259"/>
                    <a:pt x="601" y="292"/>
                    <a:pt x="534" y="325"/>
                  </a:cubicBezTo>
                  <a:cubicBezTo>
                    <a:pt x="367" y="426"/>
                    <a:pt x="234" y="592"/>
                    <a:pt x="167" y="759"/>
                  </a:cubicBezTo>
                  <a:cubicBezTo>
                    <a:pt x="67" y="993"/>
                    <a:pt x="0" y="1226"/>
                    <a:pt x="0" y="1460"/>
                  </a:cubicBezTo>
                  <a:cubicBezTo>
                    <a:pt x="0" y="1626"/>
                    <a:pt x="33" y="1793"/>
                    <a:pt x="167" y="1960"/>
                  </a:cubicBezTo>
                  <a:cubicBezTo>
                    <a:pt x="217" y="1993"/>
                    <a:pt x="284" y="2010"/>
                    <a:pt x="350" y="2010"/>
                  </a:cubicBezTo>
                  <a:cubicBezTo>
                    <a:pt x="417" y="2010"/>
                    <a:pt x="484" y="1993"/>
                    <a:pt x="534" y="1960"/>
                  </a:cubicBezTo>
                  <a:cubicBezTo>
                    <a:pt x="601" y="1927"/>
                    <a:pt x="667" y="1860"/>
                    <a:pt x="701" y="1827"/>
                  </a:cubicBezTo>
                  <a:cubicBezTo>
                    <a:pt x="767" y="1760"/>
                    <a:pt x="801" y="1693"/>
                    <a:pt x="867" y="1626"/>
                  </a:cubicBezTo>
                  <a:lnTo>
                    <a:pt x="867" y="1793"/>
                  </a:lnTo>
                  <a:cubicBezTo>
                    <a:pt x="867" y="1860"/>
                    <a:pt x="834" y="1960"/>
                    <a:pt x="801" y="2027"/>
                  </a:cubicBezTo>
                  <a:cubicBezTo>
                    <a:pt x="767" y="2127"/>
                    <a:pt x="701" y="2160"/>
                    <a:pt x="634" y="2227"/>
                  </a:cubicBezTo>
                  <a:lnTo>
                    <a:pt x="400" y="2360"/>
                  </a:lnTo>
                  <a:cubicBezTo>
                    <a:pt x="334" y="2394"/>
                    <a:pt x="300" y="2427"/>
                    <a:pt x="267" y="2494"/>
                  </a:cubicBezTo>
                  <a:cubicBezTo>
                    <a:pt x="267" y="2527"/>
                    <a:pt x="234" y="2560"/>
                    <a:pt x="234" y="2627"/>
                  </a:cubicBezTo>
                  <a:cubicBezTo>
                    <a:pt x="234" y="2694"/>
                    <a:pt x="267" y="2694"/>
                    <a:pt x="267" y="2727"/>
                  </a:cubicBezTo>
                  <a:cubicBezTo>
                    <a:pt x="284" y="2744"/>
                    <a:pt x="300" y="2752"/>
                    <a:pt x="321" y="2752"/>
                  </a:cubicBezTo>
                  <a:cubicBezTo>
                    <a:pt x="342" y="2752"/>
                    <a:pt x="367" y="2744"/>
                    <a:pt x="400" y="2727"/>
                  </a:cubicBezTo>
                  <a:lnTo>
                    <a:pt x="634" y="2594"/>
                  </a:lnTo>
                  <a:cubicBezTo>
                    <a:pt x="734" y="2527"/>
                    <a:pt x="834" y="2427"/>
                    <a:pt x="867" y="2360"/>
                  </a:cubicBezTo>
                  <a:cubicBezTo>
                    <a:pt x="934" y="2260"/>
                    <a:pt x="1001" y="2127"/>
                    <a:pt x="1034" y="2027"/>
                  </a:cubicBezTo>
                  <a:cubicBezTo>
                    <a:pt x="1068" y="1893"/>
                    <a:pt x="1101" y="1793"/>
                    <a:pt x="1101" y="1660"/>
                  </a:cubicBezTo>
                  <a:lnTo>
                    <a:pt x="1101" y="426"/>
                  </a:lnTo>
                  <a:lnTo>
                    <a:pt x="1134" y="392"/>
                  </a:lnTo>
                  <a:cubicBezTo>
                    <a:pt x="1168" y="359"/>
                    <a:pt x="1201" y="325"/>
                    <a:pt x="1234" y="292"/>
                  </a:cubicBezTo>
                  <a:cubicBezTo>
                    <a:pt x="1268" y="225"/>
                    <a:pt x="1268" y="192"/>
                    <a:pt x="1268" y="125"/>
                  </a:cubicBezTo>
                  <a:cubicBezTo>
                    <a:pt x="1268" y="92"/>
                    <a:pt x="1268" y="59"/>
                    <a:pt x="1234" y="25"/>
                  </a:cubicBezTo>
                  <a:cubicBezTo>
                    <a:pt x="1218" y="9"/>
                    <a:pt x="1201" y="0"/>
                    <a:pt x="118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8" name="Google Shape;928;p34"/>
            <p:cNvSpPr/>
            <p:nvPr/>
          </p:nvSpPr>
          <p:spPr>
            <a:xfrm>
              <a:off x="2651225" y="1792225"/>
              <a:ext cx="30875" cy="44775"/>
            </a:xfrm>
            <a:custGeom>
              <a:rect b="b" l="l" r="r" t="t"/>
              <a:pathLst>
                <a:path extrusionOk="0" h="1791" w="1235">
                  <a:moveTo>
                    <a:pt x="801" y="381"/>
                  </a:moveTo>
                  <a:cubicBezTo>
                    <a:pt x="868" y="414"/>
                    <a:pt x="901" y="481"/>
                    <a:pt x="935" y="548"/>
                  </a:cubicBezTo>
                  <a:lnTo>
                    <a:pt x="268" y="914"/>
                  </a:lnTo>
                  <a:cubicBezTo>
                    <a:pt x="301" y="814"/>
                    <a:pt x="334" y="714"/>
                    <a:pt x="401" y="614"/>
                  </a:cubicBezTo>
                  <a:cubicBezTo>
                    <a:pt x="468" y="548"/>
                    <a:pt x="534" y="481"/>
                    <a:pt x="601" y="447"/>
                  </a:cubicBezTo>
                  <a:cubicBezTo>
                    <a:pt x="668" y="381"/>
                    <a:pt x="735" y="381"/>
                    <a:pt x="801" y="381"/>
                  </a:cubicBezTo>
                  <a:close/>
                  <a:moveTo>
                    <a:pt x="927" y="0"/>
                  </a:moveTo>
                  <a:cubicBezTo>
                    <a:pt x="907" y="0"/>
                    <a:pt x="888" y="4"/>
                    <a:pt x="868" y="14"/>
                  </a:cubicBezTo>
                  <a:cubicBezTo>
                    <a:pt x="850" y="5"/>
                    <a:pt x="830" y="1"/>
                    <a:pt x="808" y="1"/>
                  </a:cubicBezTo>
                  <a:cubicBezTo>
                    <a:pt x="750" y="1"/>
                    <a:pt x="683" y="32"/>
                    <a:pt x="635" y="81"/>
                  </a:cubicBezTo>
                  <a:cubicBezTo>
                    <a:pt x="434" y="181"/>
                    <a:pt x="301" y="347"/>
                    <a:pt x="201" y="548"/>
                  </a:cubicBezTo>
                  <a:cubicBezTo>
                    <a:pt x="101" y="748"/>
                    <a:pt x="34" y="981"/>
                    <a:pt x="34" y="1248"/>
                  </a:cubicBezTo>
                  <a:cubicBezTo>
                    <a:pt x="1" y="1415"/>
                    <a:pt x="67" y="1582"/>
                    <a:pt x="201" y="1715"/>
                  </a:cubicBezTo>
                  <a:cubicBezTo>
                    <a:pt x="251" y="1765"/>
                    <a:pt x="309" y="1790"/>
                    <a:pt x="376" y="1790"/>
                  </a:cubicBezTo>
                  <a:cubicBezTo>
                    <a:pt x="443" y="1790"/>
                    <a:pt x="518" y="1765"/>
                    <a:pt x="601" y="1715"/>
                  </a:cubicBezTo>
                  <a:cubicBezTo>
                    <a:pt x="735" y="1648"/>
                    <a:pt x="835" y="1582"/>
                    <a:pt x="935" y="1482"/>
                  </a:cubicBezTo>
                  <a:cubicBezTo>
                    <a:pt x="1035" y="1415"/>
                    <a:pt x="1102" y="1315"/>
                    <a:pt x="1168" y="1215"/>
                  </a:cubicBezTo>
                  <a:cubicBezTo>
                    <a:pt x="1168" y="1181"/>
                    <a:pt x="1168" y="1148"/>
                    <a:pt x="1202" y="1081"/>
                  </a:cubicBezTo>
                  <a:cubicBezTo>
                    <a:pt x="1202" y="1048"/>
                    <a:pt x="1168" y="1015"/>
                    <a:pt x="1168" y="981"/>
                  </a:cubicBezTo>
                  <a:lnTo>
                    <a:pt x="1068" y="981"/>
                  </a:lnTo>
                  <a:cubicBezTo>
                    <a:pt x="1035" y="1015"/>
                    <a:pt x="1001" y="1048"/>
                    <a:pt x="968" y="1081"/>
                  </a:cubicBezTo>
                  <a:cubicBezTo>
                    <a:pt x="868" y="1181"/>
                    <a:pt x="735" y="1281"/>
                    <a:pt x="635" y="1381"/>
                  </a:cubicBezTo>
                  <a:cubicBezTo>
                    <a:pt x="587" y="1405"/>
                    <a:pt x="523" y="1429"/>
                    <a:pt x="455" y="1429"/>
                  </a:cubicBezTo>
                  <a:cubicBezTo>
                    <a:pt x="426" y="1429"/>
                    <a:pt x="397" y="1425"/>
                    <a:pt x="368" y="1415"/>
                  </a:cubicBezTo>
                  <a:cubicBezTo>
                    <a:pt x="301" y="1381"/>
                    <a:pt x="268" y="1348"/>
                    <a:pt x="268" y="1281"/>
                  </a:cubicBezTo>
                  <a:lnTo>
                    <a:pt x="1202" y="748"/>
                  </a:lnTo>
                  <a:lnTo>
                    <a:pt x="1235" y="581"/>
                  </a:lnTo>
                  <a:cubicBezTo>
                    <a:pt x="1235" y="481"/>
                    <a:pt x="1202" y="381"/>
                    <a:pt x="1202" y="281"/>
                  </a:cubicBezTo>
                  <a:cubicBezTo>
                    <a:pt x="1168" y="214"/>
                    <a:pt x="1102" y="114"/>
                    <a:pt x="1068" y="47"/>
                  </a:cubicBezTo>
                  <a:cubicBezTo>
                    <a:pt x="1021" y="24"/>
                    <a:pt x="974" y="0"/>
                    <a:pt x="92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29" name="Google Shape;929;p34"/>
            <p:cNvSpPr/>
            <p:nvPr/>
          </p:nvSpPr>
          <p:spPr>
            <a:xfrm>
              <a:off x="2697100" y="1802775"/>
              <a:ext cx="8350" cy="12950"/>
            </a:xfrm>
            <a:custGeom>
              <a:rect b="b" l="l" r="r" t="t"/>
              <a:pathLst>
                <a:path extrusionOk="0" h="518" w="334">
                  <a:moveTo>
                    <a:pt x="246" y="0"/>
                  </a:moveTo>
                  <a:cubicBezTo>
                    <a:pt x="226" y="0"/>
                    <a:pt x="201" y="9"/>
                    <a:pt x="167" y="25"/>
                  </a:cubicBezTo>
                  <a:cubicBezTo>
                    <a:pt x="134" y="59"/>
                    <a:pt x="67" y="92"/>
                    <a:pt x="34" y="159"/>
                  </a:cubicBezTo>
                  <a:cubicBezTo>
                    <a:pt x="34" y="226"/>
                    <a:pt x="0" y="292"/>
                    <a:pt x="0" y="359"/>
                  </a:cubicBezTo>
                  <a:cubicBezTo>
                    <a:pt x="0" y="392"/>
                    <a:pt x="0" y="459"/>
                    <a:pt x="34" y="492"/>
                  </a:cubicBezTo>
                  <a:cubicBezTo>
                    <a:pt x="50" y="509"/>
                    <a:pt x="75" y="518"/>
                    <a:pt x="100" y="518"/>
                  </a:cubicBezTo>
                  <a:cubicBezTo>
                    <a:pt x="125" y="518"/>
                    <a:pt x="150" y="509"/>
                    <a:pt x="167" y="492"/>
                  </a:cubicBezTo>
                  <a:cubicBezTo>
                    <a:pt x="234" y="459"/>
                    <a:pt x="267" y="426"/>
                    <a:pt x="301" y="359"/>
                  </a:cubicBezTo>
                  <a:cubicBezTo>
                    <a:pt x="334" y="292"/>
                    <a:pt x="334" y="226"/>
                    <a:pt x="334" y="159"/>
                  </a:cubicBezTo>
                  <a:cubicBezTo>
                    <a:pt x="334" y="126"/>
                    <a:pt x="334" y="59"/>
                    <a:pt x="301" y="25"/>
                  </a:cubicBezTo>
                  <a:cubicBezTo>
                    <a:pt x="284" y="9"/>
                    <a:pt x="267" y="0"/>
                    <a:pt x="24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0" name="Google Shape;930;p34"/>
            <p:cNvSpPr/>
            <p:nvPr/>
          </p:nvSpPr>
          <p:spPr>
            <a:xfrm>
              <a:off x="2722125" y="1749200"/>
              <a:ext cx="29200" cy="47575"/>
            </a:xfrm>
            <a:custGeom>
              <a:rect b="b" l="l" r="r" t="t"/>
              <a:pathLst>
                <a:path extrusionOk="0" h="1903" w="1168">
                  <a:moveTo>
                    <a:pt x="1001" y="0"/>
                  </a:moveTo>
                  <a:cubicBezTo>
                    <a:pt x="967" y="34"/>
                    <a:pt x="934" y="67"/>
                    <a:pt x="901" y="100"/>
                  </a:cubicBezTo>
                  <a:cubicBezTo>
                    <a:pt x="856" y="100"/>
                    <a:pt x="827" y="86"/>
                    <a:pt x="792" y="86"/>
                  </a:cubicBezTo>
                  <a:cubicBezTo>
                    <a:pt x="775" y="86"/>
                    <a:pt x="756" y="89"/>
                    <a:pt x="734" y="100"/>
                  </a:cubicBezTo>
                  <a:cubicBezTo>
                    <a:pt x="667" y="100"/>
                    <a:pt x="634" y="134"/>
                    <a:pt x="567" y="167"/>
                  </a:cubicBezTo>
                  <a:cubicBezTo>
                    <a:pt x="367" y="300"/>
                    <a:pt x="234" y="467"/>
                    <a:pt x="134" y="667"/>
                  </a:cubicBezTo>
                  <a:cubicBezTo>
                    <a:pt x="33" y="868"/>
                    <a:pt x="0" y="1134"/>
                    <a:pt x="0" y="1368"/>
                  </a:cubicBezTo>
                  <a:cubicBezTo>
                    <a:pt x="0" y="1635"/>
                    <a:pt x="67" y="1802"/>
                    <a:pt x="200" y="1868"/>
                  </a:cubicBezTo>
                  <a:cubicBezTo>
                    <a:pt x="236" y="1892"/>
                    <a:pt x="275" y="1903"/>
                    <a:pt x="319" y="1903"/>
                  </a:cubicBezTo>
                  <a:cubicBezTo>
                    <a:pt x="399" y="1903"/>
                    <a:pt x="493" y="1866"/>
                    <a:pt x="601" y="1802"/>
                  </a:cubicBezTo>
                  <a:cubicBezTo>
                    <a:pt x="767" y="1701"/>
                    <a:pt x="934" y="1568"/>
                    <a:pt x="1034" y="1368"/>
                  </a:cubicBezTo>
                  <a:cubicBezTo>
                    <a:pt x="1101" y="1301"/>
                    <a:pt x="1134" y="1201"/>
                    <a:pt x="1168" y="1101"/>
                  </a:cubicBezTo>
                  <a:cubicBezTo>
                    <a:pt x="1168" y="1068"/>
                    <a:pt x="1134" y="1034"/>
                    <a:pt x="1101" y="1001"/>
                  </a:cubicBezTo>
                  <a:cubicBezTo>
                    <a:pt x="1101" y="984"/>
                    <a:pt x="1093" y="976"/>
                    <a:pt x="1080" y="976"/>
                  </a:cubicBezTo>
                  <a:cubicBezTo>
                    <a:pt x="1068" y="976"/>
                    <a:pt x="1051" y="984"/>
                    <a:pt x="1034" y="1001"/>
                  </a:cubicBezTo>
                  <a:cubicBezTo>
                    <a:pt x="1001" y="1034"/>
                    <a:pt x="967" y="1068"/>
                    <a:pt x="967" y="1101"/>
                  </a:cubicBezTo>
                  <a:cubicBezTo>
                    <a:pt x="934" y="1168"/>
                    <a:pt x="901" y="1234"/>
                    <a:pt x="867" y="1268"/>
                  </a:cubicBezTo>
                  <a:cubicBezTo>
                    <a:pt x="767" y="1335"/>
                    <a:pt x="701" y="1401"/>
                    <a:pt x="634" y="1435"/>
                  </a:cubicBezTo>
                  <a:cubicBezTo>
                    <a:pt x="528" y="1498"/>
                    <a:pt x="449" y="1521"/>
                    <a:pt x="389" y="1521"/>
                  </a:cubicBezTo>
                  <a:cubicBezTo>
                    <a:pt x="354" y="1521"/>
                    <a:pt x="325" y="1514"/>
                    <a:pt x="300" y="1501"/>
                  </a:cubicBezTo>
                  <a:cubicBezTo>
                    <a:pt x="267" y="1468"/>
                    <a:pt x="234" y="1368"/>
                    <a:pt x="234" y="1234"/>
                  </a:cubicBezTo>
                  <a:cubicBezTo>
                    <a:pt x="234" y="1068"/>
                    <a:pt x="267" y="934"/>
                    <a:pt x="334" y="801"/>
                  </a:cubicBezTo>
                  <a:cubicBezTo>
                    <a:pt x="367" y="701"/>
                    <a:pt x="467" y="601"/>
                    <a:pt x="567" y="501"/>
                  </a:cubicBezTo>
                  <a:cubicBezTo>
                    <a:pt x="614" y="477"/>
                    <a:pt x="678" y="453"/>
                    <a:pt x="735" y="453"/>
                  </a:cubicBezTo>
                  <a:cubicBezTo>
                    <a:pt x="759" y="453"/>
                    <a:pt x="781" y="458"/>
                    <a:pt x="801" y="467"/>
                  </a:cubicBezTo>
                  <a:cubicBezTo>
                    <a:pt x="834" y="467"/>
                    <a:pt x="867" y="501"/>
                    <a:pt x="867" y="567"/>
                  </a:cubicBezTo>
                  <a:cubicBezTo>
                    <a:pt x="867" y="634"/>
                    <a:pt x="901" y="667"/>
                    <a:pt x="901" y="667"/>
                  </a:cubicBezTo>
                  <a:cubicBezTo>
                    <a:pt x="917" y="684"/>
                    <a:pt x="934" y="692"/>
                    <a:pt x="951" y="692"/>
                  </a:cubicBezTo>
                  <a:cubicBezTo>
                    <a:pt x="967" y="692"/>
                    <a:pt x="984" y="684"/>
                    <a:pt x="1001" y="667"/>
                  </a:cubicBezTo>
                  <a:cubicBezTo>
                    <a:pt x="1034" y="634"/>
                    <a:pt x="1068" y="601"/>
                    <a:pt x="1068" y="567"/>
                  </a:cubicBezTo>
                  <a:cubicBezTo>
                    <a:pt x="1101" y="501"/>
                    <a:pt x="1101" y="434"/>
                    <a:pt x="1101" y="367"/>
                  </a:cubicBezTo>
                  <a:lnTo>
                    <a:pt x="1101" y="167"/>
                  </a:lnTo>
                  <a:cubicBezTo>
                    <a:pt x="1101" y="100"/>
                    <a:pt x="1101" y="34"/>
                    <a:pt x="10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1" name="Google Shape;931;p34"/>
            <p:cNvSpPr/>
            <p:nvPr/>
          </p:nvSpPr>
          <p:spPr>
            <a:xfrm>
              <a:off x="2755475" y="1732175"/>
              <a:ext cx="30050" cy="44575"/>
            </a:xfrm>
            <a:custGeom>
              <a:rect b="b" l="l" r="r" t="t"/>
              <a:pathLst>
                <a:path extrusionOk="0" h="1783" w="1202">
                  <a:moveTo>
                    <a:pt x="699" y="378"/>
                  </a:moveTo>
                  <a:cubicBezTo>
                    <a:pt x="760" y="378"/>
                    <a:pt x="826" y="407"/>
                    <a:pt x="868" y="448"/>
                  </a:cubicBezTo>
                  <a:cubicBezTo>
                    <a:pt x="934" y="548"/>
                    <a:pt x="968" y="615"/>
                    <a:pt x="968" y="715"/>
                  </a:cubicBezTo>
                  <a:cubicBezTo>
                    <a:pt x="968" y="848"/>
                    <a:pt x="901" y="981"/>
                    <a:pt x="834" y="1115"/>
                  </a:cubicBezTo>
                  <a:cubicBezTo>
                    <a:pt x="801" y="1215"/>
                    <a:pt x="701" y="1315"/>
                    <a:pt x="601" y="1382"/>
                  </a:cubicBezTo>
                  <a:cubicBezTo>
                    <a:pt x="567" y="1415"/>
                    <a:pt x="526" y="1432"/>
                    <a:pt x="480" y="1432"/>
                  </a:cubicBezTo>
                  <a:cubicBezTo>
                    <a:pt x="434" y="1432"/>
                    <a:pt x="384" y="1415"/>
                    <a:pt x="334" y="1382"/>
                  </a:cubicBezTo>
                  <a:cubicBezTo>
                    <a:pt x="267" y="1315"/>
                    <a:pt x="234" y="1248"/>
                    <a:pt x="234" y="1148"/>
                  </a:cubicBezTo>
                  <a:cubicBezTo>
                    <a:pt x="234" y="1015"/>
                    <a:pt x="267" y="848"/>
                    <a:pt x="334" y="715"/>
                  </a:cubicBezTo>
                  <a:cubicBezTo>
                    <a:pt x="401" y="615"/>
                    <a:pt x="467" y="514"/>
                    <a:pt x="601" y="414"/>
                  </a:cubicBezTo>
                  <a:cubicBezTo>
                    <a:pt x="626" y="389"/>
                    <a:pt x="662" y="378"/>
                    <a:pt x="699" y="378"/>
                  </a:cubicBezTo>
                  <a:close/>
                  <a:moveTo>
                    <a:pt x="807" y="0"/>
                  </a:moveTo>
                  <a:cubicBezTo>
                    <a:pt x="729" y="0"/>
                    <a:pt x="648" y="24"/>
                    <a:pt x="601" y="47"/>
                  </a:cubicBezTo>
                  <a:cubicBezTo>
                    <a:pt x="467" y="148"/>
                    <a:pt x="367" y="214"/>
                    <a:pt x="301" y="348"/>
                  </a:cubicBezTo>
                  <a:cubicBezTo>
                    <a:pt x="201" y="481"/>
                    <a:pt x="134" y="615"/>
                    <a:pt x="100" y="781"/>
                  </a:cubicBezTo>
                  <a:cubicBezTo>
                    <a:pt x="34" y="948"/>
                    <a:pt x="0" y="1082"/>
                    <a:pt x="0" y="1248"/>
                  </a:cubicBezTo>
                  <a:cubicBezTo>
                    <a:pt x="0" y="1348"/>
                    <a:pt x="34" y="1482"/>
                    <a:pt x="67" y="1582"/>
                  </a:cubicBezTo>
                  <a:cubicBezTo>
                    <a:pt x="134" y="1682"/>
                    <a:pt x="201" y="1749"/>
                    <a:pt x="301" y="1782"/>
                  </a:cubicBezTo>
                  <a:cubicBezTo>
                    <a:pt x="401" y="1782"/>
                    <a:pt x="501" y="1749"/>
                    <a:pt x="601" y="1715"/>
                  </a:cubicBezTo>
                  <a:cubicBezTo>
                    <a:pt x="701" y="1649"/>
                    <a:pt x="801" y="1549"/>
                    <a:pt x="901" y="1415"/>
                  </a:cubicBezTo>
                  <a:cubicBezTo>
                    <a:pt x="1001" y="1282"/>
                    <a:pt x="1068" y="1148"/>
                    <a:pt x="1101" y="1015"/>
                  </a:cubicBezTo>
                  <a:cubicBezTo>
                    <a:pt x="1168" y="881"/>
                    <a:pt x="1168" y="748"/>
                    <a:pt x="1201" y="581"/>
                  </a:cubicBezTo>
                  <a:cubicBezTo>
                    <a:pt x="1201" y="448"/>
                    <a:pt x="1168" y="314"/>
                    <a:pt x="1101" y="214"/>
                  </a:cubicBezTo>
                  <a:cubicBezTo>
                    <a:pt x="1068" y="114"/>
                    <a:pt x="1001" y="14"/>
                    <a:pt x="901" y="14"/>
                  </a:cubicBezTo>
                  <a:cubicBezTo>
                    <a:pt x="872" y="4"/>
                    <a:pt x="840" y="0"/>
                    <a:pt x="80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2" name="Google Shape;932;p34"/>
            <p:cNvSpPr/>
            <p:nvPr/>
          </p:nvSpPr>
          <p:spPr>
            <a:xfrm>
              <a:off x="2787150" y="1709575"/>
              <a:ext cx="36725" cy="55275"/>
            </a:xfrm>
            <a:custGeom>
              <a:rect b="b" l="l" r="r" t="t"/>
              <a:pathLst>
                <a:path extrusionOk="0" h="2211" w="1469">
                  <a:moveTo>
                    <a:pt x="1102" y="1"/>
                  </a:moveTo>
                  <a:cubicBezTo>
                    <a:pt x="1068" y="1"/>
                    <a:pt x="1035" y="17"/>
                    <a:pt x="1002" y="51"/>
                  </a:cubicBezTo>
                  <a:cubicBezTo>
                    <a:pt x="968" y="51"/>
                    <a:pt x="902" y="84"/>
                    <a:pt x="868" y="151"/>
                  </a:cubicBezTo>
                  <a:cubicBezTo>
                    <a:pt x="835" y="184"/>
                    <a:pt x="802" y="251"/>
                    <a:pt x="768" y="318"/>
                  </a:cubicBezTo>
                  <a:cubicBezTo>
                    <a:pt x="735" y="284"/>
                    <a:pt x="701" y="284"/>
                    <a:pt x="668" y="284"/>
                  </a:cubicBezTo>
                  <a:cubicBezTo>
                    <a:pt x="651" y="268"/>
                    <a:pt x="635" y="259"/>
                    <a:pt x="618" y="259"/>
                  </a:cubicBezTo>
                  <a:cubicBezTo>
                    <a:pt x="601" y="259"/>
                    <a:pt x="585" y="268"/>
                    <a:pt x="568" y="284"/>
                  </a:cubicBezTo>
                  <a:cubicBezTo>
                    <a:pt x="535" y="284"/>
                    <a:pt x="501" y="318"/>
                    <a:pt x="468" y="351"/>
                  </a:cubicBezTo>
                  <a:cubicBezTo>
                    <a:pt x="435" y="418"/>
                    <a:pt x="401" y="484"/>
                    <a:pt x="368" y="551"/>
                  </a:cubicBezTo>
                  <a:lnTo>
                    <a:pt x="368" y="418"/>
                  </a:lnTo>
                  <a:lnTo>
                    <a:pt x="168" y="618"/>
                  </a:lnTo>
                  <a:cubicBezTo>
                    <a:pt x="134" y="651"/>
                    <a:pt x="68" y="685"/>
                    <a:pt x="34" y="751"/>
                  </a:cubicBezTo>
                  <a:cubicBezTo>
                    <a:pt x="34" y="785"/>
                    <a:pt x="34" y="851"/>
                    <a:pt x="1" y="885"/>
                  </a:cubicBezTo>
                  <a:cubicBezTo>
                    <a:pt x="1" y="918"/>
                    <a:pt x="34" y="951"/>
                    <a:pt x="34" y="985"/>
                  </a:cubicBezTo>
                  <a:cubicBezTo>
                    <a:pt x="51" y="1002"/>
                    <a:pt x="68" y="1010"/>
                    <a:pt x="89" y="1010"/>
                  </a:cubicBezTo>
                  <a:cubicBezTo>
                    <a:pt x="109" y="1010"/>
                    <a:pt x="134" y="1002"/>
                    <a:pt x="168" y="985"/>
                  </a:cubicBezTo>
                  <a:lnTo>
                    <a:pt x="168" y="1819"/>
                  </a:lnTo>
                  <a:cubicBezTo>
                    <a:pt x="101" y="1852"/>
                    <a:pt x="68" y="1885"/>
                    <a:pt x="34" y="1952"/>
                  </a:cubicBezTo>
                  <a:cubicBezTo>
                    <a:pt x="34" y="1986"/>
                    <a:pt x="34" y="2019"/>
                    <a:pt x="1" y="2086"/>
                  </a:cubicBezTo>
                  <a:cubicBezTo>
                    <a:pt x="1" y="2119"/>
                    <a:pt x="34" y="2152"/>
                    <a:pt x="34" y="2186"/>
                  </a:cubicBezTo>
                  <a:cubicBezTo>
                    <a:pt x="51" y="2202"/>
                    <a:pt x="68" y="2211"/>
                    <a:pt x="89" y="2211"/>
                  </a:cubicBezTo>
                  <a:cubicBezTo>
                    <a:pt x="109" y="2211"/>
                    <a:pt x="134" y="2202"/>
                    <a:pt x="168" y="2186"/>
                  </a:cubicBezTo>
                  <a:lnTo>
                    <a:pt x="368" y="2052"/>
                  </a:lnTo>
                  <a:cubicBezTo>
                    <a:pt x="435" y="2019"/>
                    <a:pt x="468" y="1986"/>
                    <a:pt x="501" y="1952"/>
                  </a:cubicBezTo>
                  <a:cubicBezTo>
                    <a:pt x="501" y="1885"/>
                    <a:pt x="535" y="1852"/>
                    <a:pt x="535" y="1785"/>
                  </a:cubicBezTo>
                  <a:cubicBezTo>
                    <a:pt x="535" y="1752"/>
                    <a:pt x="501" y="1719"/>
                    <a:pt x="501" y="1685"/>
                  </a:cubicBezTo>
                  <a:cubicBezTo>
                    <a:pt x="485" y="1669"/>
                    <a:pt x="468" y="1660"/>
                    <a:pt x="447" y="1660"/>
                  </a:cubicBezTo>
                  <a:cubicBezTo>
                    <a:pt x="426" y="1660"/>
                    <a:pt x="401" y="1669"/>
                    <a:pt x="368" y="1685"/>
                  </a:cubicBezTo>
                  <a:lnTo>
                    <a:pt x="368" y="985"/>
                  </a:lnTo>
                  <a:cubicBezTo>
                    <a:pt x="401" y="918"/>
                    <a:pt x="435" y="851"/>
                    <a:pt x="468" y="785"/>
                  </a:cubicBezTo>
                  <a:cubicBezTo>
                    <a:pt x="501" y="751"/>
                    <a:pt x="535" y="718"/>
                    <a:pt x="568" y="685"/>
                  </a:cubicBezTo>
                  <a:lnTo>
                    <a:pt x="601" y="685"/>
                  </a:lnTo>
                  <a:cubicBezTo>
                    <a:pt x="635" y="718"/>
                    <a:pt x="635" y="751"/>
                    <a:pt x="601" y="785"/>
                  </a:cubicBezTo>
                  <a:lnTo>
                    <a:pt x="601" y="1885"/>
                  </a:lnTo>
                  <a:lnTo>
                    <a:pt x="835" y="1752"/>
                  </a:lnTo>
                  <a:cubicBezTo>
                    <a:pt x="868" y="1752"/>
                    <a:pt x="902" y="1685"/>
                    <a:pt x="935" y="1652"/>
                  </a:cubicBezTo>
                  <a:cubicBezTo>
                    <a:pt x="968" y="1619"/>
                    <a:pt x="968" y="1552"/>
                    <a:pt x="968" y="1519"/>
                  </a:cubicBezTo>
                  <a:cubicBezTo>
                    <a:pt x="968" y="1452"/>
                    <a:pt x="968" y="1418"/>
                    <a:pt x="935" y="1385"/>
                  </a:cubicBezTo>
                  <a:lnTo>
                    <a:pt x="835" y="1385"/>
                  </a:lnTo>
                  <a:lnTo>
                    <a:pt x="835" y="685"/>
                  </a:lnTo>
                  <a:cubicBezTo>
                    <a:pt x="868" y="618"/>
                    <a:pt x="902" y="551"/>
                    <a:pt x="935" y="484"/>
                  </a:cubicBezTo>
                  <a:cubicBezTo>
                    <a:pt x="968" y="451"/>
                    <a:pt x="968" y="418"/>
                    <a:pt x="1002" y="418"/>
                  </a:cubicBezTo>
                  <a:lnTo>
                    <a:pt x="1068" y="418"/>
                  </a:lnTo>
                  <a:cubicBezTo>
                    <a:pt x="1068" y="451"/>
                    <a:pt x="1102" y="484"/>
                    <a:pt x="1068" y="518"/>
                  </a:cubicBezTo>
                  <a:lnTo>
                    <a:pt x="1068" y="1619"/>
                  </a:lnTo>
                  <a:lnTo>
                    <a:pt x="1302" y="1485"/>
                  </a:lnTo>
                  <a:cubicBezTo>
                    <a:pt x="1335" y="1452"/>
                    <a:pt x="1402" y="1418"/>
                    <a:pt x="1402" y="1352"/>
                  </a:cubicBezTo>
                  <a:cubicBezTo>
                    <a:pt x="1435" y="1318"/>
                    <a:pt x="1435" y="1285"/>
                    <a:pt x="1435" y="1218"/>
                  </a:cubicBezTo>
                  <a:cubicBezTo>
                    <a:pt x="1469" y="1185"/>
                    <a:pt x="1435" y="1152"/>
                    <a:pt x="1402" y="1118"/>
                  </a:cubicBezTo>
                  <a:cubicBezTo>
                    <a:pt x="1402" y="1102"/>
                    <a:pt x="1394" y="1093"/>
                    <a:pt x="1377" y="1093"/>
                  </a:cubicBezTo>
                  <a:cubicBezTo>
                    <a:pt x="1360" y="1093"/>
                    <a:pt x="1335" y="1102"/>
                    <a:pt x="1302" y="1118"/>
                  </a:cubicBezTo>
                  <a:lnTo>
                    <a:pt x="1302" y="318"/>
                  </a:lnTo>
                  <a:cubicBezTo>
                    <a:pt x="1335" y="218"/>
                    <a:pt x="1302" y="118"/>
                    <a:pt x="1202" y="51"/>
                  </a:cubicBezTo>
                  <a:cubicBezTo>
                    <a:pt x="1168" y="17"/>
                    <a:pt x="1135" y="1"/>
                    <a:pt x="110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3" name="Google Shape;933;p34"/>
            <p:cNvSpPr/>
            <p:nvPr/>
          </p:nvSpPr>
          <p:spPr>
            <a:xfrm>
              <a:off x="2827200" y="1666850"/>
              <a:ext cx="25025" cy="83200"/>
            </a:xfrm>
            <a:custGeom>
              <a:rect b="b" l="l" r="r" t="t"/>
              <a:pathLst>
                <a:path extrusionOk="0" h="3328" w="1001">
                  <a:moveTo>
                    <a:pt x="917" y="0"/>
                  </a:moveTo>
                  <a:cubicBezTo>
                    <a:pt x="901" y="0"/>
                    <a:pt x="884" y="9"/>
                    <a:pt x="867" y="25"/>
                  </a:cubicBezTo>
                  <a:cubicBezTo>
                    <a:pt x="834" y="25"/>
                    <a:pt x="834" y="59"/>
                    <a:pt x="801" y="92"/>
                  </a:cubicBezTo>
                  <a:cubicBezTo>
                    <a:pt x="767" y="125"/>
                    <a:pt x="767" y="192"/>
                    <a:pt x="767" y="225"/>
                  </a:cubicBezTo>
                  <a:lnTo>
                    <a:pt x="33" y="3061"/>
                  </a:lnTo>
                  <a:cubicBezTo>
                    <a:pt x="0" y="3127"/>
                    <a:pt x="0" y="3161"/>
                    <a:pt x="0" y="3228"/>
                  </a:cubicBezTo>
                  <a:cubicBezTo>
                    <a:pt x="0" y="3261"/>
                    <a:pt x="0" y="3294"/>
                    <a:pt x="33" y="3328"/>
                  </a:cubicBezTo>
                  <a:lnTo>
                    <a:pt x="100" y="3328"/>
                  </a:lnTo>
                  <a:cubicBezTo>
                    <a:pt x="134" y="3294"/>
                    <a:pt x="167" y="3261"/>
                    <a:pt x="167" y="3228"/>
                  </a:cubicBezTo>
                  <a:cubicBezTo>
                    <a:pt x="200" y="3194"/>
                    <a:pt x="234" y="3127"/>
                    <a:pt x="234" y="3094"/>
                  </a:cubicBezTo>
                  <a:lnTo>
                    <a:pt x="967" y="259"/>
                  </a:lnTo>
                  <a:cubicBezTo>
                    <a:pt x="967" y="225"/>
                    <a:pt x="967" y="159"/>
                    <a:pt x="1001" y="125"/>
                  </a:cubicBezTo>
                  <a:cubicBezTo>
                    <a:pt x="1001" y="59"/>
                    <a:pt x="967" y="25"/>
                    <a:pt x="967" y="25"/>
                  </a:cubicBezTo>
                  <a:cubicBezTo>
                    <a:pt x="951" y="9"/>
                    <a:pt x="934" y="0"/>
                    <a:pt x="91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4" name="Google Shape;934;p34"/>
            <p:cNvSpPr/>
            <p:nvPr/>
          </p:nvSpPr>
          <p:spPr>
            <a:xfrm>
              <a:off x="2856375" y="1657450"/>
              <a:ext cx="32550" cy="49875"/>
            </a:xfrm>
            <a:custGeom>
              <a:rect b="b" l="l" r="r" t="t"/>
              <a:pathLst>
                <a:path extrusionOk="0" h="1995" w="1302">
                  <a:moveTo>
                    <a:pt x="1168" y="1"/>
                  </a:moveTo>
                  <a:cubicBezTo>
                    <a:pt x="1135" y="34"/>
                    <a:pt x="1101" y="68"/>
                    <a:pt x="1068" y="101"/>
                  </a:cubicBezTo>
                  <a:lnTo>
                    <a:pt x="1" y="1669"/>
                  </a:lnTo>
                  <a:lnTo>
                    <a:pt x="1068" y="1969"/>
                  </a:lnTo>
                  <a:cubicBezTo>
                    <a:pt x="1085" y="1986"/>
                    <a:pt x="1101" y="1994"/>
                    <a:pt x="1118" y="1994"/>
                  </a:cubicBezTo>
                  <a:cubicBezTo>
                    <a:pt x="1135" y="1994"/>
                    <a:pt x="1151" y="1986"/>
                    <a:pt x="1168" y="1969"/>
                  </a:cubicBezTo>
                  <a:cubicBezTo>
                    <a:pt x="1201" y="1969"/>
                    <a:pt x="1235" y="1936"/>
                    <a:pt x="1235" y="1902"/>
                  </a:cubicBezTo>
                  <a:cubicBezTo>
                    <a:pt x="1268" y="1836"/>
                    <a:pt x="1302" y="1802"/>
                    <a:pt x="1302" y="1736"/>
                  </a:cubicBezTo>
                  <a:cubicBezTo>
                    <a:pt x="1302" y="1702"/>
                    <a:pt x="1302" y="1669"/>
                    <a:pt x="1302" y="1669"/>
                  </a:cubicBezTo>
                  <a:cubicBezTo>
                    <a:pt x="1268" y="1635"/>
                    <a:pt x="1235" y="1635"/>
                    <a:pt x="1235" y="1602"/>
                  </a:cubicBezTo>
                  <a:lnTo>
                    <a:pt x="501" y="1402"/>
                  </a:lnTo>
                  <a:lnTo>
                    <a:pt x="1235" y="335"/>
                  </a:lnTo>
                  <a:cubicBezTo>
                    <a:pt x="1235" y="301"/>
                    <a:pt x="1268" y="268"/>
                    <a:pt x="1302" y="234"/>
                  </a:cubicBezTo>
                  <a:cubicBezTo>
                    <a:pt x="1302" y="201"/>
                    <a:pt x="1302" y="134"/>
                    <a:pt x="1302" y="101"/>
                  </a:cubicBezTo>
                  <a:cubicBezTo>
                    <a:pt x="1302" y="68"/>
                    <a:pt x="1268" y="34"/>
                    <a:pt x="12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5" name="Google Shape;935;p34"/>
            <p:cNvSpPr/>
            <p:nvPr/>
          </p:nvSpPr>
          <p:spPr>
            <a:xfrm>
              <a:off x="2896400" y="1627450"/>
              <a:ext cx="25050" cy="82575"/>
            </a:xfrm>
            <a:custGeom>
              <a:rect b="b" l="l" r="r" t="t"/>
              <a:pathLst>
                <a:path extrusionOk="0" h="3303" w="1002">
                  <a:moveTo>
                    <a:pt x="868" y="0"/>
                  </a:moveTo>
                  <a:cubicBezTo>
                    <a:pt x="835" y="0"/>
                    <a:pt x="835" y="33"/>
                    <a:pt x="801" y="67"/>
                  </a:cubicBezTo>
                  <a:cubicBezTo>
                    <a:pt x="801" y="100"/>
                    <a:pt x="768" y="167"/>
                    <a:pt x="768" y="200"/>
                  </a:cubicBezTo>
                  <a:lnTo>
                    <a:pt x="34" y="3036"/>
                  </a:lnTo>
                  <a:cubicBezTo>
                    <a:pt x="34" y="3102"/>
                    <a:pt x="1" y="3136"/>
                    <a:pt x="1" y="3202"/>
                  </a:cubicBezTo>
                  <a:cubicBezTo>
                    <a:pt x="1" y="3236"/>
                    <a:pt x="1" y="3269"/>
                    <a:pt x="34" y="3302"/>
                  </a:cubicBezTo>
                  <a:lnTo>
                    <a:pt x="134" y="3302"/>
                  </a:lnTo>
                  <a:cubicBezTo>
                    <a:pt x="134" y="3269"/>
                    <a:pt x="168" y="3236"/>
                    <a:pt x="201" y="3202"/>
                  </a:cubicBezTo>
                  <a:cubicBezTo>
                    <a:pt x="201" y="3169"/>
                    <a:pt x="234" y="3136"/>
                    <a:pt x="234" y="3069"/>
                  </a:cubicBezTo>
                  <a:lnTo>
                    <a:pt x="968" y="234"/>
                  </a:lnTo>
                  <a:cubicBezTo>
                    <a:pt x="968" y="200"/>
                    <a:pt x="1001" y="134"/>
                    <a:pt x="1001" y="67"/>
                  </a:cubicBezTo>
                  <a:cubicBezTo>
                    <a:pt x="1001" y="33"/>
                    <a:pt x="968" y="0"/>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6" name="Google Shape;936;p34"/>
            <p:cNvSpPr/>
            <p:nvPr/>
          </p:nvSpPr>
          <p:spPr>
            <a:xfrm>
              <a:off x="2929775" y="1617425"/>
              <a:ext cx="26700" cy="63550"/>
            </a:xfrm>
            <a:custGeom>
              <a:rect b="b" l="l" r="r" t="t"/>
              <a:pathLst>
                <a:path extrusionOk="0" h="2542" w="1068">
                  <a:moveTo>
                    <a:pt x="634" y="1"/>
                  </a:moveTo>
                  <a:lnTo>
                    <a:pt x="234" y="234"/>
                  </a:lnTo>
                  <a:cubicBezTo>
                    <a:pt x="200" y="268"/>
                    <a:pt x="133" y="301"/>
                    <a:pt x="133" y="368"/>
                  </a:cubicBezTo>
                  <a:cubicBezTo>
                    <a:pt x="100" y="401"/>
                    <a:pt x="100" y="434"/>
                    <a:pt x="100" y="501"/>
                  </a:cubicBezTo>
                  <a:cubicBezTo>
                    <a:pt x="100" y="535"/>
                    <a:pt x="100" y="568"/>
                    <a:pt x="133" y="601"/>
                  </a:cubicBezTo>
                  <a:cubicBezTo>
                    <a:pt x="133" y="618"/>
                    <a:pt x="150" y="626"/>
                    <a:pt x="171" y="626"/>
                  </a:cubicBezTo>
                  <a:cubicBezTo>
                    <a:pt x="192" y="626"/>
                    <a:pt x="217" y="618"/>
                    <a:pt x="234" y="601"/>
                  </a:cubicBezTo>
                  <a:lnTo>
                    <a:pt x="434" y="468"/>
                  </a:lnTo>
                  <a:lnTo>
                    <a:pt x="434" y="2002"/>
                  </a:lnTo>
                  <a:lnTo>
                    <a:pt x="167" y="2136"/>
                  </a:lnTo>
                  <a:cubicBezTo>
                    <a:pt x="100" y="2169"/>
                    <a:pt x="67" y="2202"/>
                    <a:pt x="33" y="2269"/>
                  </a:cubicBezTo>
                  <a:cubicBezTo>
                    <a:pt x="0" y="2302"/>
                    <a:pt x="0" y="2369"/>
                    <a:pt x="0" y="2403"/>
                  </a:cubicBezTo>
                  <a:cubicBezTo>
                    <a:pt x="0" y="2436"/>
                    <a:pt x="0" y="2503"/>
                    <a:pt x="33" y="2503"/>
                  </a:cubicBezTo>
                  <a:cubicBezTo>
                    <a:pt x="47" y="2531"/>
                    <a:pt x="62" y="2541"/>
                    <a:pt x="78" y="2541"/>
                  </a:cubicBezTo>
                  <a:cubicBezTo>
                    <a:pt x="101" y="2541"/>
                    <a:pt x="128" y="2522"/>
                    <a:pt x="167" y="2503"/>
                  </a:cubicBezTo>
                  <a:lnTo>
                    <a:pt x="934" y="2069"/>
                  </a:lnTo>
                  <a:cubicBezTo>
                    <a:pt x="967" y="2036"/>
                    <a:pt x="1001" y="2002"/>
                    <a:pt x="1034" y="1969"/>
                  </a:cubicBezTo>
                  <a:cubicBezTo>
                    <a:pt x="1067" y="1902"/>
                    <a:pt x="1067" y="1869"/>
                    <a:pt x="1067" y="1802"/>
                  </a:cubicBezTo>
                  <a:cubicBezTo>
                    <a:pt x="1067" y="1769"/>
                    <a:pt x="1067"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7" name="Google Shape;937;p34"/>
            <p:cNvSpPr/>
            <p:nvPr/>
          </p:nvSpPr>
          <p:spPr>
            <a:xfrm>
              <a:off x="2963125" y="1612425"/>
              <a:ext cx="29200" cy="44550"/>
            </a:xfrm>
            <a:custGeom>
              <a:rect b="b" l="l" r="r" t="t"/>
              <a:pathLst>
                <a:path extrusionOk="0" h="1782" w="1168">
                  <a:moveTo>
                    <a:pt x="719" y="388"/>
                  </a:moveTo>
                  <a:cubicBezTo>
                    <a:pt x="774" y="388"/>
                    <a:pt x="831" y="413"/>
                    <a:pt x="868" y="468"/>
                  </a:cubicBezTo>
                  <a:cubicBezTo>
                    <a:pt x="934" y="534"/>
                    <a:pt x="934" y="634"/>
                    <a:pt x="934" y="735"/>
                  </a:cubicBezTo>
                  <a:cubicBezTo>
                    <a:pt x="934" y="868"/>
                    <a:pt x="901" y="1001"/>
                    <a:pt x="834" y="1101"/>
                  </a:cubicBezTo>
                  <a:cubicBezTo>
                    <a:pt x="768"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868" y="1"/>
                  </a:moveTo>
                  <a:cubicBezTo>
                    <a:pt x="768" y="1"/>
                    <a:pt x="667" y="1"/>
                    <a:pt x="567" y="67"/>
                  </a:cubicBezTo>
                  <a:cubicBezTo>
                    <a:pt x="467" y="134"/>
                    <a:pt x="367" y="234"/>
                    <a:pt x="301" y="368"/>
                  </a:cubicBezTo>
                  <a:cubicBezTo>
                    <a:pt x="200" y="468"/>
                    <a:pt x="134" y="634"/>
                    <a:pt x="67" y="801"/>
                  </a:cubicBezTo>
                  <a:cubicBezTo>
                    <a:pt x="34" y="935"/>
                    <a:pt x="0" y="1101"/>
                    <a:pt x="0" y="1235"/>
                  </a:cubicBezTo>
                  <a:cubicBezTo>
                    <a:pt x="0" y="1368"/>
                    <a:pt x="34" y="1502"/>
                    <a:pt x="67" y="1602"/>
                  </a:cubicBezTo>
                  <a:cubicBezTo>
                    <a:pt x="100" y="1702"/>
                    <a:pt x="200" y="1735"/>
                    <a:pt x="301" y="1769"/>
                  </a:cubicBezTo>
                  <a:cubicBezTo>
                    <a:pt x="327" y="1778"/>
                    <a:pt x="354" y="1782"/>
                    <a:pt x="380" y="1782"/>
                  </a:cubicBezTo>
                  <a:cubicBezTo>
                    <a:pt x="452" y="1782"/>
                    <a:pt x="519" y="1751"/>
                    <a:pt x="567" y="1702"/>
                  </a:cubicBezTo>
                  <a:cubicBezTo>
                    <a:pt x="701" y="1635"/>
                    <a:pt x="801" y="1535"/>
                    <a:pt x="868" y="1435"/>
                  </a:cubicBezTo>
                  <a:cubicBezTo>
                    <a:pt x="968" y="1302"/>
                    <a:pt x="1034" y="1168"/>
                    <a:pt x="1101" y="1001"/>
                  </a:cubicBezTo>
                  <a:cubicBezTo>
                    <a:pt x="1134" y="868"/>
                    <a:pt x="1168" y="735"/>
                    <a:pt x="1168" y="601"/>
                  </a:cubicBezTo>
                  <a:cubicBezTo>
                    <a:pt x="1168" y="468"/>
                    <a:pt x="1168" y="334"/>
                    <a:pt x="1101" y="201"/>
                  </a:cubicBezTo>
                  <a:cubicBezTo>
                    <a:pt x="1068" y="101"/>
                    <a:pt x="968" y="34"/>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8" name="Google Shape;938;p34"/>
            <p:cNvSpPr/>
            <p:nvPr/>
          </p:nvSpPr>
          <p:spPr>
            <a:xfrm>
              <a:off x="2998150" y="1589300"/>
              <a:ext cx="29200" cy="47375"/>
            </a:xfrm>
            <a:custGeom>
              <a:rect b="b" l="l" r="r" t="t"/>
              <a:pathLst>
                <a:path extrusionOk="0" h="1895" w="1168">
                  <a:moveTo>
                    <a:pt x="1047" y="0"/>
                  </a:moveTo>
                  <a:cubicBezTo>
                    <a:pt x="1034" y="0"/>
                    <a:pt x="1018" y="8"/>
                    <a:pt x="1001" y="25"/>
                  </a:cubicBezTo>
                  <a:cubicBezTo>
                    <a:pt x="968" y="25"/>
                    <a:pt x="934" y="58"/>
                    <a:pt x="901" y="125"/>
                  </a:cubicBezTo>
                  <a:cubicBezTo>
                    <a:pt x="868" y="92"/>
                    <a:pt x="801" y="92"/>
                    <a:pt x="768" y="92"/>
                  </a:cubicBezTo>
                  <a:cubicBezTo>
                    <a:pt x="701" y="125"/>
                    <a:pt x="634" y="125"/>
                    <a:pt x="567" y="192"/>
                  </a:cubicBezTo>
                  <a:cubicBezTo>
                    <a:pt x="401" y="292"/>
                    <a:pt x="234" y="459"/>
                    <a:pt x="167" y="659"/>
                  </a:cubicBezTo>
                  <a:cubicBezTo>
                    <a:pt x="67" y="892"/>
                    <a:pt x="0" y="1126"/>
                    <a:pt x="0" y="1359"/>
                  </a:cubicBezTo>
                  <a:cubicBezTo>
                    <a:pt x="0" y="1626"/>
                    <a:pt x="100" y="1826"/>
                    <a:pt x="200" y="1860"/>
                  </a:cubicBezTo>
                  <a:cubicBezTo>
                    <a:pt x="236" y="1883"/>
                    <a:pt x="276" y="1894"/>
                    <a:pt x="321" y="1894"/>
                  </a:cubicBezTo>
                  <a:cubicBezTo>
                    <a:pt x="403" y="1894"/>
                    <a:pt x="505" y="1858"/>
                    <a:pt x="634" y="1793"/>
                  </a:cubicBezTo>
                  <a:cubicBezTo>
                    <a:pt x="801" y="1693"/>
                    <a:pt x="934" y="1559"/>
                    <a:pt x="1068" y="1393"/>
                  </a:cubicBezTo>
                  <a:cubicBezTo>
                    <a:pt x="1134" y="1326"/>
                    <a:pt x="1168" y="1226"/>
                    <a:pt x="1168" y="1126"/>
                  </a:cubicBezTo>
                  <a:cubicBezTo>
                    <a:pt x="1168" y="1059"/>
                    <a:pt x="1168" y="1026"/>
                    <a:pt x="1134" y="1026"/>
                  </a:cubicBezTo>
                  <a:cubicBezTo>
                    <a:pt x="1118" y="1009"/>
                    <a:pt x="1101" y="1001"/>
                    <a:pt x="1089" y="1001"/>
                  </a:cubicBezTo>
                  <a:cubicBezTo>
                    <a:pt x="1076" y="1001"/>
                    <a:pt x="1068" y="1009"/>
                    <a:pt x="1068" y="1026"/>
                  </a:cubicBezTo>
                  <a:cubicBezTo>
                    <a:pt x="1001" y="1026"/>
                    <a:pt x="1001" y="1092"/>
                    <a:pt x="968" y="1126"/>
                  </a:cubicBezTo>
                  <a:cubicBezTo>
                    <a:pt x="934" y="1193"/>
                    <a:pt x="901" y="1226"/>
                    <a:pt x="868" y="1293"/>
                  </a:cubicBezTo>
                  <a:cubicBezTo>
                    <a:pt x="801" y="1359"/>
                    <a:pt x="734" y="1393"/>
                    <a:pt x="634" y="1459"/>
                  </a:cubicBezTo>
                  <a:cubicBezTo>
                    <a:pt x="536" y="1508"/>
                    <a:pt x="457" y="1539"/>
                    <a:pt x="395" y="1539"/>
                  </a:cubicBezTo>
                  <a:cubicBezTo>
                    <a:pt x="372" y="1539"/>
                    <a:pt x="352" y="1535"/>
                    <a:pt x="334" y="1526"/>
                  </a:cubicBezTo>
                  <a:cubicBezTo>
                    <a:pt x="267" y="1459"/>
                    <a:pt x="234" y="1359"/>
                    <a:pt x="234" y="1259"/>
                  </a:cubicBezTo>
                  <a:cubicBezTo>
                    <a:pt x="234" y="1092"/>
                    <a:pt x="267" y="959"/>
                    <a:pt x="334" y="826"/>
                  </a:cubicBezTo>
                  <a:cubicBezTo>
                    <a:pt x="401" y="692"/>
                    <a:pt x="467" y="592"/>
                    <a:pt x="601" y="525"/>
                  </a:cubicBezTo>
                  <a:cubicBezTo>
                    <a:pt x="648" y="502"/>
                    <a:pt x="695" y="478"/>
                    <a:pt x="754" y="478"/>
                  </a:cubicBezTo>
                  <a:cubicBezTo>
                    <a:pt x="778" y="478"/>
                    <a:pt x="805" y="482"/>
                    <a:pt x="834" y="492"/>
                  </a:cubicBezTo>
                  <a:cubicBezTo>
                    <a:pt x="868" y="492"/>
                    <a:pt x="868" y="525"/>
                    <a:pt x="868" y="592"/>
                  </a:cubicBezTo>
                  <a:cubicBezTo>
                    <a:pt x="901" y="659"/>
                    <a:pt x="934" y="692"/>
                    <a:pt x="934" y="692"/>
                  </a:cubicBezTo>
                  <a:lnTo>
                    <a:pt x="1001" y="692"/>
                  </a:lnTo>
                  <a:cubicBezTo>
                    <a:pt x="1034" y="659"/>
                    <a:pt x="1068" y="625"/>
                    <a:pt x="1068" y="592"/>
                  </a:cubicBezTo>
                  <a:cubicBezTo>
                    <a:pt x="1101" y="525"/>
                    <a:pt x="1101" y="459"/>
                    <a:pt x="1101" y="392"/>
                  </a:cubicBezTo>
                  <a:lnTo>
                    <a:pt x="1101" y="158"/>
                  </a:lnTo>
                  <a:cubicBezTo>
                    <a:pt x="1101" y="125"/>
                    <a:pt x="1101" y="58"/>
                    <a:pt x="1068" y="25"/>
                  </a:cubicBezTo>
                  <a:cubicBezTo>
                    <a:pt x="1068" y="8"/>
                    <a:pt x="1059" y="0"/>
                    <a:pt x="10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9" name="Google Shape;939;p34"/>
            <p:cNvSpPr/>
            <p:nvPr/>
          </p:nvSpPr>
          <p:spPr>
            <a:xfrm>
              <a:off x="3032325" y="1571575"/>
              <a:ext cx="32550" cy="50050"/>
            </a:xfrm>
            <a:custGeom>
              <a:rect b="b" l="l" r="r" t="t"/>
              <a:pathLst>
                <a:path extrusionOk="0" h="2002" w="1302">
                  <a:moveTo>
                    <a:pt x="101" y="0"/>
                  </a:moveTo>
                  <a:cubicBezTo>
                    <a:pt x="68" y="34"/>
                    <a:pt x="34" y="67"/>
                    <a:pt x="34" y="100"/>
                  </a:cubicBezTo>
                  <a:cubicBezTo>
                    <a:pt x="1" y="167"/>
                    <a:pt x="1" y="200"/>
                    <a:pt x="1" y="267"/>
                  </a:cubicBezTo>
                  <a:cubicBezTo>
                    <a:pt x="1" y="300"/>
                    <a:pt x="1" y="300"/>
                    <a:pt x="1" y="334"/>
                  </a:cubicBezTo>
                  <a:cubicBezTo>
                    <a:pt x="34" y="367"/>
                    <a:pt x="68" y="367"/>
                    <a:pt x="68" y="367"/>
                  </a:cubicBezTo>
                  <a:lnTo>
                    <a:pt x="802" y="601"/>
                  </a:lnTo>
                  <a:lnTo>
                    <a:pt x="68" y="1635"/>
                  </a:lnTo>
                  <a:cubicBezTo>
                    <a:pt x="68" y="1668"/>
                    <a:pt x="34" y="1735"/>
                    <a:pt x="1" y="1768"/>
                  </a:cubicBezTo>
                  <a:cubicBezTo>
                    <a:pt x="1" y="1801"/>
                    <a:pt x="1" y="1835"/>
                    <a:pt x="1" y="1868"/>
                  </a:cubicBezTo>
                  <a:cubicBezTo>
                    <a:pt x="1" y="1902"/>
                    <a:pt x="1" y="1968"/>
                    <a:pt x="34" y="2002"/>
                  </a:cubicBezTo>
                  <a:lnTo>
                    <a:pt x="101" y="2002"/>
                  </a:lnTo>
                  <a:cubicBezTo>
                    <a:pt x="134" y="1968"/>
                    <a:pt x="168" y="1935"/>
                    <a:pt x="201" y="1902"/>
                  </a:cubicBezTo>
                  <a:lnTo>
                    <a:pt x="1302" y="334"/>
                  </a:lnTo>
                  <a:lnTo>
                    <a:pt x="2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0" name="Google Shape;940;p34"/>
            <p:cNvSpPr/>
            <p:nvPr/>
          </p:nvSpPr>
          <p:spPr>
            <a:xfrm>
              <a:off x="1857325" y="2338775"/>
              <a:ext cx="33400" cy="49850"/>
            </a:xfrm>
            <a:custGeom>
              <a:rect b="b" l="l" r="r" t="t"/>
              <a:pathLst>
                <a:path extrusionOk="0" h="1994" w="1336">
                  <a:moveTo>
                    <a:pt x="1168" y="1"/>
                  </a:moveTo>
                  <a:cubicBezTo>
                    <a:pt x="1135" y="34"/>
                    <a:pt x="1102" y="68"/>
                    <a:pt x="1102" y="101"/>
                  </a:cubicBezTo>
                  <a:lnTo>
                    <a:pt x="1" y="1669"/>
                  </a:lnTo>
                  <a:lnTo>
                    <a:pt x="1102" y="1969"/>
                  </a:lnTo>
                  <a:cubicBezTo>
                    <a:pt x="1118" y="1986"/>
                    <a:pt x="1135" y="1994"/>
                    <a:pt x="1152" y="1994"/>
                  </a:cubicBezTo>
                  <a:cubicBezTo>
                    <a:pt x="1168" y="1994"/>
                    <a:pt x="1185" y="1986"/>
                    <a:pt x="1202" y="1969"/>
                  </a:cubicBezTo>
                  <a:cubicBezTo>
                    <a:pt x="1235" y="1969"/>
                    <a:pt x="1268" y="1936"/>
                    <a:pt x="1268" y="1869"/>
                  </a:cubicBezTo>
                  <a:cubicBezTo>
                    <a:pt x="1302" y="1835"/>
                    <a:pt x="1302" y="1802"/>
                    <a:pt x="1302" y="1735"/>
                  </a:cubicBezTo>
                  <a:cubicBezTo>
                    <a:pt x="1335" y="1669"/>
                    <a:pt x="1268" y="1602"/>
                    <a:pt x="1235" y="1602"/>
                  </a:cubicBezTo>
                  <a:lnTo>
                    <a:pt x="501" y="1402"/>
                  </a:lnTo>
                  <a:lnTo>
                    <a:pt x="1202" y="368"/>
                  </a:lnTo>
                  <a:cubicBezTo>
                    <a:pt x="1235" y="301"/>
                    <a:pt x="1268" y="268"/>
                    <a:pt x="1268" y="234"/>
                  </a:cubicBezTo>
                  <a:cubicBezTo>
                    <a:pt x="1302" y="201"/>
                    <a:pt x="1302" y="168"/>
                    <a:pt x="1302" y="134"/>
                  </a:cubicBezTo>
                  <a:cubicBezTo>
                    <a:pt x="1302" y="68"/>
                    <a:pt x="1302" y="34"/>
                    <a:pt x="12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1" name="Google Shape;941;p34"/>
            <p:cNvSpPr/>
            <p:nvPr/>
          </p:nvSpPr>
          <p:spPr>
            <a:xfrm>
              <a:off x="1897350" y="2308125"/>
              <a:ext cx="25050" cy="83225"/>
            </a:xfrm>
            <a:custGeom>
              <a:rect b="b" l="l" r="r" t="t"/>
              <a:pathLst>
                <a:path extrusionOk="0" h="3329" w="1002">
                  <a:moveTo>
                    <a:pt x="922" y="1"/>
                  </a:moveTo>
                  <a:cubicBezTo>
                    <a:pt x="910" y="1"/>
                    <a:pt x="902" y="9"/>
                    <a:pt x="902" y="26"/>
                  </a:cubicBezTo>
                  <a:cubicBezTo>
                    <a:pt x="868" y="59"/>
                    <a:pt x="835" y="59"/>
                    <a:pt x="801" y="93"/>
                  </a:cubicBezTo>
                  <a:cubicBezTo>
                    <a:pt x="801" y="159"/>
                    <a:pt x="768" y="193"/>
                    <a:pt x="768" y="259"/>
                  </a:cubicBezTo>
                  <a:lnTo>
                    <a:pt x="34" y="3061"/>
                  </a:lnTo>
                  <a:cubicBezTo>
                    <a:pt x="34" y="3128"/>
                    <a:pt x="1" y="3162"/>
                    <a:pt x="1" y="3228"/>
                  </a:cubicBezTo>
                  <a:cubicBezTo>
                    <a:pt x="1" y="3262"/>
                    <a:pt x="34" y="3295"/>
                    <a:pt x="34" y="3328"/>
                  </a:cubicBezTo>
                  <a:lnTo>
                    <a:pt x="134" y="3328"/>
                  </a:lnTo>
                  <a:cubicBezTo>
                    <a:pt x="168" y="3295"/>
                    <a:pt x="168" y="3262"/>
                    <a:pt x="201" y="3228"/>
                  </a:cubicBezTo>
                  <a:cubicBezTo>
                    <a:pt x="201" y="3195"/>
                    <a:pt x="234" y="3162"/>
                    <a:pt x="234" y="3095"/>
                  </a:cubicBezTo>
                  <a:lnTo>
                    <a:pt x="968" y="259"/>
                  </a:lnTo>
                  <a:cubicBezTo>
                    <a:pt x="1002" y="226"/>
                    <a:pt x="1002" y="159"/>
                    <a:pt x="1002" y="126"/>
                  </a:cubicBezTo>
                  <a:cubicBezTo>
                    <a:pt x="1002" y="93"/>
                    <a:pt x="1002" y="59"/>
                    <a:pt x="968" y="26"/>
                  </a:cubicBezTo>
                  <a:cubicBezTo>
                    <a:pt x="952" y="9"/>
                    <a:pt x="935" y="1"/>
                    <a:pt x="92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2" name="Google Shape;942;p34"/>
            <p:cNvSpPr/>
            <p:nvPr/>
          </p:nvSpPr>
          <p:spPr>
            <a:xfrm>
              <a:off x="1928225" y="2309600"/>
              <a:ext cx="31700" cy="50050"/>
            </a:xfrm>
            <a:custGeom>
              <a:rect b="b" l="l" r="r" t="t"/>
              <a:pathLst>
                <a:path extrusionOk="0" h="2002" w="1268">
                  <a:moveTo>
                    <a:pt x="1134" y="0"/>
                  </a:moveTo>
                  <a:lnTo>
                    <a:pt x="834" y="167"/>
                  </a:lnTo>
                  <a:cubicBezTo>
                    <a:pt x="767" y="200"/>
                    <a:pt x="734" y="234"/>
                    <a:pt x="701" y="301"/>
                  </a:cubicBezTo>
                  <a:cubicBezTo>
                    <a:pt x="667" y="334"/>
                    <a:pt x="667" y="401"/>
                    <a:pt x="667" y="434"/>
                  </a:cubicBezTo>
                  <a:cubicBezTo>
                    <a:pt x="667" y="467"/>
                    <a:pt x="667" y="501"/>
                    <a:pt x="701" y="534"/>
                  </a:cubicBezTo>
                  <a:cubicBezTo>
                    <a:pt x="717" y="551"/>
                    <a:pt x="734" y="559"/>
                    <a:pt x="755" y="559"/>
                  </a:cubicBezTo>
                  <a:cubicBezTo>
                    <a:pt x="776" y="559"/>
                    <a:pt x="801" y="551"/>
                    <a:pt x="834" y="534"/>
                  </a:cubicBezTo>
                  <a:lnTo>
                    <a:pt x="901" y="501"/>
                  </a:lnTo>
                  <a:lnTo>
                    <a:pt x="901" y="1201"/>
                  </a:lnTo>
                  <a:cubicBezTo>
                    <a:pt x="834" y="1301"/>
                    <a:pt x="767" y="1401"/>
                    <a:pt x="701" y="1468"/>
                  </a:cubicBezTo>
                  <a:cubicBezTo>
                    <a:pt x="667" y="1535"/>
                    <a:pt x="634" y="1568"/>
                    <a:pt x="567" y="1601"/>
                  </a:cubicBezTo>
                  <a:lnTo>
                    <a:pt x="467" y="1601"/>
                  </a:lnTo>
                  <a:cubicBezTo>
                    <a:pt x="434" y="1535"/>
                    <a:pt x="400" y="1501"/>
                    <a:pt x="434" y="1468"/>
                  </a:cubicBezTo>
                  <a:lnTo>
                    <a:pt x="434" y="401"/>
                  </a:lnTo>
                  <a:lnTo>
                    <a:pt x="167" y="567"/>
                  </a:lnTo>
                  <a:cubicBezTo>
                    <a:pt x="100" y="601"/>
                    <a:pt x="67" y="634"/>
                    <a:pt x="33" y="667"/>
                  </a:cubicBezTo>
                  <a:cubicBezTo>
                    <a:pt x="0" y="734"/>
                    <a:pt x="0" y="768"/>
                    <a:pt x="0" y="834"/>
                  </a:cubicBezTo>
                  <a:cubicBezTo>
                    <a:pt x="0" y="868"/>
                    <a:pt x="0" y="901"/>
                    <a:pt x="33" y="934"/>
                  </a:cubicBezTo>
                  <a:cubicBezTo>
                    <a:pt x="50" y="951"/>
                    <a:pt x="67" y="959"/>
                    <a:pt x="88" y="959"/>
                  </a:cubicBezTo>
                  <a:cubicBezTo>
                    <a:pt x="108" y="959"/>
                    <a:pt x="134" y="951"/>
                    <a:pt x="167" y="934"/>
                  </a:cubicBezTo>
                  <a:lnTo>
                    <a:pt x="200" y="901"/>
                  </a:lnTo>
                  <a:lnTo>
                    <a:pt x="200" y="1668"/>
                  </a:lnTo>
                  <a:cubicBezTo>
                    <a:pt x="200" y="1735"/>
                    <a:pt x="200" y="1802"/>
                    <a:pt x="234" y="1868"/>
                  </a:cubicBezTo>
                  <a:cubicBezTo>
                    <a:pt x="267" y="1935"/>
                    <a:pt x="300" y="1968"/>
                    <a:pt x="367" y="2002"/>
                  </a:cubicBezTo>
                  <a:cubicBezTo>
                    <a:pt x="434" y="2002"/>
                    <a:pt x="500" y="2002"/>
                    <a:pt x="567" y="1968"/>
                  </a:cubicBezTo>
                  <a:cubicBezTo>
                    <a:pt x="601" y="1935"/>
                    <a:pt x="667" y="1868"/>
                    <a:pt x="734" y="1835"/>
                  </a:cubicBezTo>
                  <a:cubicBezTo>
                    <a:pt x="801" y="1768"/>
                    <a:pt x="834" y="1702"/>
                    <a:pt x="901" y="1635"/>
                  </a:cubicBezTo>
                  <a:lnTo>
                    <a:pt x="901" y="1702"/>
                  </a:lnTo>
                  <a:lnTo>
                    <a:pt x="1134" y="1568"/>
                  </a:lnTo>
                  <a:cubicBezTo>
                    <a:pt x="1168" y="1535"/>
                    <a:pt x="1201" y="1501"/>
                    <a:pt x="1234" y="1468"/>
                  </a:cubicBezTo>
                  <a:cubicBezTo>
                    <a:pt x="1268" y="1401"/>
                    <a:pt x="1268" y="1368"/>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3" name="Google Shape;943;p34"/>
            <p:cNvSpPr/>
            <p:nvPr/>
          </p:nvSpPr>
          <p:spPr>
            <a:xfrm>
              <a:off x="1964900" y="2290000"/>
              <a:ext cx="29225" cy="53950"/>
            </a:xfrm>
            <a:custGeom>
              <a:rect b="b" l="l" r="r" t="t"/>
              <a:pathLst>
                <a:path extrusionOk="0" h="2158" w="1169">
                  <a:moveTo>
                    <a:pt x="1002" y="0"/>
                  </a:moveTo>
                  <a:cubicBezTo>
                    <a:pt x="968" y="0"/>
                    <a:pt x="935" y="17"/>
                    <a:pt x="901" y="50"/>
                  </a:cubicBezTo>
                  <a:cubicBezTo>
                    <a:pt x="835" y="84"/>
                    <a:pt x="768" y="117"/>
                    <a:pt x="735" y="184"/>
                  </a:cubicBezTo>
                  <a:cubicBezTo>
                    <a:pt x="668" y="284"/>
                    <a:pt x="601" y="384"/>
                    <a:pt x="535" y="517"/>
                  </a:cubicBezTo>
                  <a:lnTo>
                    <a:pt x="535" y="317"/>
                  </a:lnTo>
                  <a:lnTo>
                    <a:pt x="201" y="551"/>
                  </a:lnTo>
                  <a:cubicBezTo>
                    <a:pt x="168" y="584"/>
                    <a:pt x="134" y="618"/>
                    <a:pt x="101" y="684"/>
                  </a:cubicBezTo>
                  <a:cubicBezTo>
                    <a:pt x="68" y="718"/>
                    <a:pt x="68" y="751"/>
                    <a:pt x="68" y="818"/>
                  </a:cubicBezTo>
                  <a:cubicBezTo>
                    <a:pt x="68" y="851"/>
                    <a:pt x="68" y="884"/>
                    <a:pt x="101" y="918"/>
                  </a:cubicBezTo>
                  <a:cubicBezTo>
                    <a:pt x="111" y="928"/>
                    <a:pt x="120" y="932"/>
                    <a:pt x="130" y="932"/>
                  </a:cubicBezTo>
                  <a:cubicBezTo>
                    <a:pt x="154" y="932"/>
                    <a:pt x="177" y="908"/>
                    <a:pt x="201" y="884"/>
                  </a:cubicBezTo>
                  <a:lnTo>
                    <a:pt x="301" y="851"/>
                  </a:lnTo>
                  <a:lnTo>
                    <a:pt x="301" y="1685"/>
                  </a:lnTo>
                  <a:lnTo>
                    <a:pt x="168" y="1752"/>
                  </a:lnTo>
                  <a:cubicBezTo>
                    <a:pt x="101" y="1785"/>
                    <a:pt x="68" y="1818"/>
                    <a:pt x="34" y="1885"/>
                  </a:cubicBezTo>
                  <a:cubicBezTo>
                    <a:pt x="1" y="1918"/>
                    <a:pt x="1" y="1985"/>
                    <a:pt x="1" y="2019"/>
                  </a:cubicBezTo>
                  <a:cubicBezTo>
                    <a:pt x="1" y="2052"/>
                    <a:pt x="1" y="2119"/>
                    <a:pt x="34" y="2119"/>
                  </a:cubicBezTo>
                  <a:cubicBezTo>
                    <a:pt x="48" y="2147"/>
                    <a:pt x="62" y="2157"/>
                    <a:pt x="79" y="2157"/>
                  </a:cubicBezTo>
                  <a:cubicBezTo>
                    <a:pt x="102" y="2157"/>
                    <a:pt x="129" y="2138"/>
                    <a:pt x="168" y="2119"/>
                  </a:cubicBezTo>
                  <a:lnTo>
                    <a:pt x="835" y="1718"/>
                  </a:lnTo>
                  <a:cubicBezTo>
                    <a:pt x="901" y="1685"/>
                    <a:pt x="935" y="1652"/>
                    <a:pt x="968" y="1585"/>
                  </a:cubicBezTo>
                  <a:cubicBezTo>
                    <a:pt x="968" y="1552"/>
                    <a:pt x="1002" y="1518"/>
                    <a:pt x="1002" y="1451"/>
                  </a:cubicBezTo>
                  <a:cubicBezTo>
                    <a:pt x="1002" y="1418"/>
                    <a:pt x="968" y="1385"/>
                    <a:pt x="968" y="1351"/>
                  </a:cubicBezTo>
                  <a:cubicBezTo>
                    <a:pt x="951" y="1335"/>
                    <a:pt x="935" y="1326"/>
                    <a:pt x="914" y="1326"/>
                  </a:cubicBezTo>
                  <a:cubicBezTo>
                    <a:pt x="893" y="1326"/>
                    <a:pt x="868" y="1335"/>
                    <a:pt x="835" y="1351"/>
                  </a:cubicBezTo>
                  <a:lnTo>
                    <a:pt x="535" y="1552"/>
                  </a:lnTo>
                  <a:lnTo>
                    <a:pt x="535" y="1018"/>
                  </a:lnTo>
                  <a:cubicBezTo>
                    <a:pt x="601" y="818"/>
                    <a:pt x="701" y="684"/>
                    <a:pt x="768" y="584"/>
                  </a:cubicBezTo>
                  <a:cubicBezTo>
                    <a:pt x="801" y="517"/>
                    <a:pt x="835" y="451"/>
                    <a:pt x="901" y="417"/>
                  </a:cubicBezTo>
                  <a:cubicBezTo>
                    <a:pt x="918" y="401"/>
                    <a:pt x="935" y="392"/>
                    <a:pt x="947" y="392"/>
                  </a:cubicBezTo>
                  <a:cubicBezTo>
                    <a:pt x="960" y="392"/>
                    <a:pt x="968" y="401"/>
                    <a:pt x="968" y="417"/>
                  </a:cubicBezTo>
                  <a:cubicBezTo>
                    <a:pt x="985" y="434"/>
                    <a:pt x="1002" y="442"/>
                    <a:pt x="1018" y="442"/>
                  </a:cubicBezTo>
                  <a:cubicBezTo>
                    <a:pt x="1035" y="442"/>
                    <a:pt x="1052" y="434"/>
                    <a:pt x="1068" y="417"/>
                  </a:cubicBezTo>
                  <a:cubicBezTo>
                    <a:pt x="1102" y="384"/>
                    <a:pt x="1135" y="351"/>
                    <a:pt x="1135" y="317"/>
                  </a:cubicBezTo>
                  <a:cubicBezTo>
                    <a:pt x="1168" y="284"/>
                    <a:pt x="1168" y="217"/>
                    <a:pt x="1168" y="184"/>
                  </a:cubicBezTo>
                  <a:cubicBezTo>
                    <a:pt x="1168" y="117"/>
                    <a:pt x="1168" y="50"/>
                    <a:pt x="1102" y="50"/>
                  </a:cubicBezTo>
                  <a:cubicBezTo>
                    <a:pt x="1068" y="17"/>
                    <a:pt x="1035" y="0"/>
                    <a:pt x="10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4" name="Google Shape;944;p34"/>
            <p:cNvSpPr/>
            <p:nvPr/>
          </p:nvSpPr>
          <p:spPr>
            <a:xfrm>
              <a:off x="1999925" y="2258725"/>
              <a:ext cx="27550" cy="63750"/>
            </a:xfrm>
            <a:custGeom>
              <a:rect b="b" l="l" r="r" t="t"/>
              <a:pathLst>
                <a:path extrusionOk="0" h="2550" w="1102">
                  <a:moveTo>
                    <a:pt x="668" y="1"/>
                  </a:moveTo>
                  <a:lnTo>
                    <a:pt x="268" y="234"/>
                  </a:lnTo>
                  <a:cubicBezTo>
                    <a:pt x="201" y="234"/>
                    <a:pt x="168" y="301"/>
                    <a:pt x="134" y="334"/>
                  </a:cubicBezTo>
                  <a:cubicBezTo>
                    <a:pt x="101" y="367"/>
                    <a:pt x="101" y="434"/>
                    <a:pt x="101" y="468"/>
                  </a:cubicBezTo>
                  <a:cubicBezTo>
                    <a:pt x="101" y="534"/>
                    <a:pt x="101" y="568"/>
                    <a:pt x="134" y="601"/>
                  </a:cubicBezTo>
                  <a:cubicBezTo>
                    <a:pt x="151" y="618"/>
                    <a:pt x="168" y="626"/>
                    <a:pt x="188" y="626"/>
                  </a:cubicBezTo>
                  <a:cubicBezTo>
                    <a:pt x="209" y="626"/>
                    <a:pt x="234" y="618"/>
                    <a:pt x="268" y="601"/>
                  </a:cubicBezTo>
                  <a:lnTo>
                    <a:pt x="434" y="501"/>
                  </a:lnTo>
                  <a:lnTo>
                    <a:pt x="434" y="2002"/>
                  </a:lnTo>
                  <a:lnTo>
                    <a:pt x="168" y="2169"/>
                  </a:lnTo>
                  <a:cubicBezTo>
                    <a:pt x="101" y="2202"/>
                    <a:pt x="68" y="2235"/>
                    <a:pt x="34" y="2269"/>
                  </a:cubicBezTo>
                  <a:cubicBezTo>
                    <a:pt x="34" y="2336"/>
                    <a:pt x="1" y="2369"/>
                    <a:pt x="1" y="2436"/>
                  </a:cubicBezTo>
                  <a:cubicBezTo>
                    <a:pt x="1" y="2469"/>
                    <a:pt x="1" y="2502"/>
                    <a:pt x="34" y="2536"/>
                  </a:cubicBezTo>
                  <a:cubicBezTo>
                    <a:pt x="44" y="2545"/>
                    <a:pt x="54" y="2549"/>
                    <a:pt x="64" y="2549"/>
                  </a:cubicBezTo>
                  <a:cubicBezTo>
                    <a:pt x="90" y="2549"/>
                    <a:pt x="120" y="2526"/>
                    <a:pt x="168" y="2502"/>
                  </a:cubicBezTo>
                  <a:lnTo>
                    <a:pt x="935" y="2069"/>
                  </a:lnTo>
                  <a:cubicBezTo>
                    <a:pt x="968" y="2035"/>
                    <a:pt x="1035" y="2002"/>
                    <a:pt x="1035" y="1969"/>
                  </a:cubicBezTo>
                  <a:cubicBezTo>
                    <a:pt x="1068" y="1902"/>
                    <a:pt x="1068" y="1869"/>
                    <a:pt x="1068" y="1802"/>
                  </a:cubicBezTo>
                  <a:cubicBezTo>
                    <a:pt x="1102" y="1768"/>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5" name="Google Shape;945;p34"/>
            <p:cNvSpPr/>
            <p:nvPr/>
          </p:nvSpPr>
          <p:spPr>
            <a:xfrm>
              <a:off x="2033300" y="2252900"/>
              <a:ext cx="32550" cy="49850"/>
            </a:xfrm>
            <a:custGeom>
              <a:rect b="b" l="l" r="r" t="t"/>
              <a:pathLst>
                <a:path extrusionOk="0" h="1994" w="1302">
                  <a:moveTo>
                    <a:pt x="134" y="0"/>
                  </a:moveTo>
                  <a:cubicBezTo>
                    <a:pt x="100" y="33"/>
                    <a:pt x="67" y="67"/>
                    <a:pt x="67" y="100"/>
                  </a:cubicBezTo>
                  <a:cubicBezTo>
                    <a:pt x="33" y="133"/>
                    <a:pt x="33" y="200"/>
                    <a:pt x="33" y="234"/>
                  </a:cubicBezTo>
                  <a:cubicBezTo>
                    <a:pt x="0" y="267"/>
                    <a:pt x="0" y="300"/>
                    <a:pt x="33" y="334"/>
                  </a:cubicBezTo>
                  <a:cubicBezTo>
                    <a:pt x="33" y="367"/>
                    <a:pt x="67" y="367"/>
                    <a:pt x="100" y="367"/>
                  </a:cubicBezTo>
                  <a:lnTo>
                    <a:pt x="834" y="567"/>
                  </a:lnTo>
                  <a:lnTo>
                    <a:pt x="67" y="1635"/>
                  </a:lnTo>
                  <a:cubicBezTo>
                    <a:pt x="33" y="1668"/>
                    <a:pt x="33" y="1701"/>
                    <a:pt x="0" y="1768"/>
                  </a:cubicBezTo>
                  <a:cubicBezTo>
                    <a:pt x="0" y="1801"/>
                    <a:pt x="0" y="1835"/>
                    <a:pt x="0" y="1868"/>
                  </a:cubicBezTo>
                  <a:cubicBezTo>
                    <a:pt x="0" y="1901"/>
                    <a:pt x="0" y="1935"/>
                    <a:pt x="33" y="1968"/>
                  </a:cubicBezTo>
                  <a:cubicBezTo>
                    <a:pt x="50" y="1985"/>
                    <a:pt x="67" y="1993"/>
                    <a:pt x="83" y="1993"/>
                  </a:cubicBezTo>
                  <a:cubicBezTo>
                    <a:pt x="100" y="1993"/>
                    <a:pt x="117" y="1985"/>
                    <a:pt x="134" y="1968"/>
                  </a:cubicBezTo>
                  <a:cubicBezTo>
                    <a:pt x="167" y="1935"/>
                    <a:pt x="200" y="1901"/>
                    <a:pt x="200" y="1868"/>
                  </a:cubicBezTo>
                  <a:lnTo>
                    <a:pt x="1301" y="300"/>
                  </a:lnTo>
                  <a:lnTo>
                    <a:pt x="2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6" name="Google Shape;946;p34"/>
            <p:cNvSpPr/>
            <p:nvPr/>
          </p:nvSpPr>
          <p:spPr>
            <a:xfrm>
              <a:off x="1857325" y="2443225"/>
              <a:ext cx="32550" cy="49850"/>
            </a:xfrm>
            <a:custGeom>
              <a:rect b="b" l="l" r="r" t="t"/>
              <a:pathLst>
                <a:path extrusionOk="0" h="1994" w="1302">
                  <a:moveTo>
                    <a:pt x="1218" y="1"/>
                  </a:moveTo>
                  <a:cubicBezTo>
                    <a:pt x="1202" y="1"/>
                    <a:pt x="1185" y="9"/>
                    <a:pt x="1168" y="26"/>
                  </a:cubicBezTo>
                  <a:cubicBezTo>
                    <a:pt x="1135" y="26"/>
                    <a:pt x="1102" y="59"/>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594"/>
                  </a:cubicBezTo>
                  <a:lnTo>
                    <a:pt x="501" y="1427"/>
                  </a:lnTo>
                  <a:lnTo>
                    <a:pt x="1202" y="359"/>
                  </a:lnTo>
                  <a:cubicBezTo>
                    <a:pt x="1235" y="326"/>
                    <a:pt x="1268" y="259"/>
                    <a:pt x="1268"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7" name="Google Shape;947;p34"/>
            <p:cNvSpPr/>
            <p:nvPr/>
          </p:nvSpPr>
          <p:spPr>
            <a:xfrm>
              <a:off x="1894025" y="2434675"/>
              <a:ext cx="31725" cy="49575"/>
            </a:xfrm>
            <a:custGeom>
              <a:rect b="b" l="l" r="r" t="t"/>
              <a:pathLst>
                <a:path extrusionOk="0" h="1983" w="1269">
                  <a:moveTo>
                    <a:pt x="1135" y="1"/>
                  </a:moveTo>
                  <a:lnTo>
                    <a:pt x="801" y="168"/>
                  </a:lnTo>
                  <a:cubicBezTo>
                    <a:pt x="768" y="201"/>
                    <a:pt x="734" y="234"/>
                    <a:pt x="701" y="268"/>
                  </a:cubicBezTo>
                  <a:cubicBezTo>
                    <a:pt x="668" y="334"/>
                    <a:pt x="668" y="368"/>
                    <a:pt x="668" y="435"/>
                  </a:cubicBezTo>
                  <a:cubicBezTo>
                    <a:pt x="668" y="468"/>
                    <a:pt x="668" y="501"/>
                    <a:pt x="701" y="535"/>
                  </a:cubicBezTo>
                  <a:cubicBezTo>
                    <a:pt x="701" y="544"/>
                    <a:pt x="707" y="548"/>
                    <a:pt x="716" y="548"/>
                  </a:cubicBezTo>
                  <a:cubicBezTo>
                    <a:pt x="737" y="548"/>
                    <a:pt x="777" y="525"/>
                    <a:pt x="801" y="501"/>
                  </a:cubicBezTo>
                  <a:lnTo>
                    <a:pt x="901" y="468"/>
                  </a:lnTo>
                  <a:lnTo>
                    <a:pt x="901" y="1168"/>
                  </a:lnTo>
                  <a:cubicBezTo>
                    <a:pt x="834" y="1268"/>
                    <a:pt x="768" y="1369"/>
                    <a:pt x="701" y="1435"/>
                  </a:cubicBezTo>
                  <a:cubicBezTo>
                    <a:pt x="668" y="1502"/>
                    <a:pt x="601" y="1535"/>
                    <a:pt x="534" y="1569"/>
                  </a:cubicBezTo>
                  <a:cubicBezTo>
                    <a:pt x="517" y="1585"/>
                    <a:pt x="501" y="1594"/>
                    <a:pt x="484" y="1594"/>
                  </a:cubicBezTo>
                  <a:cubicBezTo>
                    <a:pt x="467" y="1594"/>
                    <a:pt x="451" y="1585"/>
                    <a:pt x="434" y="1569"/>
                  </a:cubicBezTo>
                  <a:cubicBezTo>
                    <a:pt x="401" y="1535"/>
                    <a:pt x="401" y="1502"/>
                    <a:pt x="401" y="1435"/>
                  </a:cubicBezTo>
                  <a:lnTo>
                    <a:pt x="401" y="401"/>
                  </a:lnTo>
                  <a:lnTo>
                    <a:pt x="134" y="535"/>
                  </a:lnTo>
                  <a:cubicBezTo>
                    <a:pt x="101" y="568"/>
                    <a:pt x="67" y="601"/>
                    <a:pt x="34" y="668"/>
                  </a:cubicBezTo>
                  <a:cubicBezTo>
                    <a:pt x="0" y="701"/>
                    <a:pt x="0" y="768"/>
                    <a:pt x="0" y="801"/>
                  </a:cubicBezTo>
                  <a:cubicBezTo>
                    <a:pt x="0" y="868"/>
                    <a:pt x="0" y="868"/>
                    <a:pt x="34" y="902"/>
                  </a:cubicBezTo>
                  <a:cubicBezTo>
                    <a:pt x="34" y="930"/>
                    <a:pt x="46" y="940"/>
                    <a:pt x="62" y="940"/>
                  </a:cubicBezTo>
                  <a:cubicBezTo>
                    <a:pt x="84" y="940"/>
                    <a:pt x="115" y="921"/>
                    <a:pt x="134" y="902"/>
                  </a:cubicBezTo>
                  <a:lnTo>
                    <a:pt x="167" y="902"/>
                  </a:lnTo>
                  <a:lnTo>
                    <a:pt x="167" y="1635"/>
                  </a:lnTo>
                  <a:cubicBezTo>
                    <a:pt x="167" y="1702"/>
                    <a:pt x="201" y="1769"/>
                    <a:pt x="201" y="1869"/>
                  </a:cubicBezTo>
                  <a:cubicBezTo>
                    <a:pt x="234" y="1902"/>
                    <a:pt x="267" y="1969"/>
                    <a:pt x="334" y="1969"/>
                  </a:cubicBezTo>
                  <a:cubicBezTo>
                    <a:pt x="354" y="1979"/>
                    <a:pt x="373" y="1983"/>
                    <a:pt x="393" y="1983"/>
                  </a:cubicBezTo>
                  <a:cubicBezTo>
                    <a:pt x="440" y="1983"/>
                    <a:pt x="487" y="1959"/>
                    <a:pt x="534" y="1936"/>
                  </a:cubicBezTo>
                  <a:cubicBezTo>
                    <a:pt x="601" y="1902"/>
                    <a:pt x="668" y="1869"/>
                    <a:pt x="701" y="1802"/>
                  </a:cubicBezTo>
                  <a:cubicBezTo>
                    <a:pt x="768" y="1735"/>
                    <a:pt x="834" y="1669"/>
                    <a:pt x="901" y="1602"/>
                  </a:cubicBezTo>
                  <a:lnTo>
                    <a:pt x="901" y="1669"/>
                  </a:lnTo>
                  <a:lnTo>
                    <a:pt x="1101" y="1569"/>
                  </a:lnTo>
                  <a:cubicBezTo>
                    <a:pt x="1168" y="1535"/>
                    <a:pt x="1201" y="1502"/>
                    <a:pt x="1235" y="1435"/>
                  </a:cubicBezTo>
                  <a:cubicBezTo>
                    <a:pt x="1235" y="1402"/>
                    <a:pt x="1268" y="1335"/>
                    <a:pt x="1268" y="1302"/>
                  </a:cubicBezTo>
                  <a:cubicBezTo>
                    <a:pt x="1268" y="1235"/>
                    <a:pt x="1235" y="1202"/>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8" name="Google Shape;948;p34"/>
            <p:cNvSpPr/>
            <p:nvPr/>
          </p:nvSpPr>
          <p:spPr>
            <a:xfrm>
              <a:off x="1930725" y="2414250"/>
              <a:ext cx="29200" cy="52775"/>
            </a:xfrm>
            <a:custGeom>
              <a:rect b="b" l="l" r="r" t="t"/>
              <a:pathLst>
                <a:path extrusionOk="0" h="2111" w="1168">
                  <a:moveTo>
                    <a:pt x="988" y="1"/>
                  </a:moveTo>
                  <a:cubicBezTo>
                    <a:pt x="951" y="1"/>
                    <a:pt x="917" y="17"/>
                    <a:pt x="901" y="51"/>
                  </a:cubicBezTo>
                  <a:cubicBezTo>
                    <a:pt x="834" y="84"/>
                    <a:pt x="767" y="117"/>
                    <a:pt x="734" y="184"/>
                  </a:cubicBezTo>
                  <a:cubicBezTo>
                    <a:pt x="634" y="284"/>
                    <a:pt x="567" y="384"/>
                    <a:pt x="501" y="518"/>
                  </a:cubicBezTo>
                  <a:lnTo>
                    <a:pt x="501" y="318"/>
                  </a:lnTo>
                  <a:lnTo>
                    <a:pt x="200" y="484"/>
                  </a:lnTo>
                  <a:cubicBezTo>
                    <a:pt x="134" y="518"/>
                    <a:pt x="100" y="551"/>
                    <a:pt x="67" y="618"/>
                  </a:cubicBezTo>
                  <a:cubicBezTo>
                    <a:pt x="67" y="651"/>
                    <a:pt x="34" y="684"/>
                    <a:pt x="34" y="751"/>
                  </a:cubicBezTo>
                  <a:cubicBezTo>
                    <a:pt x="34" y="818"/>
                    <a:pt x="67" y="818"/>
                    <a:pt x="67" y="851"/>
                  </a:cubicBezTo>
                  <a:cubicBezTo>
                    <a:pt x="84" y="868"/>
                    <a:pt x="100" y="876"/>
                    <a:pt x="121" y="876"/>
                  </a:cubicBezTo>
                  <a:cubicBezTo>
                    <a:pt x="142" y="876"/>
                    <a:pt x="167" y="868"/>
                    <a:pt x="200" y="851"/>
                  </a:cubicBezTo>
                  <a:lnTo>
                    <a:pt x="267" y="818"/>
                  </a:lnTo>
                  <a:lnTo>
                    <a:pt x="267" y="1652"/>
                  </a:lnTo>
                  <a:lnTo>
                    <a:pt x="134" y="1719"/>
                  </a:lnTo>
                  <a:cubicBezTo>
                    <a:pt x="100" y="1752"/>
                    <a:pt x="67" y="1785"/>
                    <a:pt x="34" y="1819"/>
                  </a:cubicBezTo>
                  <a:cubicBezTo>
                    <a:pt x="0" y="1885"/>
                    <a:pt x="0" y="1919"/>
                    <a:pt x="0" y="1985"/>
                  </a:cubicBezTo>
                  <a:cubicBezTo>
                    <a:pt x="0" y="2019"/>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2"/>
                    <a:pt x="934" y="1318"/>
                  </a:cubicBezTo>
                  <a:cubicBezTo>
                    <a:pt x="934" y="1318"/>
                    <a:pt x="867" y="1318"/>
                    <a:pt x="834" y="1352"/>
                  </a:cubicBezTo>
                  <a:lnTo>
                    <a:pt x="501" y="1518"/>
                  </a:lnTo>
                  <a:lnTo>
                    <a:pt x="501" y="1018"/>
                  </a:lnTo>
                  <a:cubicBezTo>
                    <a:pt x="601" y="818"/>
                    <a:pt x="667" y="684"/>
                    <a:pt x="734" y="584"/>
                  </a:cubicBezTo>
                  <a:cubicBezTo>
                    <a:pt x="767" y="518"/>
                    <a:pt x="834" y="451"/>
                    <a:pt x="867" y="418"/>
                  </a:cubicBezTo>
                  <a:cubicBezTo>
                    <a:pt x="884" y="401"/>
                    <a:pt x="901" y="393"/>
                    <a:pt x="917" y="393"/>
                  </a:cubicBezTo>
                  <a:cubicBezTo>
                    <a:pt x="934" y="393"/>
                    <a:pt x="951" y="401"/>
                    <a:pt x="968" y="418"/>
                  </a:cubicBezTo>
                  <a:lnTo>
                    <a:pt x="1068" y="418"/>
                  </a:lnTo>
                  <a:cubicBezTo>
                    <a:pt x="1101" y="384"/>
                    <a:pt x="1134" y="351"/>
                    <a:pt x="1134" y="318"/>
                  </a:cubicBezTo>
                  <a:cubicBezTo>
                    <a:pt x="1168" y="251"/>
                    <a:pt x="1168" y="217"/>
                    <a:pt x="1168" y="151"/>
                  </a:cubicBezTo>
                  <a:cubicBezTo>
                    <a:pt x="1168" y="117"/>
                    <a:pt x="1134" y="51"/>
                    <a:pt x="1101" y="51"/>
                  </a:cubicBezTo>
                  <a:cubicBezTo>
                    <a:pt x="1068" y="17"/>
                    <a:pt x="1026" y="1"/>
                    <a:pt x="98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49" name="Google Shape;949;p34"/>
            <p:cNvSpPr/>
            <p:nvPr/>
          </p:nvSpPr>
          <p:spPr>
            <a:xfrm>
              <a:off x="1965750" y="2382975"/>
              <a:ext cx="26700" cy="64025"/>
            </a:xfrm>
            <a:custGeom>
              <a:rect b="b" l="l" r="r" t="t"/>
              <a:pathLst>
                <a:path extrusionOk="0" h="2561" w="1068">
                  <a:moveTo>
                    <a:pt x="634" y="1"/>
                  </a:moveTo>
                  <a:lnTo>
                    <a:pt x="234" y="234"/>
                  </a:lnTo>
                  <a:cubicBezTo>
                    <a:pt x="200" y="268"/>
                    <a:pt x="134" y="301"/>
                    <a:pt x="134" y="334"/>
                  </a:cubicBezTo>
                  <a:cubicBezTo>
                    <a:pt x="100" y="401"/>
                    <a:pt x="100" y="434"/>
                    <a:pt x="100" y="501"/>
                  </a:cubicBezTo>
                  <a:cubicBezTo>
                    <a:pt x="67" y="534"/>
                    <a:pt x="100" y="568"/>
                    <a:pt x="134" y="601"/>
                  </a:cubicBezTo>
                  <a:cubicBezTo>
                    <a:pt x="134" y="618"/>
                    <a:pt x="142" y="626"/>
                    <a:pt x="159" y="626"/>
                  </a:cubicBezTo>
                  <a:cubicBezTo>
                    <a:pt x="175" y="626"/>
                    <a:pt x="200" y="618"/>
                    <a:pt x="234" y="601"/>
                  </a:cubicBezTo>
                  <a:lnTo>
                    <a:pt x="434" y="501"/>
                  </a:lnTo>
                  <a:lnTo>
                    <a:pt x="434" y="2002"/>
                  </a:lnTo>
                  <a:lnTo>
                    <a:pt x="134" y="2169"/>
                  </a:lnTo>
                  <a:cubicBezTo>
                    <a:pt x="100" y="2169"/>
                    <a:pt x="67" y="2236"/>
                    <a:pt x="34" y="2269"/>
                  </a:cubicBezTo>
                  <a:cubicBezTo>
                    <a:pt x="0" y="2302"/>
                    <a:pt x="0" y="2369"/>
                    <a:pt x="0" y="2436"/>
                  </a:cubicBezTo>
                  <a:cubicBezTo>
                    <a:pt x="0" y="2469"/>
                    <a:pt x="0" y="2503"/>
                    <a:pt x="34" y="2536"/>
                  </a:cubicBezTo>
                  <a:cubicBezTo>
                    <a:pt x="50" y="2553"/>
                    <a:pt x="67" y="2561"/>
                    <a:pt x="84" y="2561"/>
                  </a:cubicBezTo>
                  <a:cubicBezTo>
                    <a:pt x="100" y="2561"/>
                    <a:pt x="117" y="2553"/>
                    <a:pt x="134" y="2536"/>
                  </a:cubicBezTo>
                  <a:lnTo>
                    <a:pt x="901" y="2069"/>
                  </a:lnTo>
                  <a:cubicBezTo>
                    <a:pt x="968" y="2036"/>
                    <a:pt x="1001" y="2002"/>
                    <a:pt x="1034" y="1969"/>
                  </a:cubicBezTo>
                  <a:cubicBezTo>
                    <a:pt x="1068" y="1902"/>
                    <a:pt x="1068" y="1869"/>
                    <a:pt x="1068" y="1835"/>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0" name="Google Shape;950;p34"/>
            <p:cNvSpPr/>
            <p:nvPr/>
          </p:nvSpPr>
          <p:spPr>
            <a:xfrm>
              <a:off x="1999100" y="2377150"/>
              <a:ext cx="32550" cy="50050"/>
            </a:xfrm>
            <a:custGeom>
              <a:rect b="b" l="l" r="r" t="t"/>
              <a:pathLst>
                <a:path extrusionOk="0" h="2002" w="1302">
                  <a:moveTo>
                    <a:pt x="134" y="0"/>
                  </a:moveTo>
                  <a:cubicBezTo>
                    <a:pt x="101" y="34"/>
                    <a:pt x="67" y="67"/>
                    <a:pt x="34" y="100"/>
                  </a:cubicBezTo>
                  <a:cubicBezTo>
                    <a:pt x="34" y="167"/>
                    <a:pt x="0" y="200"/>
                    <a:pt x="0" y="267"/>
                  </a:cubicBezTo>
                  <a:cubicBezTo>
                    <a:pt x="0" y="267"/>
                    <a:pt x="0" y="300"/>
                    <a:pt x="0" y="334"/>
                  </a:cubicBezTo>
                  <a:cubicBezTo>
                    <a:pt x="34" y="367"/>
                    <a:pt x="67" y="367"/>
                    <a:pt x="101" y="401"/>
                  </a:cubicBezTo>
                  <a:lnTo>
                    <a:pt x="834" y="601"/>
                  </a:lnTo>
                  <a:lnTo>
                    <a:pt x="101" y="1635"/>
                  </a:lnTo>
                  <a:cubicBezTo>
                    <a:pt x="67" y="1701"/>
                    <a:pt x="34" y="1735"/>
                    <a:pt x="0" y="1768"/>
                  </a:cubicBezTo>
                  <a:cubicBezTo>
                    <a:pt x="0" y="1802"/>
                    <a:pt x="0" y="1835"/>
                    <a:pt x="0" y="1868"/>
                  </a:cubicBezTo>
                  <a:cubicBezTo>
                    <a:pt x="0" y="1935"/>
                    <a:pt x="34" y="1968"/>
                    <a:pt x="34" y="2002"/>
                  </a:cubicBezTo>
                  <a:lnTo>
                    <a:pt x="134" y="2002"/>
                  </a:lnTo>
                  <a:cubicBezTo>
                    <a:pt x="167" y="1968"/>
                    <a:pt x="201" y="1935"/>
                    <a:pt x="201" y="1868"/>
                  </a:cubicBezTo>
                  <a:lnTo>
                    <a:pt x="1301" y="300"/>
                  </a:lnTo>
                  <a:lnTo>
                    <a:pt x="2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1" name="Google Shape;951;p34"/>
            <p:cNvSpPr/>
            <p:nvPr/>
          </p:nvSpPr>
          <p:spPr>
            <a:xfrm>
              <a:off x="2027450" y="2449900"/>
              <a:ext cx="33375" cy="49850"/>
            </a:xfrm>
            <a:custGeom>
              <a:rect b="b" l="l" r="r" t="t"/>
              <a:pathLst>
                <a:path extrusionOk="0" h="1994" w="1335">
                  <a:moveTo>
                    <a:pt x="1251" y="1"/>
                  </a:moveTo>
                  <a:cubicBezTo>
                    <a:pt x="1235" y="1"/>
                    <a:pt x="1218" y="9"/>
                    <a:pt x="1201" y="26"/>
                  </a:cubicBezTo>
                  <a:cubicBezTo>
                    <a:pt x="1168" y="26"/>
                    <a:pt x="1135" y="59"/>
                    <a:pt x="1135" y="126"/>
                  </a:cubicBezTo>
                  <a:lnTo>
                    <a:pt x="1" y="1694"/>
                  </a:lnTo>
                  <a:lnTo>
                    <a:pt x="1101" y="1994"/>
                  </a:lnTo>
                  <a:lnTo>
                    <a:pt x="1201" y="1994"/>
                  </a:lnTo>
                  <a:cubicBezTo>
                    <a:pt x="1235" y="1960"/>
                    <a:pt x="1235" y="1927"/>
                    <a:pt x="1268" y="1894"/>
                  </a:cubicBezTo>
                  <a:cubicBezTo>
                    <a:pt x="1302" y="1827"/>
                    <a:pt x="1302" y="1794"/>
                    <a:pt x="1302" y="1727"/>
                  </a:cubicBezTo>
                  <a:cubicBezTo>
                    <a:pt x="1302" y="1660"/>
                    <a:pt x="1268" y="1627"/>
                    <a:pt x="1201" y="1593"/>
                  </a:cubicBezTo>
                  <a:lnTo>
                    <a:pt x="468" y="1393"/>
                  </a:lnTo>
                  <a:lnTo>
                    <a:pt x="1268" y="359"/>
                  </a:lnTo>
                  <a:cubicBezTo>
                    <a:pt x="1268" y="293"/>
                    <a:pt x="1302" y="259"/>
                    <a:pt x="1335" y="226"/>
                  </a:cubicBezTo>
                  <a:cubicBezTo>
                    <a:pt x="1335" y="192"/>
                    <a:pt x="1335" y="159"/>
                    <a:pt x="1335" y="126"/>
                  </a:cubicBezTo>
                  <a:cubicBezTo>
                    <a:pt x="1335" y="92"/>
                    <a:pt x="1302" y="26"/>
                    <a:pt x="1302" y="26"/>
                  </a:cubicBezTo>
                  <a:cubicBezTo>
                    <a:pt x="1285" y="9"/>
                    <a:pt x="1268" y="1"/>
                    <a:pt x="12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2" name="Google Shape;952;p34"/>
            <p:cNvSpPr/>
            <p:nvPr/>
          </p:nvSpPr>
          <p:spPr>
            <a:xfrm>
              <a:off x="2066650" y="2429675"/>
              <a:ext cx="26700" cy="63750"/>
            </a:xfrm>
            <a:custGeom>
              <a:rect b="b" l="l" r="r" t="t"/>
              <a:pathLst>
                <a:path extrusionOk="0" h="2550" w="1068">
                  <a:moveTo>
                    <a:pt x="634" y="1"/>
                  </a:moveTo>
                  <a:lnTo>
                    <a:pt x="234" y="234"/>
                  </a:lnTo>
                  <a:cubicBezTo>
                    <a:pt x="167" y="268"/>
                    <a:pt x="134" y="301"/>
                    <a:pt x="100" y="368"/>
                  </a:cubicBezTo>
                  <a:cubicBezTo>
                    <a:pt x="100" y="401"/>
                    <a:pt x="67" y="434"/>
                    <a:pt x="67" y="501"/>
                  </a:cubicBezTo>
                  <a:cubicBezTo>
                    <a:pt x="67" y="534"/>
                    <a:pt x="100" y="568"/>
                    <a:pt x="100" y="601"/>
                  </a:cubicBezTo>
                  <a:cubicBezTo>
                    <a:pt x="117" y="618"/>
                    <a:pt x="134" y="626"/>
                    <a:pt x="155" y="626"/>
                  </a:cubicBezTo>
                  <a:cubicBezTo>
                    <a:pt x="175" y="626"/>
                    <a:pt x="201" y="618"/>
                    <a:pt x="234" y="601"/>
                  </a:cubicBezTo>
                  <a:lnTo>
                    <a:pt x="401" y="501"/>
                  </a:lnTo>
                  <a:lnTo>
                    <a:pt x="401" y="2002"/>
                  </a:lnTo>
                  <a:lnTo>
                    <a:pt x="134" y="2169"/>
                  </a:lnTo>
                  <a:cubicBezTo>
                    <a:pt x="100" y="2202"/>
                    <a:pt x="34" y="2236"/>
                    <a:pt x="34" y="2269"/>
                  </a:cubicBezTo>
                  <a:cubicBezTo>
                    <a:pt x="0" y="2336"/>
                    <a:pt x="0" y="2369"/>
                    <a:pt x="0" y="2436"/>
                  </a:cubicBezTo>
                  <a:cubicBezTo>
                    <a:pt x="0" y="2469"/>
                    <a:pt x="0" y="2503"/>
                    <a:pt x="34" y="2536"/>
                  </a:cubicBezTo>
                  <a:cubicBezTo>
                    <a:pt x="34" y="2546"/>
                    <a:pt x="39" y="2550"/>
                    <a:pt x="48" y="2550"/>
                  </a:cubicBezTo>
                  <a:cubicBezTo>
                    <a:pt x="70" y="2550"/>
                    <a:pt x="110" y="2526"/>
                    <a:pt x="134" y="2503"/>
                  </a:cubicBezTo>
                  <a:lnTo>
                    <a:pt x="901" y="2069"/>
                  </a:lnTo>
                  <a:cubicBezTo>
                    <a:pt x="968" y="2036"/>
                    <a:pt x="1001" y="2002"/>
                    <a:pt x="1034" y="1969"/>
                  </a:cubicBezTo>
                  <a:cubicBezTo>
                    <a:pt x="1034" y="1902"/>
                    <a:pt x="1068" y="1869"/>
                    <a:pt x="1068" y="1802"/>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3" name="Google Shape;953;p34"/>
            <p:cNvSpPr/>
            <p:nvPr/>
          </p:nvSpPr>
          <p:spPr>
            <a:xfrm>
              <a:off x="2100000" y="2424675"/>
              <a:ext cx="29225" cy="44550"/>
            </a:xfrm>
            <a:custGeom>
              <a:rect b="b" l="l" r="r" t="t"/>
              <a:pathLst>
                <a:path extrusionOk="0" h="1782" w="1169">
                  <a:moveTo>
                    <a:pt x="714" y="388"/>
                  </a:moveTo>
                  <a:cubicBezTo>
                    <a:pt x="774" y="388"/>
                    <a:pt x="831" y="413"/>
                    <a:pt x="868" y="468"/>
                  </a:cubicBezTo>
                  <a:cubicBezTo>
                    <a:pt x="901" y="534"/>
                    <a:pt x="935" y="634"/>
                    <a:pt x="935" y="734"/>
                  </a:cubicBezTo>
                  <a:cubicBezTo>
                    <a:pt x="935" y="868"/>
                    <a:pt x="901" y="968"/>
                    <a:pt x="835" y="1101"/>
                  </a:cubicBezTo>
                  <a:cubicBezTo>
                    <a:pt x="768" y="1201"/>
                    <a:pt x="701" y="1335"/>
                    <a:pt x="568" y="1402"/>
                  </a:cubicBezTo>
                  <a:cubicBezTo>
                    <a:pt x="534" y="1418"/>
                    <a:pt x="493" y="1427"/>
                    <a:pt x="451" y="1427"/>
                  </a:cubicBezTo>
                  <a:cubicBezTo>
                    <a:pt x="409" y="1427"/>
                    <a:pt x="368" y="1418"/>
                    <a:pt x="334" y="1402"/>
                  </a:cubicBezTo>
                  <a:cubicBezTo>
                    <a:pt x="234" y="1335"/>
                    <a:pt x="201" y="1235"/>
                    <a:pt x="201" y="1135"/>
                  </a:cubicBezTo>
                  <a:cubicBezTo>
                    <a:pt x="201" y="1001"/>
                    <a:pt x="268" y="868"/>
                    <a:pt x="334" y="734"/>
                  </a:cubicBezTo>
                  <a:cubicBezTo>
                    <a:pt x="368" y="601"/>
                    <a:pt x="468" y="501"/>
                    <a:pt x="568" y="434"/>
                  </a:cubicBezTo>
                  <a:cubicBezTo>
                    <a:pt x="613" y="404"/>
                    <a:pt x="664" y="388"/>
                    <a:pt x="714" y="388"/>
                  </a:cubicBezTo>
                  <a:close/>
                  <a:moveTo>
                    <a:pt x="868" y="1"/>
                  </a:moveTo>
                  <a:cubicBezTo>
                    <a:pt x="768" y="1"/>
                    <a:pt x="668" y="1"/>
                    <a:pt x="568" y="67"/>
                  </a:cubicBezTo>
                  <a:cubicBezTo>
                    <a:pt x="468" y="134"/>
                    <a:pt x="368" y="234"/>
                    <a:pt x="268" y="334"/>
                  </a:cubicBezTo>
                  <a:cubicBezTo>
                    <a:pt x="167" y="468"/>
                    <a:pt x="101" y="634"/>
                    <a:pt x="67" y="801"/>
                  </a:cubicBezTo>
                  <a:cubicBezTo>
                    <a:pt x="1" y="935"/>
                    <a:pt x="1" y="1101"/>
                    <a:pt x="1" y="1235"/>
                  </a:cubicBezTo>
                  <a:cubicBezTo>
                    <a:pt x="1" y="1368"/>
                    <a:pt x="1" y="1502"/>
                    <a:pt x="67" y="1602"/>
                  </a:cubicBezTo>
                  <a:cubicBezTo>
                    <a:pt x="101" y="1702"/>
                    <a:pt x="167" y="1735"/>
                    <a:pt x="268" y="1769"/>
                  </a:cubicBezTo>
                  <a:cubicBezTo>
                    <a:pt x="294" y="1777"/>
                    <a:pt x="321" y="1782"/>
                    <a:pt x="348" y="1782"/>
                  </a:cubicBezTo>
                  <a:cubicBezTo>
                    <a:pt x="421" y="1782"/>
                    <a:pt x="494" y="1751"/>
                    <a:pt x="568" y="1702"/>
                  </a:cubicBezTo>
                  <a:cubicBezTo>
                    <a:pt x="701" y="1635"/>
                    <a:pt x="801" y="1535"/>
                    <a:pt x="868" y="1435"/>
                  </a:cubicBezTo>
                  <a:cubicBezTo>
                    <a:pt x="968" y="1302"/>
                    <a:pt x="1035" y="1168"/>
                    <a:pt x="1101" y="1001"/>
                  </a:cubicBezTo>
                  <a:cubicBezTo>
                    <a:pt x="1135" y="868"/>
                    <a:pt x="1168" y="734"/>
                    <a:pt x="1168" y="601"/>
                  </a:cubicBezTo>
                  <a:cubicBezTo>
                    <a:pt x="1168" y="468"/>
                    <a:pt x="1135" y="334"/>
                    <a:pt x="1101" y="201"/>
                  </a:cubicBezTo>
                  <a:cubicBezTo>
                    <a:pt x="1068" y="101"/>
                    <a:pt x="968" y="34"/>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4" name="Google Shape;954;p34"/>
            <p:cNvSpPr/>
            <p:nvPr/>
          </p:nvSpPr>
          <p:spPr>
            <a:xfrm>
              <a:off x="2135025" y="2401525"/>
              <a:ext cx="29225" cy="47675"/>
            </a:xfrm>
            <a:custGeom>
              <a:rect b="b" l="l" r="r" t="t"/>
              <a:pathLst>
                <a:path extrusionOk="0" h="1907" w="1169">
                  <a:moveTo>
                    <a:pt x="1022" y="1"/>
                  </a:moveTo>
                  <a:cubicBezTo>
                    <a:pt x="1010" y="1"/>
                    <a:pt x="1001" y="9"/>
                    <a:pt x="1001" y="26"/>
                  </a:cubicBezTo>
                  <a:cubicBezTo>
                    <a:pt x="935" y="26"/>
                    <a:pt x="935" y="59"/>
                    <a:pt x="901" y="126"/>
                  </a:cubicBezTo>
                  <a:cubicBezTo>
                    <a:pt x="885" y="109"/>
                    <a:pt x="860" y="101"/>
                    <a:pt x="830" y="101"/>
                  </a:cubicBezTo>
                  <a:cubicBezTo>
                    <a:pt x="801" y="101"/>
                    <a:pt x="768" y="109"/>
                    <a:pt x="735" y="126"/>
                  </a:cubicBezTo>
                  <a:cubicBezTo>
                    <a:pt x="668" y="126"/>
                    <a:pt x="634" y="159"/>
                    <a:pt x="568" y="193"/>
                  </a:cubicBezTo>
                  <a:cubicBezTo>
                    <a:pt x="401" y="293"/>
                    <a:pt x="234" y="460"/>
                    <a:pt x="167" y="660"/>
                  </a:cubicBezTo>
                  <a:cubicBezTo>
                    <a:pt x="34" y="893"/>
                    <a:pt x="1" y="1127"/>
                    <a:pt x="1" y="1360"/>
                  </a:cubicBezTo>
                  <a:cubicBezTo>
                    <a:pt x="1" y="1627"/>
                    <a:pt x="67" y="1794"/>
                    <a:pt x="201" y="1894"/>
                  </a:cubicBezTo>
                  <a:cubicBezTo>
                    <a:pt x="234" y="1902"/>
                    <a:pt x="270" y="1906"/>
                    <a:pt x="306" y="1906"/>
                  </a:cubicBezTo>
                  <a:cubicBezTo>
                    <a:pt x="413" y="1906"/>
                    <a:pt x="526" y="1869"/>
                    <a:pt x="601" y="1794"/>
                  </a:cubicBezTo>
                  <a:cubicBezTo>
                    <a:pt x="801" y="1727"/>
                    <a:pt x="935" y="1560"/>
                    <a:pt x="1068" y="1394"/>
                  </a:cubicBezTo>
                  <a:cubicBezTo>
                    <a:pt x="1101" y="1327"/>
                    <a:pt x="1168" y="1227"/>
                    <a:pt x="1168" y="1127"/>
                  </a:cubicBezTo>
                  <a:cubicBezTo>
                    <a:pt x="1168" y="1060"/>
                    <a:pt x="1135" y="1027"/>
                    <a:pt x="1135" y="993"/>
                  </a:cubicBezTo>
                  <a:lnTo>
                    <a:pt x="1035" y="993"/>
                  </a:lnTo>
                  <a:cubicBezTo>
                    <a:pt x="1001" y="1027"/>
                    <a:pt x="968" y="1093"/>
                    <a:pt x="968" y="1127"/>
                  </a:cubicBezTo>
                  <a:cubicBezTo>
                    <a:pt x="935" y="1160"/>
                    <a:pt x="901" y="1227"/>
                    <a:pt x="868" y="1260"/>
                  </a:cubicBezTo>
                  <a:cubicBezTo>
                    <a:pt x="801" y="1360"/>
                    <a:pt x="701" y="1394"/>
                    <a:pt x="634" y="1460"/>
                  </a:cubicBezTo>
                  <a:cubicBezTo>
                    <a:pt x="537" y="1509"/>
                    <a:pt x="439" y="1540"/>
                    <a:pt x="381" y="1540"/>
                  </a:cubicBezTo>
                  <a:cubicBezTo>
                    <a:pt x="359" y="1540"/>
                    <a:pt x="343" y="1536"/>
                    <a:pt x="334" y="1527"/>
                  </a:cubicBezTo>
                  <a:cubicBezTo>
                    <a:pt x="268" y="1460"/>
                    <a:pt x="234" y="1394"/>
                    <a:pt x="234" y="1260"/>
                  </a:cubicBezTo>
                  <a:cubicBezTo>
                    <a:pt x="234" y="1093"/>
                    <a:pt x="268" y="960"/>
                    <a:pt x="334" y="827"/>
                  </a:cubicBezTo>
                  <a:cubicBezTo>
                    <a:pt x="368" y="693"/>
                    <a:pt x="468" y="593"/>
                    <a:pt x="568" y="526"/>
                  </a:cubicBezTo>
                  <a:cubicBezTo>
                    <a:pt x="615" y="503"/>
                    <a:pt x="679" y="479"/>
                    <a:pt x="736" y="479"/>
                  </a:cubicBezTo>
                  <a:cubicBezTo>
                    <a:pt x="759" y="479"/>
                    <a:pt x="782" y="483"/>
                    <a:pt x="801" y="493"/>
                  </a:cubicBezTo>
                  <a:cubicBezTo>
                    <a:pt x="835" y="493"/>
                    <a:pt x="868" y="526"/>
                    <a:pt x="868" y="593"/>
                  </a:cubicBezTo>
                  <a:cubicBezTo>
                    <a:pt x="868" y="660"/>
                    <a:pt x="901" y="693"/>
                    <a:pt x="901" y="693"/>
                  </a:cubicBezTo>
                  <a:lnTo>
                    <a:pt x="1001" y="693"/>
                  </a:lnTo>
                  <a:cubicBezTo>
                    <a:pt x="1035" y="660"/>
                    <a:pt x="1068" y="626"/>
                    <a:pt x="1068" y="593"/>
                  </a:cubicBezTo>
                  <a:cubicBezTo>
                    <a:pt x="1101" y="526"/>
                    <a:pt x="1101" y="460"/>
                    <a:pt x="1101" y="393"/>
                  </a:cubicBezTo>
                  <a:lnTo>
                    <a:pt x="1101" y="159"/>
                  </a:lnTo>
                  <a:cubicBezTo>
                    <a:pt x="1101" y="126"/>
                    <a:pt x="1101" y="59"/>
                    <a:pt x="1068" y="26"/>
                  </a:cubicBezTo>
                  <a:cubicBezTo>
                    <a:pt x="1051" y="9"/>
                    <a:pt x="1035" y="1"/>
                    <a:pt x="102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5" name="Google Shape;955;p34"/>
            <p:cNvSpPr/>
            <p:nvPr/>
          </p:nvSpPr>
          <p:spPr>
            <a:xfrm>
              <a:off x="2169225" y="2383825"/>
              <a:ext cx="32550" cy="49850"/>
            </a:xfrm>
            <a:custGeom>
              <a:rect b="b" l="l" r="r" t="t"/>
              <a:pathLst>
                <a:path extrusionOk="0" h="1994" w="1302">
                  <a:moveTo>
                    <a:pt x="100" y="0"/>
                  </a:moveTo>
                  <a:cubicBezTo>
                    <a:pt x="67" y="33"/>
                    <a:pt x="34" y="67"/>
                    <a:pt x="34" y="100"/>
                  </a:cubicBezTo>
                  <a:cubicBezTo>
                    <a:pt x="0" y="167"/>
                    <a:pt x="0" y="200"/>
                    <a:pt x="0" y="267"/>
                  </a:cubicBezTo>
                  <a:cubicBezTo>
                    <a:pt x="0" y="267"/>
                    <a:pt x="0" y="300"/>
                    <a:pt x="0" y="334"/>
                  </a:cubicBezTo>
                  <a:cubicBezTo>
                    <a:pt x="0" y="367"/>
                    <a:pt x="34" y="367"/>
                    <a:pt x="67" y="367"/>
                  </a:cubicBezTo>
                  <a:lnTo>
                    <a:pt x="801" y="567"/>
                  </a:lnTo>
                  <a:lnTo>
                    <a:pt x="67" y="1635"/>
                  </a:lnTo>
                  <a:cubicBezTo>
                    <a:pt x="34" y="1668"/>
                    <a:pt x="0" y="1735"/>
                    <a:pt x="0" y="1768"/>
                  </a:cubicBezTo>
                  <a:cubicBezTo>
                    <a:pt x="0" y="1801"/>
                    <a:pt x="0" y="1835"/>
                    <a:pt x="0" y="1868"/>
                  </a:cubicBezTo>
                  <a:cubicBezTo>
                    <a:pt x="0" y="1901"/>
                    <a:pt x="0" y="1935"/>
                    <a:pt x="34" y="1968"/>
                  </a:cubicBezTo>
                  <a:cubicBezTo>
                    <a:pt x="50" y="1985"/>
                    <a:pt x="67" y="1993"/>
                    <a:pt x="80" y="1993"/>
                  </a:cubicBezTo>
                  <a:cubicBezTo>
                    <a:pt x="92" y="1993"/>
                    <a:pt x="100" y="1985"/>
                    <a:pt x="100" y="1968"/>
                  </a:cubicBezTo>
                  <a:cubicBezTo>
                    <a:pt x="134" y="1935"/>
                    <a:pt x="167" y="1901"/>
                    <a:pt x="200" y="1868"/>
                  </a:cubicBezTo>
                  <a:lnTo>
                    <a:pt x="1301" y="300"/>
                  </a:lnTo>
                  <a:lnTo>
                    <a:pt x="20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6" name="Google Shape;956;p34"/>
            <p:cNvSpPr/>
            <p:nvPr/>
          </p:nvSpPr>
          <p:spPr>
            <a:xfrm>
              <a:off x="2200900" y="2354625"/>
              <a:ext cx="32550" cy="59850"/>
            </a:xfrm>
            <a:custGeom>
              <a:rect b="b" l="l" r="r" t="t"/>
              <a:pathLst>
                <a:path extrusionOk="0" h="2394" w="1302">
                  <a:moveTo>
                    <a:pt x="435" y="1"/>
                  </a:moveTo>
                  <a:lnTo>
                    <a:pt x="168" y="134"/>
                  </a:lnTo>
                  <a:cubicBezTo>
                    <a:pt x="134" y="167"/>
                    <a:pt x="68" y="201"/>
                    <a:pt x="34" y="267"/>
                  </a:cubicBezTo>
                  <a:cubicBezTo>
                    <a:pt x="34" y="301"/>
                    <a:pt x="34" y="368"/>
                    <a:pt x="1" y="401"/>
                  </a:cubicBezTo>
                  <a:cubicBezTo>
                    <a:pt x="1" y="434"/>
                    <a:pt x="34" y="468"/>
                    <a:pt x="34" y="501"/>
                  </a:cubicBezTo>
                  <a:cubicBezTo>
                    <a:pt x="48" y="529"/>
                    <a:pt x="62" y="539"/>
                    <a:pt x="79" y="539"/>
                  </a:cubicBezTo>
                  <a:cubicBezTo>
                    <a:pt x="102" y="539"/>
                    <a:pt x="129" y="520"/>
                    <a:pt x="168" y="501"/>
                  </a:cubicBezTo>
                  <a:lnTo>
                    <a:pt x="201" y="501"/>
                  </a:lnTo>
                  <a:lnTo>
                    <a:pt x="201" y="2002"/>
                  </a:lnTo>
                  <a:cubicBezTo>
                    <a:pt x="168" y="2035"/>
                    <a:pt x="134" y="2069"/>
                    <a:pt x="101" y="2102"/>
                  </a:cubicBezTo>
                  <a:cubicBezTo>
                    <a:pt x="68" y="2135"/>
                    <a:pt x="34" y="2202"/>
                    <a:pt x="34" y="2269"/>
                  </a:cubicBezTo>
                  <a:cubicBezTo>
                    <a:pt x="34" y="2302"/>
                    <a:pt x="34" y="2336"/>
                    <a:pt x="68" y="2369"/>
                  </a:cubicBezTo>
                  <a:cubicBezTo>
                    <a:pt x="84" y="2386"/>
                    <a:pt x="101" y="2394"/>
                    <a:pt x="122" y="2394"/>
                  </a:cubicBezTo>
                  <a:cubicBezTo>
                    <a:pt x="143" y="2394"/>
                    <a:pt x="168" y="2386"/>
                    <a:pt x="201" y="2369"/>
                  </a:cubicBezTo>
                  <a:lnTo>
                    <a:pt x="468" y="2236"/>
                  </a:lnTo>
                  <a:cubicBezTo>
                    <a:pt x="501" y="2202"/>
                    <a:pt x="535" y="2169"/>
                    <a:pt x="568" y="2102"/>
                  </a:cubicBezTo>
                  <a:cubicBezTo>
                    <a:pt x="601" y="2069"/>
                    <a:pt x="601" y="2002"/>
                    <a:pt x="601" y="1969"/>
                  </a:cubicBezTo>
                  <a:cubicBezTo>
                    <a:pt x="601" y="1902"/>
                    <a:pt x="601" y="1835"/>
                    <a:pt x="535" y="1835"/>
                  </a:cubicBezTo>
                  <a:cubicBezTo>
                    <a:pt x="535" y="1835"/>
                    <a:pt x="501" y="1869"/>
                    <a:pt x="435" y="1902"/>
                  </a:cubicBezTo>
                  <a:lnTo>
                    <a:pt x="435" y="1235"/>
                  </a:lnTo>
                  <a:cubicBezTo>
                    <a:pt x="468" y="1101"/>
                    <a:pt x="535" y="1001"/>
                    <a:pt x="601" y="901"/>
                  </a:cubicBezTo>
                  <a:cubicBezTo>
                    <a:pt x="635" y="835"/>
                    <a:pt x="668" y="801"/>
                    <a:pt x="735" y="768"/>
                  </a:cubicBezTo>
                  <a:lnTo>
                    <a:pt x="868" y="768"/>
                  </a:lnTo>
                  <a:cubicBezTo>
                    <a:pt x="902" y="801"/>
                    <a:pt x="902" y="835"/>
                    <a:pt x="902" y="935"/>
                  </a:cubicBezTo>
                  <a:lnTo>
                    <a:pt x="902" y="1568"/>
                  </a:lnTo>
                  <a:cubicBezTo>
                    <a:pt x="868" y="1602"/>
                    <a:pt x="835" y="1635"/>
                    <a:pt x="801" y="1668"/>
                  </a:cubicBezTo>
                  <a:cubicBezTo>
                    <a:pt x="768" y="1702"/>
                    <a:pt x="735" y="1769"/>
                    <a:pt x="768" y="1835"/>
                  </a:cubicBezTo>
                  <a:cubicBezTo>
                    <a:pt x="735" y="1869"/>
                    <a:pt x="768" y="1902"/>
                    <a:pt x="768" y="1935"/>
                  </a:cubicBezTo>
                  <a:cubicBezTo>
                    <a:pt x="782" y="1964"/>
                    <a:pt x="796" y="1974"/>
                    <a:pt x="813" y="1974"/>
                  </a:cubicBezTo>
                  <a:cubicBezTo>
                    <a:pt x="836" y="1974"/>
                    <a:pt x="863" y="1955"/>
                    <a:pt x="902" y="1935"/>
                  </a:cubicBezTo>
                  <a:lnTo>
                    <a:pt x="1168" y="1802"/>
                  </a:lnTo>
                  <a:cubicBezTo>
                    <a:pt x="1202" y="1769"/>
                    <a:pt x="1235" y="1735"/>
                    <a:pt x="1268" y="1702"/>
                  </a:cubicBezTo>
                  <a:cubicBezTo>
                    <a:pt x="1302" y="1635"/>
                    <a:pt x="1302" y="1602"/>
                    <a:pt x="1302" y="1535"/>
                  </a:cubicBezTo>
                  <a:cubicBezTo>
                    <a:pt x="1302" y="1468"/>
                    <a:pt x="1302" y="1435"/>
                    <a:pt x="1268" y="1435"/>
                  </a:cubicBezTo>
                  <a:cubicBezTo>
                    <a:pt x="1202" y="1435"/>
                    <a:pt x="1168" y="1435"/>
                    <a:pt x="1135" y="1468"/>
                  </a:cubicBezTo>
                  <a:lnTo>
                    <a:pt x="1135" y="801"/>
                  </a:lnTo>
                  <a:cubicBezTo>
                    <a:pt x="1135" y="701"/>
                    <a:pt x="1135" y="601"/>
                    <a:pt x="1102" y="501"/>
                  </a:cubicBezTo>
                  <a:cubicBezTo>
                    <a:pt x="1068" y="434"/>
                    <a:pt x="1002" y="401"/>
                    <a:pt x="935" y="401"/>
                  </a:cubicBezTo>
                  <a:cubicBezTo>
                    <a:pt x="868" y="401"/>
                    <a:pt x="768" y="434"/>
                    <a:pt x="735" y="468"/>
                  </a:cubicBezTo>
                  <a:cubicBezTo>
                    <a:pt x="668" y="501"/>
                    <a:pt x="635" y="534"/>
                    <a:pt x="568" y="568"/>
                  </a:cubicBezTo>
                  <a:cubicBezTo>
                    <a:pt x="535" y="634"/>
                    <a:pt x="468" y="701"/>
                    <a:pt x="435" y="768"/>
                  </a:cubicBezTo>
                  <a:lnTo>
                    <a:pt x="435"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7" name="Google Shape;957;p34"/>
            <p:cNvSpPr/>
            <p:nvPr/>
          </p:nvSpPr>
          <p:spPr>
            <a:xfrm>
              <a:off x="2239275" y="2335650"/>
              <a:ext cx="30050" cy="52075"/>
            </a:xfrm>
            <a:custGeom>
              <a:rect b="b" l="l" r="r" t="t"/>
              <a:pathLst>
                <a:path extrusionOk="0" h="2083" w="1202">
                  <a:moveTo>
                    <a:pt x="388" y="1"/>
                  </a:moveTo>
                  <a:cubicBezTo>
                    <a:pt x="376" y="1"/>
                    <a:pt x="367" y="9"/>
                    <a:pt x="367" y="26"/>
                  </a:cubicBezTo>
                  <a:cubicBezTo>
                    <a:pt x="334" y="59"/>
                    <a:pt x="301" y="92"/>
                    <a:pt x="267" y="126"/>
                  </a:cubicBezTo>
                  <a:cubicBezTo>
                    <a:pt x="267" y="193"/>
                    <a:pt x="234" y="259"/>
                    <a:pt x="234" y="326"/>
                  </a:cubicBezTo>
                  <a:lnTo>
                    <a:pt x="234" y="626"/>
                  </a:lnTo>
                  <a:lnTo>
                    <a:pt x="167" y="693"/>
                  </a:lnTo>
                  <a:cubicBezTo>
                    <a:pt x="100" y="693"/>
                    <a:pt x="67" y="760"/>
                    <a:pt x="34" y="793"/>
                  </a:cubicBezTo>
                  <a:cubicBezTo>
                    <a:pt x="34" y="826"/>
                    <a:pt x="0" y="893"/>
                    <a:pt x="0" y="960"/>
                  </a:cubicBezTo>
                  <a:cubicBezTo>
                    <a:pt x="0" y="993"/>
                    <a:pt x="34" y="1026"/>
                    <a:pt x="34" y="1060"/>
                  </a:cubicBezTo>
                  <a:cubicBezTo>
                    <a:pt x="50" y="1076"/>
                    <a:pt x="67" y="1085"/>
                    <a:pt x="88" y="1085"/>
                  </a:cubicBezTo>
                  <a:cubicBezTo>
                    <a:pt x="109" y="1085"/>
                    <a:pt x="134" y="1076"/>
                    <a:pt x="167" y="1060"/>
                  </a:cubicBezTo>
                  <a:lnTo>
                    <a:pt x="234" y="993"/>
                  </a:lnTo>
                  <a:lnTo>
                    <a:pt x="234" y="1760"/>
                  </a:lnTo>
                  <a:cubicBezTo>
                    <a:pt x="234" y="1860"/>
                    <a:pt x="267" y="1994"/>
                    <a:pt x="334" y="2061"/>
                  </a:cubicBezTo>
                  <a:cubicBezTo>
                    <a:pt x="375" y="2074"/>
                    <a:pt x="417" y="2082"/>
                    <a:pt x="461" y="2082"/>
                  </a:cubicBezTo>
                  <a:cubicBezTo>
                    <a:pt x="523" y="2082"/>
                    <a:pt x="589" y="2066"/>
                    <a:pt x="667" y="2027"/>
                  </a:cubicBezTo>
                  <a:cubicBezTo>
                    <a:pt x="768" y="1960"/>
                    <a:pt x="868" y="1860"/>
                    <a:pt x="934" y="1794"/>
                  </a:cubicBezTo>
                  <a:cubicBezTo>
                    <a:pt x="1034" y="1694"/>
                    <a:pt x="1101" y="1627"/>
                    <a:pt x="1168" y="1527"/>
                  </a:cubicBezTo>
                  <a:cubicBezTo>
                    <a:pt x="1168" y="1460"/>
                    <a:pt x="1168" y="1427"/>
                    <a:pt x="1168" y="1393"/>
                  </a:cubicBezTo>
                  <a:cubicBezTo>
                    <a:pt x="1201" y="1327"/>
                    <a:pt x="1168" y="1293"/>
                    <a:pt x="1168" y="1260"/>
                  </a:cubicBezTo>
                  <a:lnTo>
                    <a:pt x="1068" y="1260"/>
                  </a:lnTo>
                  <a:cubicBezTo>
                    <a:pt x="1034" y="1293"/>
                    <a:pt x="1001" y="1327"/>
                    <a:pt x="1001" y="1360"/>
                  </a:cubicBezTo>
                  <a:cubicBezTo>
                    <a:pt x="901" y="1493"/>
                    <a:pt x="801" y="1594"/>
                    <a:pt x="667" y="1660"/>
                  </a:cubicBezTo>
                  <a:cubicBezTo>
                    <a:pt x="620" y="1684"/>
                    <a:pt x="573" y="1707"/>
                    <a:pt x="538" y="1707"/>
                  </a:cubicBezTo>
                  <a:cubicBezTo>
                    <a:pt x="523" y="1707"/>
                    <a:pt x="510" y="1703"/>
                    <a:pt x="501" y="1694"/>
                  </a:cubicBezTo>
                  <a:cubicBezTo>
                    <a:pt x="467" y="1694"/>
                    <a:pt x="467" y="1660"/>
                    <a:pt x="467" y="1594"/>
                  </a:cubicBezTo>
                  <a:lnTo>
                    <a:pt x="467" y="893"/>
                  </a:lnTo>
                  <a:lnTo>
                    <a:pt x="901" y="626"/>
                  </a:lnTo>
                  <a:cubicBezTo>
                    <a:pt x="934" y="593"/>
                    <a:pt x="968" y="559"/>
                    <a:pt x="1001" y="493"/>
                  </a:cubicBezTo>
                  <a:cubicBezTo>
                    <a:pt x="1034" y="459"/>
                    <a:pt x="1034" y="426"/>
                    <a:pt x="1034" y="359"/>
                  </a:cubicBezTo>
                  <a:cubicBezTo>
                    <a:pt x="1034" y="326"/>
                    <a:pt x="1034" y="293"/>
                    <a:pt x="1001" y="259"/>
                  </a:cubicBezTo>
                  <a:cubicBezTo>
                    <a:pt x="984" y="243"/>
                    <a:pt x="968" y="234"/>
                    <a:pt x="951" y="234"/>
                  </a:cubicBezTo>
                  <a:cubicBezTo>
                    <a:pt x="934" y="234"/>
                    <a:pt x="918" y="243"/>
                    <a:pt x="901" y="259"/>
                  </a:cubicBezTo>
                  <a:lnTo>
                    <a:pt x="467" y="493"/>
                  </a:lnTo>
                  <a:lnTo>
                    <a:pt x="467" y="193"/>
                  </a:lnTo>
                  <a:cubicBezTo>
                    <a:pt x="467" y="126"/>
                    <a:pt x="467" y="59"/>
                    <a:pt x="434" y="26"/>
                  </a:cubicBezTo>
                  <a:cubicBezTo>
                    <a:pt x="417" y="9"/>
                    <a:pt x="401" y="1"/>
                    <a:pt x="38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8" name="Google Shape;958;p34"/>
            <p:cNvSpPr/>
            <p:nvPr/>
          </p:nvSpPr>
          <p:spPr>
            <a:xfrm>
              <a:off x="2274300" y="2315650"/>
              <a:ext cx="29200" cy="52425"/>
            </a:xfrm>
            <a:custGeom>
              <a:rect b="b" l="l" r="r" t="t"/>
              <a:pathLst>
                <a:path extrusionOk="0" h="2097" w="1168">
                  <a:moveTo>
                    <a:pt x="384" y="0"/>
                  </a:moveTo>
                  <a:cubicBezTo>
                    <a:pt x="367" y="0"/>
                    <a:pt x="351" y="8"/>
                    <a:pt x="334" y="25"/>
                  </a:cubicBezTo>
                  <a:cubicBezTo>
                    <a:pt x="301" y="59"/>
                    <a:pt x="267" y="92"/>
                    <a:pt x="267" y="125"/>
                  </a:cubicBezTo>
                  <a:cubicBezTo>
                    <a:pt x="234" y="192"/>
                    <a:pt x="234" y="259"/>
                    <a:pt x="234" y="325"/>
                  </a:cubicBezTo>
                  <a:lnTo>
                    <a:pt x="234" y="659"/>
                  </a:lnTo>
                  <a:lnTo>
                    <a:pt x="134" y="692"/>
                  </a:lnTo>
                  <a:cubicBezTo>
                    <a:pt x="100" y="726"/>
                    <a:pt x="67" y="759"/>
                    <a:pt x="34" y="792"/>
                  </a:cubicBezTo>
                  <a:cubicBezTo>
                    <a:pt x="0" y="859"/>
                    <a:pt x="0" y="892"/>
                    <a:pt x="0" y="959"/>
                  </a:cubicBezTo>
                  <a:cubicBezTo>
                    <a:pt x="0" y="993"/>
                    <a:pt x="0" y="1026"/>
                    <a:pt x="34" y="1059"/>
                  </a:cubicBezTo>
                  <a:cubicBezTo>
                    <a:pt x="34" y="1076"/>
                    <a:pt x="50" y="1084"/>
                    <a:pt x="71" y="1084"/>
                  </a:cubicBezTo>
                  <a:cubicBezTo>
                    <a:pt x="92" y="1084"/>
                    <a:pt x="117" y="1076"/>
                    <a:pt x="134" y="1059"/>
                  </a:cubicBezTo>
                  <a:lnTo>
                    <a:pt x="234" y="993"/>
                  </a:lnTo>
                  <a:lnTo>
                    <a:pt x="234" y="1760"/>
                  </a:lnTo>
                  <a:cubicBezTo>
                    <a:pt x="200" y="1893"/>
                    <a:pt x="267" y="1993"/>
                    <a:pt x="334" y="2060"/>
                  </a:cubicBezTo>
                  <a:cubicBezTo>
                    <a:pt x="359" y="2085"/>
                    <a:pt x="390" y="2096"/>
                    <a:pt x="425" y="2096"/>
                  </a:cubicBezTo>
                  <a:cubicBezTo>
                    <a:pt x="482" y="2096"/>
                    <a:pt x="552" y="2068"/>
                    <a:pt x="634" y="2027"/>
                  </a:cubicBezTo>
                  <a:cubicBezTo>
                    <a:pt x="734" y="1960"/>
                    <a:pt x="834" y="1893"/>
                    <a:pt x="901" y="1793"/>
                  </a:cubicBezTo>
                  <a:cubicBezTo>
                    <a:pt x="1001" y="1726"/>
                    <a:pt x="1068" y="1626"/>
                    <a:pt x="1134" y="1526"/>
                  </a:cubicBezTo>
                  <a:cubicBezTo>
                    <a:pt x="1168" y="1493"/>
                    <a:pt x="1168" y="1426"/>
                    <a:pt x="1168" y="1393"/>
                  </a:cubicBezTo>
                  <a:cubicBezTo>
                    <a:pt x="1168" y="1359"/>
                    <a:pt x="1168" y="1326"/>
                    <a:pt x="1134" y="1293"/>
                  </a:cubicBezTo>
                  <a:cubicBezTo>
                    <a:pt x="1118" y="1276"/>
                    <a:pt x="1101" y="1268"/>
                    <a:pt x="1089" y="1268"/>
                  </a:cubicBezTo>
                  <a:cubicBezTo>
                    <a:pt x="1076" y="1268"/>
                    <a:pt x="1068" y="1276"/>
                    <a:pt x="1068" y="1293"/>
                  </a:cubicBezTo>
                  <a:cubicBezTo>
                    <a:pt x="1034" y="1293"/>
                    <a:pt x="1001" y="1326"/>
                    <a:pt x="968" y="1393"/>
                  </a:cubicBezTo>
                  <a:cubicBezTo>
                    <a:pt x="868" y="1493"/>
                    <a:pt x="768" y="1593"/>
                    <a:pt x="634" y="1693"/>
                  </a:cubicBezTo>
                  <a:cubicBezTo>
                    <a:pt x="567" y="1726"/>
                    <a:pt x="501" y="1726"/>
                    <a:pt x="467" y="1726"/>
                  </a:cubicBezTo>
                  <a:cubicBezTo>
                    <a:pt x="467" y="1693"/>
                    <a:pt x="467" y="1660"/>
                    <a:pt x="467" y="1593"/>
                  </a:cubicBezTo>
                  <a:lnTo>
                    <a:pt x="467" y="892"/>
                  </a:lnTo>
                  <a:lnTo>
                    <a:pt x="868" y="626"/>
                  </a:lnTo>
                  <a:cubicBezTo>
                    <a:pt x="901" y="592"/>
                    <a:pt x="968" y="559"/>
                    <a:pt x="968" y="526"/>
                  </a:cubicBezTo>
                  <a:cubicBezTo>
                    <a:pt x="1001" y="459"/>
                    <a:pt x="1001" y="425"/>
                    <a:pt x="1001" y="359"/>
                  </a:cubicBezTo>
                  <a:cubicBezTo>
                    <a:pt x="1034" y="325"/>
                    <a:pt x="1001" y="292"/>
                    <a:pt x="968" y="259"/>
                  </a:cubicBezTo>
                  <a:cubicBezTo>
                    <a:pt x="968" y="242"/>
                    <a:pt x="959" y="234"/>
                    <a:pt x="943" y="234"/>
                  </a:cubicBezTo>
                  <a:cubicBezTo>
                    <a:pt x="926" y="234"/>
                    <a:pt x="901" y="242"/>
                    <a:pt x="868" y="259"/>
                  </a:cubicBezTo>
                  <a:lnTo>
                    <a:pt x="434" y="492"/>
                  </a:lnTo>
                  <a:lnTo>
                    <a:pt x="434" y="192"/>
                  </a:lnTo>
                  <a:cubicBezTo>
                    <a:pt x="467" y="125"/>
                    <a:pt x="434" y="92"/>
                    <a:pt x="434" y="25"/>
                  </a:cubicBezTo>
                  <a:cubicBezTo>
                    <a:pt x="417" y="8"/>
                    <a:pt x="401" y="0"/>
                    <a:pt x="38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59" name="Google Shape;959;p34"/>
            <p:cNvSpPr/>
            <p:nvPr/>
          </p:nvSpPr>
          <p:spPr>
            <a:xfrm>
              <a:off x="2303475" y="2303550"/>
              <a:ext cx="34225" cy="70900"/>
            </a:xfrm>
            <a:custGeom>
              <a:rect b="b" l="l" r="r" t="t"/>
              <a:pathLst>
                <a:path extrusionOk="0" h="2836" w="1369">
                  <a:moveTo>
                    <a:pt x="868" y="417"/>
                  </a:moveTo>
                  <a:cubicBezTo>
                    <a:pt x="901" y="417"/>
                    <a:pt x="935" y="426"/>
                    <a:pt x="968" y="442"/>
                  </a:cubicBezTo>
                  <a:cubicBezTo>
                    <a:pt x="1002" y="442"/>
                    <a:pt x="1068" y="509"/>
                    <a:pt x="1068" y="543"/>
                  </a:cubicBezTo>
                  <a:cubicBezTo>
                    <a:pt x="1102" y="609"/>
                    <a:pt x="1102" y="676"/>
                    <a:pt x="1102" y="709"/>
                  </a:cubicBezTo>
                  <a:cubicBezTo>
                    <a:pt x="1102" y="843"/>
                    <a:pt x="1068" y="943"/>
                    <a:pt x="1002" y="1043"/>
                  </a:cubicBezTo>
                  <a:cubicBezTo>
                    <a:pt x="968" y="1176"/>
                    <a:pt x="868" y="1243"/>
                    <a:pt x="768" y="1310"/>
                  </a:cubicBezTo>
                  <a:cubicBezTo>
                    <a:pt x="735" y="1343"/>
                    <a:pt x="693" y="1360"/>
                    <a:pt x="651" y="1360"/>
                  </a:cubicBezTo>
                  <a:cubicBezTo>
                    <a:pt x="610" y="1360"/>
                    <a:pt x="568" y="1343"/>
                    <a:pt x="535" y="1310"/>
                  </a:cubicBezTo>
                  <a:cubicBezTo>
                    <a:pt x="468" y="1276"/>
                    <a:pt x="434" y="1176"/>
                    <a:pt x="434" y="1110"/>
                  </a:cubicBezTo>
                  <a:cubicBezTo>
                    <a:pt x="434" y="1010"/>
                    <a:pt x="468" y="909"/>
                    <a:pt x="501" y="809"/>
                  </a:cubicBezTo>
                  <a:cubicBezTo>
                    <a:pt x="568" y="676"/>
                    <a:pt x="635" y="543"/>
                    <a:pt x="768" y="442"/>
                  </a:cubicBezTo>
                  <a:cubicBezTo>
                    <a:pt x="801" y="426"/>
                    <a:pt x="835" y="417"/>
                    <a:pt x="868" y="417"/>
                  </a:cubicBezTo>
                  <a:close/>
                  <a:moveTo>
                    <a:pt x="968" y="0"/>
                  </a:moveTo>
                  <a:cubicBezTo>
                    <a:pt x="893" y="0"/>
                    <a:pt x="818" y="25"/>
                    <a:pt x="768" y="76"/>
                  </a:cubicBezTo>
                  <a:cubicBezTo>
                    <a:pt x="701" y="142"/>
                    <a:pt x="635" y="176"/>
                    <a:pt x="601" y="242"/>
                  </a:cubicBezTo>
                  <a:cubicBezTo>
                    <a:pt x="535" y="309"/>
                    <a:pt x="468" y="376"/>
                    <a:pt x="434" y="442"/>
                  </a:cubicBezTo>
                  <a:lnTo>
                    <a:pt x="434" y="342"/>
                  </a:lnTo>
                  <a:lnTo>
                    <a:pt x="168" y="476"/>
                  </a:lnTo>
                  <a:cubicBezTo>
                    <a:pt x="101" y="509"/>
                    <a:pt x="68" y="543"/>
                    <a:pt x="34" y="609"/>
                  </a:cubicBezTo>
                  <a:cubicBezTo>
                    <a:pt x="1" y="643"/>
                    <a:pt x="1" y="709"/>
                    <a:pt x="1" y="743"/>
                  </a:cubicBezTo>
                  <a:cubicBezTo>
                    <a:pt x="1" y="776"/>
                    <a:pt x="1" y="843"/>
                    <a:pt x="34" y="843"/>
                  </a:cubicBezTo>
                  <a:cubicBezTo>
                    <a:pt x="51" y="859"/>
                    <a:pt x="68" y="868"/>
                    <a:pt x="88" y="868"/>
                  </a:cubicBezTo>
                  <a:cubicBezTo>
                    <a:pt x="109" y="868"/>
                    <a:pt x="134" y="859"/>
                    <a:pt x="168" y="843"/>
                  </a:cubicBezTo>
                  <a:lnTo>
                    <a:pt x="201" y="843"/>
                  </a:lnTo>
                  <a:lnTo>
                    <a:pt x="201" y="2411"/>
                  </a:lnTo>
                  <a:lnTo>
                    <a:pt x="168" y="2444"/>
                  </a:lnTo>
                  <a:cubicBezTo>
                    <a:pt x="101" y="2444"/>
                    <a:pt x="68" y="2511"/>
                    <a:pt x="34" y="2544"/>
                  </a:cubicBezTo>
                  <a:cubicBezTo>
                    <a:pt x="1" y="2577"/>
                    <a:pt x="1" y="2644"/>
                    <a:pt x="1" y="2711"/>
                  </a:cubicBezTo>
                  <a:cubicBezTo>
                    <a:pt x="1" y="2744"/>
                    <a:pt x="1" y="2777"/>
                    <a:pt x="34" y="2811"/>
                  </a:cubicBezTo>
                  <a:cubicBezTo>
                    <a:pt x="51" y="2828"/>
                    <a:pt x="68" y="2836"/>
                    <a:pt x="88" y="2836"/>
                  </a:cubicBezTo>
                  <a:cubicBezTo>
                    <a:pt x="109" y="2836"/>
                    <a:pt x="134" y="2828"/>
                    <a:pt x="168" y="2811"/>
                  </a:cubicBezTo>
                  <a:lnTo>
                    <a:pt x="568" y="2577"/>
                  </a:lnTo>
                  <a:cubicBezTo>
                    <a:pt x="635" y="2544"/>
                    <a:pt x="668" y="2511"/>
                    <a:pt x="701" y="2444"/>
                  </a:cubicBezTo>
                  <a:cubicBezTo>
                    <a:pt x="701" y="2411"/>
                    <a:pt x="735" y="2344"/>
                    <a:pt x="735" y="2310"/>
                  </a:cubicBezTo>
                  <a:cubicBezTo>
                    <a:pt x="735" y="2277"/>
                    <a:pt x="735" y="2244"/>
                    <a:pt x="701" y="2210"/>
                  </a:cubicBezTo>
                  <a:cubicBezTo>
                    <a:pt x="685" y="2194"/>
                    <a:pt x="668" y="2185"/>
                    <a:pt x="647" y="2185"/>
                  </a:cubicBezTo>
                  <a:cubicBezTo>
                    <a:pt x="626" y="2185"/>
                    <a:pt x="601" y="2194"/>
                    <a:pt x="568" y="2210"/>
                  </a:cubicBezTo>
                  <a:lnTo>
                    <a:pt x="434" y="2277"/>
                  </a:lnTo>
                  <a:lnTo>
                    <a:pt x="434" y="1710"/>
                  </a:lnTo>
                  <a:lnTo>
                    <a:pt x="434" y="1677"/>
                  </a:lnTo>
                  <a:cubicBezTo>
                    <a:pt x="474" y="1686"/>
                    <a:pt x="510" y="1690"/>
                    <a:pt x="545" y="1690"/>
                  </a:cubicBezTo>
                  <a:cubicBezTo>
                    <a:pt x="629" y="1690"/>
                    <a:pt x="707" y="1667"/>
                    <a:pt x="801" y="1643"/>
                  </a:cubicBezTo>
                  <a:cubicBezTo>
                    <a:pt x="935" y="1543"/>
                    <a:pt x="1068" y="1410"/>
                    <a:pt x="1135" y="1243"/>
                  </a:cubicBezTo>
                  <a:cubicBezTo>
                    <a:pt x="1268" y="1043"/>
                    <a:pt x="1335" y="776"/>
                    <a:pt x="1335" y="543"/>
                  </a:cubicBezTo>
                  <a:cubicBezTo>
                    <a:pt x="1368" y="376"/>
                    <a:pt x="1302" y="209"/>
                    <a:pt x="1168" y="76"/>
                  </a:cubicBezTo>
                  <a:cubicBezTo>
                    <a:pt x="1118" y="25"/>
                    <a:pt x="1043" y="0"/>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0" name="Google Shape;960;p34"/>
            <p:cNvSpPr/>
            <p:nvPr/>
          </p:nvSpPr>
          <p:spPr>
            <a:xfrm>
              <a:off x="2342675" y="2283125"/>
              <a:ext cx="26725" cy="49850"/>
            </a:xfrm>
            <a:custGeom>
              <a:rect b="b" l="l" r="r" t="t"/>
              <a:pathLst>
                <a:path extrusionOk="0" h="1994" w="1069">
                  <a:moveTo>
                    <a:pt x="918" y="0"/>
                  </a:moveTo>
                  <a:cubicBezTo>
                    <a:pt x="901" y="0"/>
                    <a:pt x="885" y="9"/>
                    <a:pt x="868" y="25"/>
                  </a:cubicBezTo>
                  <a:cubicBezTo>
                    <a:pt x="868" y="25"/>
                    <a:pt x="835" y="59"/>
                    <a:pt x="835" y="59"/>
                  </a:cubicBezTo>
                  <a:lnTo>
                    <a:pt x="801" y="125"/>
                  </a:lnTo>
                  <a:cubicBezTo>
                    <a:pt x="784" y="109"/>
                    <a:pt x="759" y="100"/>
                    <a:pt x="734" y="100"/>
                  </a:cubicBezTo>
                  <a:cubicBezTo>
                    <a:pt x="709" y="100"/>
                    <a:pt x="684" y="109"/>
                    <a:pt x="668" y="125"/>
                  </a:cubicBezTo>
                  <a:cubicBezTo>
                    <a:pt x="601" y="125"/>
                    <a:pt x="568" y="159"/>
                    <a:pt x="501" y="159"/>
                  </a:cubicBezTo>
                  <a:cubicBezTo>
                    <a:pt x="368" y="259"/>
                    <a:pt x="234" y="392"/>
                    <a:pt x="134" y="559"/>
                  </a:cubicBezTo>
                  <a:cubicBezTo>
                    <a:pt x="101" y="659"/>
                    <a:pt x="67" y="792"/>
                    <a:pt x="34" y="926"/>
                  </a:cubicBezTo>
                  <a:cubicBezTo>
                    <a:pt x="34" y="1026"/>
                    <a:pt x="67" y="1126"/>
                    <a:pt x="134" y="1193"/>
                  </a:cubicBezTo>
                  <a:cubicBezTo>
                    <a:pt x="158" y="1205"/>
                    <a:pt x="192" y="1213"/>
                    <a:pt x="232" y="1213"/>
                  </a:cubicBezTo>
                  <a:cubicBezTo>
                    <a:pt x="303" y="1213"/>
                    <a:pt x="395" y="1189"/>
                    <a:pt x="501" y="1126"/>
                  </a:cubicBezTo>
                  <a:cubicBezTo>
                    <a:pt x="568" y="1093"/>
                    <a:pt x="668" y="1093"/>
                    <a:pt x="734" y="1059"/>
                  </a:cubicBezTo>
                  <a:cubicBezTo>
                    <a:pt x="801" y="1093"/>
                    <a:pt x="801" y="1093"/>
                    <a:pt x="801" y="1159"/>
                  </a:cubicBezTo>
                  <a:cubicBezTo>
                    <a:pt x="801" y="1193"/>
                    <a:pt x="801" y="1226"/>
                    <a:pt x="768" y="1259"/>
                  </a:cubicBezTo>
                  <a:cubicBezTo>
                    <a:pt x="701" y="1360"/>
                    <a:pt x="634" y="1426"/>
                    <a:pt x="534" y="1460"/>
                  </a:cubicBezTo>
                  <a:cubicBezTo>
                    <a:pt x="468" y="1493"/>
                    <a:pt x="401" y="1526"/>
                    <a:pt x="368" y="1526"/>
                  </a:cubicBezTo>
                  <a:cubicBezTo>
                    <a:pt x="301" y="1526"/>
                    <a:pt x="267" y="1526"/>
                    <a:pt x="234" y="1493"/>
                  </a:cubicBezTo>
                  <a:cubicBezTo>
                    <a:pt x="234" y="1460"/>
                    <a:pt x="201" y="1426"/>
                    <a:pt x="201" y="1393"/>
                  </a:cubicBezTo>
                  <a:lnTo>
                    <a:pt x="101" y="1393"/>
                  </a:lnTo>
                  <a:cubicBezTo>
                    <a:pt x="67" y="1426"/>
                    <a:pt x="67" y="1460"/>
                    <a:pt x="34" y="1526"/>
                  </a:cubicBezTo>
                  <a:cubicBezTo>
                    <a:pt x="1" y="1560"/>
                    <a:pt x="1" y="1626"/>
                    <a:pt x="1" y="1693"/>
                  </a:cubicBezTo>
                  <a:lnTo>
                    <a:pt x="1" y="1827"/>
                  </a:lnTo>
                  <a:cubicBezTo>
                    <a:pt x="1" y="1893"/>
                    <a:pt x="1" y="1927"/>
                    <a:pt x="34" y="1993"/>
                  </a:cubicBezTo>
                  <a:lnTo>
                    <a:pt x="134" y="1993"/>
                  </a:lnTo>
                  <a:lnTo>
                    <a:pt x="167" y="1960"/>
                  </a:lnTo>
                  <a:lnTo>
                    <a:pt x="201" y="1893"/>
                  </a:lnTo>
                  <a:lnTo>
                    <a:pt x="368" y="1893"/>
                  </a:lnTo>
                  <a:cubicBezTo>
                    <a:pt x="401" y="1893"/>
                    <a:pt x="468" y="1860"/>
                    <a:pt x="534" y="1827"/>
                  </a:cubicBezTo>
                  <a:cubicBezTo>
                    <a:pt x="701" y="1726"/>
                    <a:pt x="835" y="1593"/>
                    <a:pt x="935" y="1393"/>
                  </a:cubicBezTo>
                  <a:cubicBezTo>
                    <a:pt x="1001" y="1293"/>
                    <a:pt x="1068" y="1159"/>
                    <a:pt x="1068" y="1026"/>
                  </a:cubicBezTo>
                  <a:cubicBezTo>
                    <a:pt x="1068" y="959"/>
                    <a:pt x="1035" y="859"/>
                    <a:pt x="1001" y="792"/>
                  </a:cubicBezTo>
                  <a:cubicBezTo>
                    <a:pt x="935" y="759"/>
                    <a:pt x="868" y="726"/>
                    <a:pt x="801" y="726"/>
                  </a:cubicBezTo>
                  <a:cubicBezTo>
                    <a:pt x="701" y="726"/>
                    <a:pt x="601" y="759"/>
                    <a:pt x="501" y="792"/>
                  </a:cubicBezTo>
                  <a:cubicBezTo>
                    <a:pt x="434" y="826"/>
                    <a:pt x="401" y="826"/>
                    <a:pt x="334" y="859"/>
                  </a:cubicBezTo>
                  <a:cubicBezTo>
                    <a:pt x="301" y="826"/>
                    <a:pt x="301" y="826"/>
                    <a:pt x="301" y="792"/>
                  </a:cubicBezTo>
                  <a:cubicBezTo>
                    <a:pt x="301" y="759"/>
                    <a:pt x="301" y="726"/>
                    <a:pt x="334" y="726"/>
                  </a:cubicBezTo>
                  <a:cubicBezTo>
                    <a:pt x="368" y="626"/>
                    <a:pt x="468" y="559"/>
                    <a:pt x="534" y="526"/>
                  </a:cubicBezTo>
                  <a:cubicBezTo>
                    <a:pt x="568" y="492"/>
                    <a:pt x="634" y="492"/>
                    <a:pt x="668" y="492"/>
                  </a:cubicBezTo>
                  <a:cubicBezTo>
                    <a:pt x="684" y="476"/>
                    <a:pt x="701" y="467"/>
                    <a:pt x="718" y="467"/>
                  </a:cubicBezTo>
                  <a:cubicBezTo>
                    <a:pt x="734" y="467"/>
                    <a:pt x="751" y="476"/>
                    <a:pt x="768" y="492"/>
                  </a:cubicBezTo>
                  <a:cubicBezTo>
                    <a:pt x="768" y="526"/>
                    <a:pt x="801" y="559"/>
                    <a:pt x="801" y="559"/>
                  </a:cubicBezTo>
                  <a:cubicBezTo>
                    <a:pt x="818" y="576"/>
                    <a:pt x="835" y="584"/>
                    <a:pt x="851" y="584"/>
                  </a:cubicBezTo>
                  <a:cubicBezTo>
                    <a:pt x="868" y="584"/>
                    <a:pt x="885" y="576"/>
                    <a:pt x="901" y="559"/>
                  </a:cubicBezTo>
                  <a:cubicBezTo>
                    <a:pt x="935" y="526"/>
                    <a:pt x="968" y="492"/>
                    <a:pt x="1001" y="426"/>
                  </a:cubicBezTo>
                  <a:cubicBezTo>
                    <a:pt x="1001" y="392"/>
                    <a:pt x="1001" y="325"/>
                    <a:pt x="1001" y="259"/>
                  </a:cubicBezTo>
                  <a:lnTo>
                    <a:pt x="1001" y="192"/>
                  </a:lnTo>
                  <a:cubicBezTo>
                    <a:pt x="1001" y="125"/>
                    <a:pt x="968" y="92"/>
                    <a:pt x="968" y="25"/>
                  </a:cubicBezTo>
                  <a:cubicBezTo>
                    <a:pt x="951" y="9"/>
                    <a:pt x="935" y="0"/>
                    <a:pt x="9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1" name="Google Shape;961;p34"/>
            <p:cNvSpPr/>
            <p:nvPr/>
          </p:nvSpPr>
          <p:spPr>
            <a:xfrm>
              <a:off x="2386050" y="2267775"/>
              <a:ext cx="9200" cy="41625"/>
            </a:xfrm>
            <a:custGeom>
              <a:rect b="b" l="l" r="r" t="t"/>
              <a:pathLst>
                <a:path extrusionOk="0" h="1665" w="368">
                  <a:moveTo>
                    <a:pt x="258" y="0"/>
                  </a:moveTo>
                  <a:cubicBezTo>
                    <a:pt x="239" y="0"/>
                    <a:pt x="220" y="20"/>
                    <a:pt x="200" y="39"/>
                  </a:cubicBezTo>
                  <a:cubicBezTo>
                    <a:pt x="134" y="39"/>
                    <a:pt x="100" y="106"/>
                    <a:pt x="67" y="172"/>
                  </a:cubicBezTo>
                  <a:cubicBezTo>
                    <a:pt x="34" y="206"/>
                    <a:pt x="0" y="272"/>
                    <a:pt x="0" y="339"/>
                  </a:cubicBezTo>
                  <a:cubicBezTo>
                    <a:pt x="0" y="406"/>
                    <a:pt x="34" y="439"/>
                    <a:pt x="67" y="506"/>
                  </a:cubicBezTo>
                  <a:cubicBezTo>
                    <a:pt x="78" y="517"/>
                    <a:pt x="89" y="521"/>
                    <a:pt x="101" y="521"/>
                  </a:cubicBezTo>
                  <a:cubicBezTo>
                    <a:pt x="126" y="521"/>
                    <a:pt x="156" y="506"/>
                    <a:pt x="200" y="506"/>
                  </a:cubicBezTo>
                  <a:cubicBezTo>
                    <a:pt x="234" y="472"/>
                    <a:pt x="267" y="406"/>
                    <a:pt x="300" y="339"/>
                  </a:cubicBezTo>
                  <a:cubicBezTo>
                    <a:pt x="334" y="306"/>
                    <a:pt x="367" y="239"/>
                    <a:pt x="367" y="172"/>
                  </a:cubicBezTo>
                  <a:cubicBezTo>
                    <a:pt x="367" y="106"/>
                    <a:pt x="334" y="72"/>
                    <a:pt x="300" y="39"/>
                  </a:cubicBezTo>
                  <a:cubicBezTo>
                    <a:pt x="286" y="11"/>
                    <a:pt x="272" y="0"/>
                    <a:pt x="258" y="0"/>
                  </a:cubicBezTo>
                  <a:close/>
                  <a:moveTo>
                    <a:pt x="246" y="1148"/>
                  </a:moveTo>
                  <a:cubicBezTo>
                    <a:pt x="225" y="1148"/>
                    <a:pt x="200" y="1156"/>
                    <a:pt x="167" y="1173"/>
                  </a:cubicBezTo>
                  <a:cubicBezTo>
                    <a:pt x="134" y="1206"/>
                    <a:pt x="67" y="1240"/>
                    <a:pt x="67" y="1306"/>
                  </a:cubicBezTo>
                  <a:cubicBezTo>
                    <a:pt x="34" y="1373"/>
                    <a:pt x="0" y="1440"/>
                    <a:pt x="0" y="1507"/>
                  </a:cubicBezTo>
                  <a:cubicBezTo>
                    <a:pt x="0" y="1540"/>
                    <a:pt x="34" y="1607"/>
                    <a:pt x="67" y="1640"/>
                  </a:cubicBezTo>
                  <a:cubicBezTo>
                    <a:pt x="84" y="1657"/>
                    <a:pt x="100" y="1665"/>
                    <a:pt x="117" y="1665"/>
                  </a:cubicBezTo>
                  <a:cubicBezTo>
                    <a:pt x="134" y="1665"/>
                    <a:pt x="150" y="1657"/>
                    <a:pt x="167" y="1640"/>
                  </a:cubicBezTo>
                  <a:cubicBezTo>
                    <a:pt x="234" y="1607"/>
                    <a:pt x="267" y="1540"/>
                    <a:pt x="300" y="1507"/>
                  </a:cubicBezTo>
                  <a:cubicBezTo>
                    <a:pt x="334" y="1440"/>
                    <a:pt x="334" y="1373"/>
                    <a:pt x="367" y="1306"/>
                  </a:cubicBezTo>
                  <a:cubicBezTo>
                    <a:pt x="367" y="1240"/>
                    <a:pt x="334" y="1206"/>
                    <a:pt x="300" y="1173"/>
                  </a:cubicBezTo>
                  <a:cubicBezTo>
                    <a:pt x="284" y="1156"/>
                    <a:pt x="267" y="1148"/>
                    <a:pt x="246" y="1148"/>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2" name="Google Shape;962;p34"/>
            <p:cNvSpPr/>
            <p:nvPr/>
          </p:nvSpPr>
          <p:spPr>
            <a:xfrm>
              <a:off x="2412725" y="2219750"/>
              <a:ext cx="25050" cy="83200"/>
            </a:xfrm>
            <a:custGeom>
              <a:rect b="b" l="l" r="r" t="t"/>
              <a:pathLst>
                <a:path extrusionOk="0" h="3328" w="1002">
                  <a:moveTo>
                    <a:pt x="918" y="0"/>
                  </a:moveTo>
                  <a:cubicBezTo>
                    <a:pt x="901" y="0"/>
                    <a:pt x="885" y="8"/>
                    <a:pt x="868" y="25"/>
                  </a:cubicBezTo>
                  <a:cubicBezTo>
                    <a:pt x="835" y="25"/>
                    <a:pt x="835" y="58"/>
                    <a:pt x="801" y="92"/>
                  </a:cubicBezTo>
                  <a:cubicBezTo>
                    <a:pt x="801" y="125"/>
                    <a:pt x="768" y="192"/>
                    <a:pt x="768" y="225"/>
                  </a:cubicBezTo>
                  <a:lnTo>
                    <a:pt x="34" y="3061"/>
                  </a:lnTo>
                  <a:cubicBezTo>
                    <a:pt x="1" y="3127"/>
                    <a:pt x="1" y="3161"/>
                    <a:pt x="1" y="3227"/>
                  </a:cubicBezTo>
                  <a:cubicBezTo>
                    <a:pt x="1" y="3261"/>
                    <a:pt x="1" y="3294"/>
                    <a:pt x="34" y="3327"/>
                  </a:cubicBezTo>
                  <a:lnTo>
                    <a:pt x="134" y="3327"/>
                  </a:lnTo>
                  <a:cubicBezTo>
                    <a:pt x="134" y="3294"/>
                    <a:pt x="167" y="3261"/>
                    <a:pt x="201" y="3227"/>
                  </a:cubicBezTo>
                  <a:cubicBezTo>
                    <a:pt x="201" y="3194"/>
                    <a:pt x="234" y="3127"/>
                    <a:pt x="234" y="3094"/>
                  </a:cubicBezTo>
                  <a:lnTo>
                    <a:pt x="968" y="259"/>
                  </a:lnTo>
                  <a:cubicBezTo>
                    <a:pt x="968" y="225"/>
                    <a:pt x="1001" y="159"/>
                    <a:pt x="1001" y="125"/>
                  </a:cubicBezTo>
                  <a:cubicBezTo>
                    <a:pt x="1001" y="92"/>
                    <a:pt x="968" y="58"/>
                    <a:pt x="968" y="25"/>
                  </a:cubicBezTo>
                  <a:cubicBezTo>
                    <a:pt x="951" y="8"/>
                    <a:pt x="935" y="0"/>
                    <a:pt x="9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3" name="Google Shape;963;p34"/>
            <p:cNvSpPr/>
            <p:nvPr/>
          </p:nvSpPr>
          <p:spPr>
            <a:xfrm>
              <a:off x="2446925" y="2200350"/>
              <a:ext cx="25025" cy="82575"/>
            </a:xfrm>
            <a:custGeom>
              <a:rect b="b" l="l" r="r" t="t"/>
              <a:pathLst>
                <a:path extrusionOk="0" h="3303" w="1001">
                  <a:moveTo>
                    <a:pt x="901" y="1"/>
                  </a:moveTo>
                  <a:cubicBezTo>
                    <a:pt x="868" y="1"/>
                    <a:pt x="834" y="34"/>
                    <a:pt x="834" y="67"/>
                  </a:cubicBezTo>
                  <a:cubicBezTo>
                    <a:pt x="801" y="134"/>
                    <a:pt x="767" y="167"/>
                    <a:pt x="767" y="234"/>
                  </a:cubicBezTo>
                  <a:lnTo>
                    <a:pt x="34" y="3036"/>
                  </a:lnTo>
                  <a:cubicBezTo>
                    <a:pt x="34" y="3103"/>
                    <a:pt x="34" y="3136"/>
                    <a:pt x="34" y="3203"/>
                  </a:cubicBezTo>
                  <a:cubicBezTo>
                    <a:pt x="0" y="3236"/>
                    <a:pt x="34" y="3270"/>
                    <a:pt x="67" y="3303"/>
                  </a:cubicBezTo>
                  <a:lnTo>
                    <a:pt x="134" y="3303"/>
                  </a:lnTo>
                  <a:cubicBezTo>
                    <a:pt x="167" y="3270"/>
                    <a:pt x="200" y="3236"/>
                    <a:pt x="200" y="3203"/>
                  </a:cubicBezTo>
                  <a:cubicBezTo>
                    <a:pt x="234" y="3169"/>
                    <a:pt x="234" y="3103"/>
                    <a:pt x="267" y="3069"/>
                  </a:cubicBezTo>
                  <a:lnTo>
                    <a:pt x="968" y="234"/>
                  </a:lnTo>
                  <a:cubicBezTo>
                    <a:pt x="1001" y="201"/>
                    <a:pt x="1001" y="134"/>
                    <a:pt x="1001" y="101"/>
                  </a:cubicBezTo>
                  <a:cubicBezTo>
                    <a:pt x="1001" y="67"/>
                    <a:pt x="1001" y="34"/>
                    <a:pt x="9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4" name="Google Shape;964;p34"/>
            <p:cNvSpPr/>
            <p:nvPr/>
          </p:nvSpPr>
          <p:spPr>
            <a:xfrm>
              <a:off x="2476950" y="2202425"/>
              <a:ext cx="35875" cy="54775"/>
            </a:xfrm>
            <a:custGeom>
              <a:rect b="b" l="l" r="r" t="t"/>
              <a:pathLst>
                <a:path extrusionOk="0" h="2191" w="1435">
                  <a:moveTo>
                    <a:pt x="1080" y="1"/>
                  </a:moveTo>
                  <a:cubicBezTo>
                    <a:pt x="1043" y="1"/>
                    <a:pt x="1001" y="18"/>
                    <a:pt x="967" y="51"/>
                  </a:cubicBezTo>
                  <a:cubicBezTo>
                    <a:pt x="934" y="51"/>
                    <a:pt x="901" y="84"/>
                    <a:pt x="867" y="151"/>
                  </a:cubicBezTo>
                  <a:cubicBezTo>
                    <a:pt x="801" y="184"/>
                    <a:pt x="767" y="251"/>
                    <a:pt x="734" y="318"/>
                  </a:cubicBezTo>
                  <a:cubicBezTo>
                    <a:pt x="701" y="284"/>
                    <a:pt x="667" y="284"/>
                    <a:pt x="634" y="251"/>
                  </a:cubicBezTo>
                  <a:cubicBezTo>
                    <a:pt x="601" y="251"/>
                    <a:pt x="567" y="251"/>
                    <a:pt x="534" y="284"/>
                  </a:cubicBezTo>
                  <a:cubicBezTo>
                    <a:pt x="500" y="318"/>
                    <a:pt x="467" y="351"/>
                    <a:pt x="434" y="385"/>
                  </a:cubicBezTo>
                  <a:cubicBezTo>
                    <a:pt x="400" y="418"/>
                    <a:pt x="367" y="485"/>
                    <a:pt x="334" y="551"/>
                  </a:cubicBezTo>
                  <a:lnTo>
                    <a:pt x="334" y="451"/>
                  </a:lnTo>
                  <a:lnTo>
                    <a:pt x="167" y="618"/>
                  </a:lnTo>
                  <a:cubicBezTo>
                    <a:pt x="100" y="618"/>
                    <a:pt x="67" y="685"/>
                    <a:pt x="33" y="718"/>
                  </a:cubicBezTo>
                  <a:cubicBezTo>
                    <a:pt x="33" y="751"/>
                    <a:pt x="0" y="818"/>
                    <a:pt x="0" y="885"/>
                  </a:cubicBezTo>
                  <a:cubicBezTo>
                    <a:pt x="0" y="918"/>
                    <a:pt x="33" y="952"/>
                    <a:pt x="33" y="985"/>
                  </a:cubicBezTo>
                  <a:cubicBezTo>
                    <a:pt x="50" y="1002"/>
                    <a:pt x="67" y="1010"/>
                    <a:pt x="88" y="1010"/>
                  </a:cubicBezTo>
                  <a:cubicBezTo>
                    <a:pt x="109" y="1010"/>
                    <a:pt x="134" y="1002"/>
                    <a:pt x="167" y="985"/>
                  </a:cubicBezTo>
                  <a:lnTo>
                    <a:pt x="167" y="1819"/>
                  </a:lnTo>
                  <a:cubicBezTo>
                    <a:pt x="100" y="1819"/>
                    <a:pt x="67" y="1852"/>
                    <a:pt x="33" y="1919"/>
                  </a:cubicBezTo>
                  <a:cubicBezTo>
                    <a:pt x="33" y="1952"/>
                    <a:pt x="0" y="2019"/>
                    <a:pt x="0" y="2052"/>
                  </a:cubicBezTo>
                  <a:cubicBezTo>
                    <a:pt x="0" y="2086"/>
                    <a:pt x="33" y="2152"/>
                    <a:pt x="33" y="2152"/>
                  </a:cubicBezTo>
                  <a:cubicBezTo>
                    <a:pt x="48" y="2181"/>
                    <a:pt x="62" y="2191"/>
                    <a:pt x="78" y="2191"/>
                  </a:cubicBezTo>
                  <a:cubicBezTo>
                    <a:pt x="101" y="2191"/>
                    <a:pt x="128" y="2172"/>
                    <a:pt x="167" y="2152"/>
                  </a:cubicBezTo>
                  <a:lnTo>
                    <a:pt x="367" y="2052"/>
                  </a:lnTo>
                  <a:cubicBezTo>
                    <a:pt x="400" y="2019"/>
                    <a:pt x="467" y="1986"/>
                    <a:pt x="500" y="1919"/>
                  </a:cubicBezTo>
                  <a:cubicBezTo>
                    <a:pt x="500" y="1886"/>
                    <a:pt x="500" y="1852"/>
                    <a:pt x="534" y="1786"/>
                  </a:cubicBezTo>
                  <a:cubicBezTo>
                    <a:pt x="534" y="1752"/>
                    <a:pt x="500" y="1719"/>
                    <a:pt x="500" y="1685"/>
                  </a:cubicBezTo>
                  <a:cubicBezTo>
                    <a:pt x="484" y="1669"/>
                    <a:pt x="467" y="1660"/>
                    <a:pt x="446" y="1660"/>
                  </a:cubicBezTo>
                  <a:cubicBezTo>
                    <a:pt x="425" y="1660"/>
                    <a:pt x="400" y="1669"/>
                    <a:pt x="367" y="1685"/>
                  </a:cubicBezTo>
                  <a:lnTo>
                    <a:pt x="367" y="985"/>
                  </a:lnTo>
                  <a:cubicBezTo>
                    <a:pt x="400" y="918"/>
                    <a:pt x="434" y="818"/>
                    <a:pt x="467" y="785"/>
                  </a:cubicBezTo>
                  <a:cubicBezTo>
                    <a:pt x="500" y="751"/>
                    <a:pt x="500" y="718"/>
                    <a:pt x="534" y="685"/>
                  </a:cubicBezTo>
                  <a:lnTo>
                    <a:pt x="601" y="685"/>
                  </a:lnTo>
                  <a:cubicBezTo>
                    <a:pt x="601" y="718"/>
                    <a:pt x="601" y="751"/>
                    <a:pt x="601" y="785"/>
                  </a:cubicBezTo>
                  <a:lnTo>
                    <a:pt x="601" y="1886"/>
                  </a:lnTo>
                  <a:lnTo>
                    <a:pt x="834" y="1752"/>
                  </a:lnTo>
                  <a:cubicBezTo>
                    <a:pt x="867" y="1719"/>
                    <a:pt x="901" y="1685"/>
                    <a:pt x="934" y="1652"/>
                  </a:cubicBezTo>
                  <a:cubicBezTo>
                    <a:pt x="967" y="1585"/>
                    <a:pt x="967" y="1552"/>
                    <a:pt x="967" y="1485"/>
                  </a:cubicBezTo>
                  <a:cubicBezTo>
                    <a:pt x="967" y="1452"/>
                    <a:pt x="967" y="1419"/>
                    <a:pt x="934" y="1385"/>
                  </a:cubicBezTo>
                  <a:cubicBezTo>
                    <a:pt x="923" y="1374"/>
                    <a:pt x="912" y="1370"/>
                    <a:pt x="901" y="1370"/>
                  </a:cubicBezTo>
                  <a:cubicBezTo>
                    <a:pt x="878" y="1370"/>
                    <a:pt x="856" y="1385"/>
                    <a:pt x="834" y="1385"/>
                  </a:cubicBezTo>
                  <a:lnTo>
                    <a:pt x="834" y="685"/>
                  </a:lnTo>
                  <a:cubicBezTo>
                    <a:pt x="867" y="618"/>
                    <a:pt x="901" y="551"/>
                    <a:pt x="934" y="485"/>
                  </a:cubicBezTo>
                  <a:cubicBezTo>
                    <a:pt x="934" y="451"/>
                    <a:pt x="967" y="418"/>
                    <a:pt x="1001" y="418"/>
                  </a:cubicBezTo>
                  <a:cubicBezTo>
                    <a:pt x="1023" y="418"/>
                    <a:pt x="1045" y="403"/>
                    <a:pt x="1058" y="403"/>
                  </a:cubicBezTo>
                  <a:cubicBezTo>
                    <a:pt x="1064" y="403"/>
                    <a:pt x="1068" y="407"/>
                    <a:pt x="1068" y="418"/>
                  </a:cubicBezTo>
                  <a:lnTo>
                    <a:pt x="1068" y="518"/>
                  </a:lnTo>
                  <a:lnTo>
                    <a:pt x="1068" y="1619"/>
                  </a:lnTo>
                  <a:lnTo>
                    <a:pt x="1268" y="1485"/>
                  </a:lnTo>
                  <a:cubicBezTo>
                    <a:pt x="1334" y="1452"/>
                    <a:pt x="1368" y="1419"/>
                    <a:pt x="1401" y="1352"/>
                  </a:cubicBezTo>
                  <a:cubicBezTo>
                    <a:pt x="1401" y="1319"/>
                    <a:pt x="1434" y="1285"/>
                    <a:pt x="1434" y="1218"/>
                  </a:cubicBezTo>
                  <a:cubicBezTo>
                    <a:pt x="1434" y="1185"/>
                    <a:pt x="1401" y="1152"/>
                    <a:pt x="1401" y="1118"/>
                  </a:cubicBezTo>
                  <a:cubicBezTo>
                    <a:pt x="1384" y="1102"/>
                    <a:pt x="1368" y="1093"/>
                    <a:pt x="1351" y="1093"/>
                  </a:cubicBezTo>
                  <a:cubicBezTo>
                    <a:pt x="1334" y="1093"/>
                    <a:pt x="1318" y="1102"/>
                    <a:pt x="1301" y="1118"/>
                  </a:cubicBezTo>
                  <a:lnTo>
                    <a:pt x="1301" y="318"/>
                  </a:lnTo>
                  <a:cubicBezTo>
                    <a:pt x="1301" y="218"/>
                    <a:pt x="1268" y="118"/>
                    <a:pt x="1168" y="51"/>
                  </a:cubicBezTo>
                  <a:cubicBezTo>
                    <a:pt x="1151" y="18"/>
                    <a:pt x="1118" y="1"/>
                    <a:pt x="108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5" name="Google Shape;965;p34"/>
            <p:cNvSpPr/>
            <p:nvPr/>
          </p:nvSpPr>
          <p:spPr>
            <a:xfrm>
              <a:off x="2512800" y="2181375"/>
              <a:ext cx="31725" cy="73000"/>
            </a:xfrm>
            <a:custGeom>
              <a:rect b="b" l="l" r="r" t="t"/>
              <a:pathLst>
                <a:path extrusionOk="0" h="2920" w="1269">
                  <a:moveTo>
                    <a:pt x="1197" y="1"/>
                  </a:moveTo>
                  <a:cubicBezTo>
                    <a:pt x="1176" y="1"/>
                    <a:pt x="1151" y="9"/>
                    <a:pt x="1135" y="26"/>
                  </a:cubicBezTo>
                  <a:lnTo>
                    <a:pt x="901" y="159"/>
                  </a:lnTo>
                  <a:cubicBezTo>
                    <a:pt x="868" y="192"/>
                    <a:pt x="834" y="226"/>
                    <a:pt x="801" y="259"/>
                  </a:cubicBezTo>
                  <a:cubicBezTo>
                    <a:pt x="768" y="326"/>
                    <a:pt x="768" y="359"/>
                    <a:pt x="768" y="426"/>
                  </a:cubicBezTo>
                  <a:cubicBezTo>
                    <a:pt x="768" y="459"/>
                    <a:pt x="768" y="493"/>
                    <a:pt x="801" y="526"/>
                  </a:cubicBezTo>
                  <a:cubicBezTo>
                    <a:pt x="818" y="543"/>
                    <a:pt x="834" y="551"/>
                    <a:pt x="851" y="551"/>
                  </a:cubicBezTo>
                  <a:cubicBezTo>
                    <a:pt x="868" y="551"/>
                    <a:pt x="884" y="543"/>
                    <a:pt x="901" y="526"/>
                  </a:cubicBezTo>
                  <a:lnTo>
                    <a:pt x="901" y="526"/>
                  </a:lnTo>
                  <a:lnTo>
                    <a:pt x="634" y="1493"/>
                  </a:lnTo>
                  <a:lnTo>
                    <a:pt x="367" y="826"/>
                  </a:lnTo>
                  <a:cubicBezTo>
                    <a:pt x="401" y="793"/>
                    <a:pt x="467" y="760"/>
                    <a:pt x="467" y="726"/>
                  </a:cubicBezTo>
                  <a:cubicBezTo>
                    <a:pt x="501" y="659"/>
                    <a:pt x="501" y="626"/>
                    <a:pt x="501" y="593"/>
                  </a:cubicBezTo>
                  <a:cubicBezTo>
                    <a:pt x="534" y="526"/>
                    <a:pt x="501" y="493"/>
                    <a:pt x="467" y="459"/>
                  </a:cubicBezTo>
                  <a:cubicBezTo>
                    <a:pt x="467" y="443"/>
                    <a:pt x="459" y="434"/>
                    <a:pt x="442" y="434"/>
                  </a:cubicBezTo>
                  <a:cubicBezTo>
                    <a:pt x="426" y="434"/>
                    <a:pt x="401" y="443"/>
                    <a:pt x="367" y="459"/>
                  </a:cubicBezTo>
                  <a:lnTo>
                    <a:pt x="167" y="593"/>
                  </a:lnTo>
                  <a:cubicBezTo>
                    <a:pt x="101" y="626"/>
                    <a:pt x="67" y="659"/>
                    <a:pt x="34" y="693"/>
                  </a:cubicBezTo>
                  <a:cubicBezTo>
                    <a:pt x="0" y="760"/>
                    <a:pt x="0" y="793"/>
                    <a:pt x="0" y="860"/>
                  </a:cubicBezTo>
                  <a:cubicBezTo>
                    <a:pt x="0" y="893"/>
                    <a:pt x="0" y="926"/>
                    <a:pt x="34" y="960"/>
                  </a:cubicBezTo>
                  <a:lnTo>
                    <a:pt x="134" y="960"/>
                  </a:lnTo>
                  <a:lnTo>
                    <a:pt x="501" y="1927"/>
                  </a:lnTo>
                  <a:lnTo>
                    <a:pt x="367" y="2394"/>
                  </a:lnTo>
                  <a:lnTo>
                    <a:pt x="167" y="2527"/>
                  </a:lnTo>
                  <a:cubicBezTo>
                    <a:pt x="101" y="2561"/>
                    <a:pt x="67" y="2594"/>
                    <a:pt x="34" y="2661"/>
                  </a:cubicBezTo>
                  <a:cubicBezTo>
                    <a:pt x="0" y="2694"/>
                    <a:pt x="0" y="2728"/>
                    <a:pt x="0" y="2794"/>
                  </a:cubicBezTo>
                  <a:cubicBezTo>
                    <a:pt x="0" y="2828"/>
                    <a:pt x="0" y="2861"/>
                    <a:pt x="34" y="2894"/>
                  </a:cubicBezTo>
                  <a:cubicBezTo>
                    <a:pt x="50" y="2911"/>
                    <a:pt x="67" y="2919"/>
                    <a:pt x="88" y="2919"/>
                  </a:cubicBezTo>
                  <a:cubicBezTo>
                    <a:pt x="109" y="2919"/>
                    <a:pt x="134" y="2911"/>
                    <a:pt x="167" y="2894"/>
                  </a:cubicBezTo>
                  <a:lnTo>
                    <a:pt x="668" y="2594"/>
                  </a:lnTo>
                  <a:cubicBezTo>
                    <a:pt x="701" y="2561"/>
                    <a:pt x="734" y="2527"/>
                    <a:pt x="768" y="2494"/>
                  </a:cubicBezTo>
                  <a:cubicBezTo>
                    <a:pt x="801" y="2427"/>
                    <a:pt x="801" y="2394"/>
                    <a:pt x="801" y="2327"/>
                  </a:cubicBezTo>
                  <a:cubicBezTo>
                    <a:pt x="801" y="2261"/>
                    <a:pt x="768" y="2227"/>
                    <a:pt x="734" y="2227"/>
                  </a:cubicBezTo>
                  <a:cubicBezTo>
                    <a:pt x="734" y="2217"/>
                    <a:pt x="731" y="2213"/>
                    <a:pt x="726" y="2213"/>
                  </a:cubicBezTo>
                  <a:cubicBezTo>
                    <a:pt x="712" y="2213"/>
                    <a:pt x="681" y="2237"/>
                    <a:pt x="634" y="2261"/>
                  </a:cubicBezTo>
                  <a:lnTo>
                    <a:pt x="1168" y="393"/>
                  </a:lnTo>
                  <a:cubicBezTo>
                    <a:pt x="1201" y="359"/>
                    <a:pt x="1235" y="326"/>
                    <a:pt x="1235" y="259"/>
                  </a:cubicBezTo>
                  <a:cubicBezTo>
                    <a:pt x="1268" y="226"/>
                    <a:pt x="1268" y="192"/>
                    <a:pt x="1268" y="126"/>
                  </a:cubicBezTo>
                  <a:cubicBezTo>
                    <a:pt x="1268" y="92"/>
                    <a:pt x="1268" y="59"/>
                    <a:pt x="1235" y="26"/>
                  </a:cubicBezTo>
                  <a:cubicBezTo>
                    <a:pt x="1235" y="9"/>
                    <a:pt x="1218" y="1"/>
                    <a:pt x="119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6" name="Google Shape;966;p34"/>
            <p:cNvSpPr/>
            <p:nvPr/>
          </p:nvSpPr>
          <p:spPr>
            <a:xfrm>
              <a:off x="2544500" y="2165125"/>
              <a:ext cx="33375" cy="69450"/>
            </a:xfrm>
            <a:custGeom>
              <a:rect b="b" l="l" r="r" t="t"/>
              <a:pathLst>
                <a:path extrusionOk="0" h="2778" w="1335">
                  <a:moveTo>
                    <a:pt x="967" y="375"/>
                  </a:moveTo>
                  <a:cubicBezTo>
                    <a:pt x="1034" y="409"/>
                    <a:pt x="1067" y="442"/>
                    <a:pt x="1101" y="509"/>
                  </a:cubicBezTo>
                  <a:cubicBezTo>
                    <a:pt x="1101" y="576"/>
                    <a:pt x="1134" y="609"/>
                    <a:pt x="1134" y="676"/>
                  </a:cubicBezTo>
                  <a:cubicBezTo>
                    <a:pt x="1134" y="809"/>
                    <a:pt x="1101" y="909"/>
                    <a:pt x="1034" y="1009"/>
                  </a:cubicBezTo>
                  <a:cubicBezTo>
                    <a:pt x="967" y="1109"/>
                    <a:pt x="901" y="1209"/>
                    <a:pt x="801" y="1276"/>
                  </a:cubicBezTo>
                  <a:cubicBezTo>
                    <a:pt x="767" y="1309"/>
                    <a:pt x="726" y="1326"/>
                    <a:pt x="684" y="1326"/>
                  </a:cubicBezTo>
                  <a:cubicBezTo>
                    <a:pt x="642" y="1326"/>
                    <a:pt x="600" y="1309"/>
                    <a:pt x="567" y="1276"/>
                  </a:cubicBezTo>
                  <a:cubicBezTo>
                    <a:pt x="500" y="1243"/>
                    <a:pt x="434" y="1143"/>
                    <a:pt x="467" y="1076"/>
                  </a:cubicBezTo>
                  <a:cubicBezTo>
                    <a:pt x="467" y="976"/>
                    <a:pt x="467" y="842"/>
                    <a:pt x="534" y="776"/>
                  </a:cubicBezTo>
                  <a:cubicBezTo>
                    <a:pt x="567" y="609"/>
                    <a:pt x="667" y="509"/>
                    <a:pt x="801" y="409"/>
                  </a:cubicBezTo>
                  <a:cubicBezTo>
                    <a:pt x="834" y="375"/>
                    <a:pt x="901" y="375"/>
                    <a:pt x="967" y="375"/>
                  </a:cubicBezTo>
                  <a:close/>
                  <a:moveTo>
                    <a:pt x="980" y="0"/>
                  </a:moveTo>
                  <a:cubicBezTo>
                    <a:pt x="909" y="0"/>
                    <a:pt x="834" y="25"/>
                    <a:pt x="767" y="75"/>
                  </a:cubicBezTo>
                  <a:cubicBezTo>
                    <a:pt x="701" y="109"/>
                    <a:pt x="667" y="142"/>
                    <a:pt x="600" y="209"/>
                  </a:cubicBezTo>
                  <a:cubicBezTo>
                    <a:pt x="534" y="275"/>
                    <a:pt x="467" y="342"/>
                    <a:pt x="434" y="442"/>
                  </a:cubicBezTo>
                  <a:lnTo>
                    <a:pt x="434" y="309"/>
                  </a:lnTo>
                  <a:lnTo>
                    <a:pt x="167" y="476"/>
                  </a:lnTo>
                  <a:cubicBezTo>
                    <a:pt x="133" y="476"/>
                    <a:pt x="67" y="509"/>
                    <a:pt x="67" y="576"/>
                  </a:cubicBezTo>
                  <a:cubicBezTo>
                    <a:pt x="33" y="609"/>
                    <a:pt x="0" y="676"/>
                    <a:pt x="33" y="709"/>
                  </a:cubicBezTo>
                  <a:cubicBezTo>
                    <a:pt x="0" y="776"/>
                    <a:pt x="33" y="809"/>
                    <a:pt x="67" y="842"/>
                  </a:cubicBezTo>
                  <a:cubicBezTo>
                    <a:pt x="67" y="854"/>
                    <a:pt x="74" y="857"/>
                    <a:pt x="85" y="857"/>
                  </a:cubicBezTo>
                  <a:cubicBezTo>
                    <a:pt x="108" y="857"/>
                    <a:pt x="145" y="842"/>
                    <a:pt x="167" y="842"/>
                  </a:cubicBezTo>
                  <a:lnTo>
                    <a:pt x="200" y="809"/>
                  </a:lnTo>
                  <a:lnTo>
                    <a:pt x="200" y="2377"/>
                  </a:lnTo>
                  <a:lnTo>
                    <a:pt x="167" y="2410"/>
                  </a:lnTo>
                  <a:cubicBezTo>
                    <a:pt x="133" y="2444"/>
                    <a:pt x="67" y="2477"/>
                    <a:pt x="67" y="2510"/>
                  </a:cubicBezTo>
                  <a:cubicBezTo>
                    <a:pt x="33" y="2577"/>
                    <a:pt x="0" y="2610"/>
                    <a:pt x="33" y="2677"/>
                  </a:cubicBezTo>
                  <a:cubicBezTo>
                    <a:pt x="0" y="2710"/>
                    <a:pt x="33" y="2744"/>
                    <a:pt x="67" y="2777"/>
                  </a:cubicBezTo>
                  <a:cubicBezTo>
                    <a:pt x="67" y="2777"/>
                    <a:pt x="133" y="2777"/>
                    <a:pt x="167" y="2744"/>
                  </a:cubicBezTo>
                  <a:lnTo>
                    <a:pt x="600" y="2510"/>
                  </a:lnTo>
                  <a:cubicBezTo>
                    <a:pt x="634" y="2477"/>
                    <a:pt x="667" y="2444"/>
                    <a:pt x="701" y="2410"/>
                  </a:cubicBezTo>
                  <a:cubicBezTo>
                    <a:pt x="734" y="2344"/>
                    <a:pt x="734" y="2310"/>
                    <a:pt x="734" y="2243"/>
                  </a:cubicBezTo>
                  <a:cubicBezTo>
                    <a:pt x="734" y="2210"/>
                    <a:pt x="734" y="2177"/>
                    <a:pt x="701" y="2143"/>
                  </a:cubicBezTo>
                  <a:cubicBezTo>
                    <a:pt x="684" y="2127"/>
                    <a:pt x="667" y="2118"/>
                    <a:pt x="650" y="2118"/>
                  </a:cubicBezTo>
                  <a:cubicBezTo>
                    <a:pt x="634" y="2118"/>
                    <a:pt x="617" y="2127"/>
                    <a:pt x="600" y="2143"/>
                  </a:cubicBezTo>
                  <a:lnTo>
                    <a:pt x="467" y="2243"/>
                  </a:lnTo>
                  <a:lnTo>
                    <a:pt x="467" y="1676"/>
                  </a:lnTo>
                  <a:lnTo>
                    <a:pt x="600" y="1676"/>
                  </a:lnTo>
                  <a:cubicBezTo>
                    <a:pt x="667" y="1676"/>
                    <a:pt x="734" y="1643"/>
                    <a:pt x="767" y="1610"/>
                  </a:cubicBezTo>
                  <a:cubicBezTo>
                    <a:pt x="934" y="1510"/>
                    <a:pt x="1067" y="1376"/>
                    <a:pt x="1134" y="1209"/>
                  </a:cubicBezTo>
                  <a:cubicBezTo>
                    <a:pt x="1268" y="1009"/>
                    <a:pt x="1334" y="776"/>
                    <a:pt x="1334" y="509"/>
                  </a:cubicBezTo>
                  <a:cubicBezTo>
                    <a:pt x="1334" y="342"/>
                    <a:pt x="1301" y="175"/>
                    <a:pt x="1168" y="75"/>
                  </a:cubicBezTo>
                  <a:cubicBezTo>
                    <a:pt x="1117" y="25"/>
                    <a:pt x="1051" y="0"/>
                    <a:pt x="9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7" name="Google Shape;967;p34"/>
            <p:cNvSpPr/>
            <p:nvPr/>
          </p:nvSpPr>
          <p:spPr>
            <a:xfrm>
              <a:off x="2582850" y="2146075"/>
              <a:ext cx="30875" cy="46500"/>
            </a:xfrm>
            <a:custGeom>
              <a:rect b="b" l="l" r="r" t="t"/>
              <a:pathLst>
                <a:path extrusionOk="0" h="1860" w="1235">
                  <a:moveTo>
                    <a:pt x="801" y="904"/>
                  </a:moveTo>
                  <a:lnTo>
                    <a:pt x="801" y="1071"/>
                  </a:lnTo>
                  <a:cubicBezTo>
                    <a:pt x="734" y="1137"/>
                    <a:pt x="701" y="1238"/>
                    <a:pt x="634" y="1304"/>
                  </a:cubicBezTo>
                  <a:cubicBezTo>
                    <a:pt x="568" y="1371"/>
                    <a:pt x="501" y="1404"/>
                    <a:pt x="434" y="1471"/>
                  </a:cubicBezTo>
                  <a:cubicBezTo>
                    <a:pt x="401" y="1504"/>
                    <a:pt x="334" y="1504"/>
                    <a:pt x="267" y="1504"/>
                  </a:cubicBezTo>
                  <a:cubicBezTo>
                    <a:pt x="267" y="1471"/>
                    <a:pt x="267" y="1471"/>
                    <a:pt x="267" y="1438"/>
                  </a:cubicBezTo>
                  <a:cubicBezTo>
                    <a:pt x="267" y="1371"/>
                    <a:pt x="267" y="1304"/>
                    <a:pt x="301" y="1271"/>
                  </a:cubicBezTo>
                  <a:cubicBezTo>
                    <a:pt x="367" y="1171"/>
                    <a:pt x="467" y="1071"/>
                    <a:pt x="568" y="1004"/>
                  </a:cubicBezTo>
                  <a:cubicBezTo>
                    <a:pt x="634" y="971"/>
                    <a:pt x="701" y="937"/>
                    <a:pt x="801" y="904"/>
                  </a:cubicBezTo>
                  <a:close/>
                  <a:moveTo>
                    <a:pt x="818" y="0"/>
                  </a:moveTo>
                  <a:cubicBezTo>
                    <a:pt x="753" y="0"/>
                    <a:pt x="683" y="29"/>
                    <a:pt x="601" y="70"/>
                  </a:cubicBezTo>
                  <a:cubicBezTo>
                    <a:pt x="534" y="103"/>
                    <a:pt x="467" y="137"/>
                    <a:pt x="434" y="203"/>
                  </a:cubicBezTo>
                  <a:cubicBezTo>
                    <a:pt x="367" y="237"/>
                    <a:pt x="301" y="304"/>
                    <a:pt x="267" y="337"/>
                  </a:cubicBezTo>
                  <a:cubicBezTo>
                    <a:pt x="234" y="370"/>
                    <a:pt x="201" y="404"/>
                    <a:pt x="167" y="437"/>
                  </a:cubicBezTo>
                  <a:cubicBezTo>
                    <a:pt x="167" y="470"/>
                    <a:pt x="167" y="504"/>
                    <a:pt x="134" y="504"/>
                  </a:cubicBezTo>
                  <a:cubicBezTo>
                    <a:pt x="134" y="537"/>
                    <a:pt x="134" y="570"/>
                    <a:pt x="134" y="604"/>
                  </a:cubicBezTo>
                  <a:cubicBezTo>
                    <a:pt x="134" y="637"/>
                    <a:pt x="167" y="670"/>
                    <a:pt x="167" y="704"/>
                  </a:cubicBezTo>
                  <a:cubicBezTo>
                    <a:pt x="184" y="720"/>
                    <a:pt x="201" y="729"/>
                    <a:pt x="217" y="729"/>
                  </a:cubicBezTo>
                  <a:cubicBezTo>
                    <a:pt x="234" y="729"/>
                    <a:pt x="251" y="720"/>
                    <a:pt x="267" y="704"/>
                  </a:cubicBezTo>
                  <a:cubicBezTo>
                    <a:pt x="301" y="670"/>
                    <a:pt x="334" y="670"/>
                    <a:pt x="334" y="637"/>
                  </a:cubicBezTo>
                  <a:cubicBezTo>
                    <a:pt x="434" y="537"/>
                    <a:pt x="501" y="470"/>
                    <a:pt x="601" y="404"/>
                  </a:cubicBezTo>
                  <a:cubicBezTo>
                    <a:pt x="672" y="380"/>
                    <a:pt x="709" y="356"/>
                    <a:pt x="737" y="356"/>
                  </a:cubicBezTo>
                  <a:cubicBezTo>
                    <a:pt x="748" y="356"/>
                    <a:pt x="758" y="360"/>
                    <a:pt x="768" y="370"/>
                  </a:cubicBezTo>
                  <a:cubicBezTo>
                    <a:pt x="834" y="370"/>
                    <a:pt x="834" y="404"/>
                    <a:pt x="834" y="470"/>
                  </a:cubicBezTo>
                  <a:lnTo>
                    <a:pt x="834" y="570"/>
                  </a:lnTo>
                  <a:cubicBezTo>
                    <a:pt x="734" y="570"/>
                    <a:pt x="668" y="604"/>
                    <a:pt x="568" y="670"/>
                  </a:cubicBezTo>
                  <a:cubicBezTo>
                    <a:pt x="401" y="737"/>
                    <a:pt x="267" y="904"/>
                    <a:pt x="167" y="1071"/>
                  </a:cubicBezTo>
                  <a:cubicBezTo>
                    <a:pt x="67" y="1238"/>
                    <a:pt x="34" y="1404"/>
                    <a:pt x="34" y="1571"/>
                  </a:cubicBezTo>
                  <a:cubicBezTo>
                    <a:pt x="0" y="1671"/>
                    <a:pt x="67" y="1771"/>
                    <a:pt x="134" y="1838"/>
                  </a:cubicBezTo>
                  <a:cubicBezTo>
                    <a:pt x="175" y="1852"/>
                    <a:pt x="217" y="1860"/>
                    <a:pt x="258" y="1860"/>
                  </a:cubicBezTo>
                  <a:cubicBezTo>
                    <a:pt x="317" y="1860"/>
                    <a:pt x="375" y="1844"/>
                    <a:pt x="434" y="1805"/>
                  </a:cubicBezTo>
                  <a:cubicBezTo>
                    <a:pt x="501" y="1771"/>
                    <a:pt x="568" y="1738"/>
                    <a:pt x="601" y="1671"/>
                  </a:cubicBezTo>
                  <a:cubicBezTo>
                    <a:pt x="668" y="1604"/>
                    <a:pt x="734" y="1538"/>
                    <a:pt x="801" y="1471"/>
                  </a:cubicBezTo>
                  <a:lnTo>
                    <a:pt x="801" y="1538"/>
                  </a:lnTo>
                  <a:lnTo>
                    <a:pt x="1068" y="1404"/>
                  </a:lnTo>
                  <a:cubicBezTo>
                    <a:pt x="1135" y="1371"/>
                    <a:pt x="1168" y="1338"/>
                    <a:pt x="1201" y="1304"/>
                  </a:cubicBezTo>
                  <a:cubicBezTo>
                    <a:pt x="1201" y="1238"/>
                    <a:pt x="1235" y="1204"/>
                    <a:pt x="1235" y="1137"/>
                  </a:cubicBezTo>
                  <a:cubicBezTo>
                    <a:pt x="1235" y="1104"/>
                    <a:pt x="1235" y="1071"/>
                    <a:pt x="1201" y="1037"/>
                  </a:cubicBezTo>
                  <a:cubicBezTo>
                    <a:pt x="1185" y="1021"/>
                    <a:pt x="1168" y="1012"/>
                    <a:pt x="1147" y="1012"/>
                  </a:cubicBezTo>
                  <a:cubicBezTo>
                    <a:pt x="1126" y="1012"/>
                    <a:pt x="1101" y="1021"/>
                    <a:pt x="1068" y="1037"/>
                  </a:cubicBezTo>
                  <a:lnTo>
                    <a:pt x="1035" y="1071"/>
                  </a:lnTo>
                  <a:lnTo>
                    <a:pt x="1035" y="337"/>
                  </a:lnTo>
                  <a:cubicBezTo>
                    <a:pt x="1035" y="170"/>
                    <a:pt x="1001" y="70"/>
                    <a:pt x="934" y="37"/>
                  </a:cubicBezTo>
                  <a:cubicBezTo>
                    <a:pt x="896" y="11"/>
                    <a:pt x="858" y="0"/>
                    <a:pt x="8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8" name="Google Shape;968;p34"/>
            <p:cNvSpPr/>
            <p:nvPr/>
          </p:nvSpPr>
          <p:spPr>
            <a:xfrm>
              <a:off x="2617050" y="2120500"/>
              <a:ext cx="31700" cy="68825"/>
            </a:xfrm>
            <a:custGeom>
              <a:rect b="b" l="l" r="r" t="t"/>
              <a:pathLst>
                <a:path extrusionOk="0" h="2753" w="1268">
                  <a:moveTo>
                    <a:pt x="651" y="643"/>
                  </a:moveTo>
                  <a:cubicBezTo>
                    <a:pt x="692" y="643"/>
                    <a:pt x="734" y="659"/>
                    <a:pt x="767" y="693"/>
                  </a:cubicBezTo>
                  <a:cubicBezTo>
                    <a:pt x="834" y="759"/>
                    <a:pt x="867" y="860"/>
                    <a:pt x="867" y="960"/>
                  </a:cubicBezTo>
                  <a:cubicBezTo>
                    <a:pt x="867" y="1093"/>
                    <a:pt x="834" y="1226"/>
                    <a:pt x="767" y="1360"/>
                  </a:cubicBezTo>
                  <a:cubicBezTo>
                    <a:pt x="734" y="1460"/>
                    <a:pt x="634" y="1560"/>
                    <a:pt x="534" y="1627"/>
                  </a:cubicBezTo>
                  <a:cubicBezTo>
                    <a:pt x="500" y="1643"/>
                    <a:pt x="467" y="1652"/>
                    <a:pt x="434" y="1652"/>
                  </a:cubicBezTo>
                  <a:cubicBezTo>
                    <a:pt x="400" y="1652"/>
                    <a:pt x="367" y="1643"/>
                    <a:pt x="334" y="1627"/>
                  </a:cubicBezTo>
                  <a:cubicBezTo>
                    <a:pt x="267" y="1527"/>
                    <a:pt x="234" y="1427"/>
                    <a:pt x="234" y="1327"/>
                  </a:cubicBezTo>
                  <a:cubicBezTo>
                    <a:pt x="234" y="1193"/>
                    <a:pt x="267" y="1060"/>
                    <a:pt x="334" y="960"/>
                  </a:cubicBezTo>
                  <a:cubicBezTo>
                    <a:pt x="367" y="826"/>
                    <a:pt x="434" y="759"/>
                    <a:pt x="534" y="693"/>
                  </a:cubicBezTo>
                  <a:cubicBezTo>
                    <a:pt x="567" y="659"/>
                    <a:pt x="609" y="643"/>
                    <a:pt x="651" y="643"/>
                  </a:cubicBezTo>
                  <a:close/>
                  <a:moveTo>
                    <a:pt x="1184" y="1"/>
                  </a:moveTo>
                  <a:cubicBezTo>
                    <a:pt x="1168" y="1"/>
                    <a:pt x="1151" y="9"/>
                    <a:pt x="1134" y="26"/>
                  </a:cubicBezTo>
                  <a:lnTo>
                    <a:pt x="867" y="192"/>
                  </a:lnTo>
                  <a:lnTo>
                    <a:pt x="867" y="292"/>
                  </a:lnTo>
                  <a:cubicBezTo>
                    <a:pt x="801" y="259"/>
                    <a:pt x="767" y="259"/>
                    <a:pt x="701" y="259"/>
                  </a:cubicBezTo>
                  <a:cubicBezTo>
                    <a:pt x="667" y="259"/>
                    <a:pt x="601" y="259"/>
                    <a:pt x="534" y="292"/>
                  </a:cubicBezTo>
                  <a:cubicBezTo>
                    <a:pt x="367" y="426"/>
                    <a:pt x="234" y="559"/>
                    <a:pt x="167" y="759"/>
                  </a:cubicBezTo>
                  <a:cubicBezTo>
                    <a:pt x="67" y="960"/>
                    <a:pt x="0" y="1193"/>
                    <a:pt x="0" y="1427"/>
                  </a:cubicBezTo>
                  <a:cubicBezTo>
                    <a:pt x="0" y="1627"/>
                    <a:pt x="33" y="1794"/>
                    <a:pt x="167" y="1927"/>
                  </a:cubicBezTo>
                  <a:cubicBezTo>
                    <a:pt x="217" y="1977"/>
                    <a:pt x="284" y="2002"/>
                    <a:pt x="350" y="2002"/>
                  </a:cubicBezTo>
                  <a:cubicBezTo>
                    <a:pt x="417" y="2002"/>
                    <a:pt x="484" y="1977"/>
                    <a:pt x="534" y="1927"/>
                  </a:cubicBezTo>
                  <a:cubicBezTo>
                    <a:pt x="601" y="1894"/>
                    <a:pt x="667" y="1860"/>
                    <a:pt x="701" y="1827"/>
                  </a:cubicBezTo>
                  <a:cubicBezTo>
                    <a:pt x="767" y="1760"/>
                    <a:pt x="801" y="1693"/>
                    <a:pt x="867" y="1627"/>
                  </a:cubicBezTo>
                  <a:lnTo>
                    <a:pt x="867" y="1794"/>
                  </a:lnTo>
                  <a:cubicBezTo>
                    <a:pt x="867" y="1860"/>
                    <a:pt x="834" y="1960"/>
                    <a:pt x="801" y="2027"/>
                  </a:cubicBezTo>
                  <a:cubicBezTo>
                    <a:pt x="767" y="2094"/>
                    <a:pt x="701" y="2160"/>
                    <a:pt x="634" y="2227"/>
                  </a:cubicBezTo>
                  <a:lnTo>
                    <a:pt x="400" y="2361"/>
                  </a:lnTo>
                  <a:cubicBezTo>
                    <a:pt x="334" y="2394"/>
                    <a:pt x="300" y="2427"/>
                    <a:pt x="267" y="2461"/>
                  </a:cubicBezTo>
                  <a:cubicBezTo>
                    <a:pt x="267" y="2527"/>
                    <a:pt x="234" y="2561"/>
                    <a:pt x="234" y="2627"/>
                  </a:cubicBezTo>
                  <a:cubicBezTo>
                    <a:pt x="234" y="2661"/>
                    <a:pt x="267" y="2694"/>
                    <a:pt x="267" y="2728"/>
                  </a:cubicBezTo>
                  <a:cubicBezTo>
                    <a:pt x="284" y="2744"/>
                    <a:pt x="300" y="2753"/>
                    <a:pt x="321" y="2753"/>
                  </a:cubicBezTo>
                  <a:cubicBezTo>
                    <a:pt x="342" y="2753"/>
                    <a:pt x="367" y="2744"/>
                    <a:pt x="400" y="2728"/>
                  </a:cubicBezTo>
                  <a:lnTo>
                    <a:pt x="634" y="2561"/>
                  </a:lnTo>
                  <a:cubicBezTo>
                    <a:pt x="734" y="2527"/>
                    <a:pt x="834" y="2427"/>
                    <a:pt x="867" y="2327"/>
                  </a:cubicBezTo>
                  <a:cubicBezTo>
                    <a:pt x="934" y="2227"/>
                    <a:pt x="1001" y="2127"/>
                    <a:pt x="1034" y="2027"/>
                  </a:cubicBezTo>
                  <a:cubicBezTo>
                    <a:pt x="1068" y="1894"/>
                    <a:pt x="1101" y="1794"/>
                    <a:pt x="1101" y="1660"/>
                  </a:cubicBezTo>
                  <a:lnTo>
                    <a:pt x="1101" y="426"/>
                  </a:lnTo>
                  <a:lnTo>
                    <a:pt x="1134" y="393"/>
                  </a:lnTo>
                  <a:cubicBezTo>
                    <a:pt x="1168" y="359"/>
                    <a:pt x="1201" y="326"/>
                    <a:pt x="1234" y="259"/>
                  </a:cubicBezTo>
                  <a:cubicBezTo>
                    <a:pt x="1268" y="226"/>
                    <a:pt x="1268" y="192"/>
                    <a:pt x="1268" y="126"/>
                  </a:cubicBezTo>
                  <a:cubicBezTo>
                    <a:pt x="1268" y="92"/>
                    <a:pt x="1268" y="59"/>
                    <a:pt x="1234" y="26"/>
                  </a:cubicBezTo>
                  <a:cubicBezTo>
                    <a:pt x="1218" y="9"/>
                    <a:pt x="1201" y="1"/>
                    <a:pt x="11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69" name="Google Shape;969;p34"/>
            <p:cNvSpPr/>
            <p:nvPr/>
          </p:nvSpPr>
          <p:spPr>
            <a:xfrm>
              <a:off x="2651225" y="2106125"/>
              <a:ext cx="30875" cy="45250"/>
            </a:xfrm>
            <a:custGeom>
              <a:rect b="b" l="l" r="r" t="t"/>
              <a:pathLst>
                <a:path extrusionOk="0" h="1810" w="1235">
                  <a:moveTo>
                    <a:pt x="801" y="400"/>
                  </a:moveTo>
                  <a:cubicBezTo>
                    <a:pt x="868" y="434"/>
                    <a:pt x="901" y="467"/>
                    <a:pt x="935" y="567"/>
                  </a:cubicBezTo>
                  <a:lnTo>
                    <a:pt x="268" y="934"/>
                  </a:lnTo>
                  <a:cubicBezTo>
                    <a:pt x="301" y="834"/>
                    <a:pt x="334" y="734"/>
                    <a:pt x="401" y="634"/>
                  </a:cubicBezTo>
                  <a:cubicBezTo>
                    <a:pt x="434" y="567"/>
                    <a:pt x="501" y="501"/>
                    <a:pt x="601" y="434"/>
                  </a:cubicBezTo>
                  <a:cubicBezTo>
                    <a:pt x="668" y="400"/>
                    <a:pt x="735" y="400"/>
                    <a:pt x="801" y="400"/>
                  </a:cubicBezTo>
                  <a:close/>
                  <a:moveTo>
                    <a:pt x="868" y="0"/>
                  </a:moveTo>
                  <a:cubicBezTo>
                    <a:pt x="801" y="0"/>
                    <a:pt x="701" y="34"/>
                    <a:pt x="635" y="100"/>
                  </a:cubicBezTo>
                  <a:cubicBezTo>
                    <a:pt x="434" y="200"/>
                    <a:pt x="301" y="367"/>
                    <a:pt x="201" y="534"/>
                  </a:cubicBezTo>
                  <a:cubicBezTo>
                    <a:pt x="101" y="767"/>
                    <a:pt x="34" y="1001"/>
                    <a:pt x="34" y="1234"/>
                  </a:cubicBezTo>
                  <a:cubicBezTo>
                    <a:pt x="1" y="1435"/>
                    <a:pt x="67" y="1601"/>
                    <a:pt x="201" y="1735"/>
                  </a:cubicBezTo>
                  <a:cubicBezTo>
                    <a:pt x="251" y="1785"/>
                    <a:pt x="309" y="1810"/>
                    <a:pt x="376" y="1810"/>
                  </a:cubicBezTo>
                  <a:cubicBezTo>
                    <a:pt x="443" y="1810"/>
                    <a:pt x="518" y="1785"/>
                    <a:pt x="601" y="1735"/>
                  </a:cubicBezTo>
                  <a:cubicBezTo>
                    <a:pt x="735" y="1668"/>
                    <a:pt x="835" y="1568"/>
                    <a:pt x="935" y="1501"/>
                  </a:cubicBezTo>
                  <a:cubicBezTo>
                    <a:pt x="1035" y="1401"/>
                    <a:pt x="1102" y="1334"/>
                    <a:pt x="1168" y="1234"/>
                  </a:cubicBezTo>
                  <a:cubicBezTo>
                    <a:pt x="1168" y="1201"/>
                    <a:pt x="1202" y="1168"/>
                    <a:pt x="1202" y="1101"/>
                  </a:cubicBezTo>
                  <a:cubicBezTo>
                    <a:pt x="1202" y="1068"/>
                    <a:pt x="1168" y="1034"/>
                    <a:pt x="1168" y="1001"/>
                  </a:cubicBezTo>
                  <a:cubicBezTo>
                    <a:pt x="1152" y="984"/>
                    <a:pt x="1135" y="976"/>
                    <a:pt x="1118" y="976"/>
                  </a:cubicBezTo>
                  <a:cubicBezTo>
                    <a:pt x="1102" y="976"/>
                    <a:pt x="1085" y="984"/>
                    <a:pt x="1068" y="1001"/>
                  </a:cubicBezTo>
                  <a:cubicBezTo>
                    <a:pt x="1035" y="1034"/>
                    <a:pt x="1001" y="1068"/>
                    <a:pt x="968" y="1101"/>
                  </a:cubicBezTo>
                  <a:cubicBezTo>
                    <a:pt x="868" y="1201"/>
                    <a:pt x="735" y="1301"/>
                    <a:pt x="635" y="1368"/>
                  </a:cubicBezTo>
                  <a:cubicBezTo>
                    <a:pt x="586" y="1417"/>
                    <a:pt x="519" y="1448"/>
                    <a:pt x="447" y="1448"/>
                  </a:cubicBezTo>
                  <a:cubicBezTo>
                    <a:pt x="421" y="1448"/>
                    <a:pt x="394" y="1443"/>
                    <a:pt x="368" y="1435"/>
                  </a:cubicBezTo>
                  <a:cubicBezTo>
                    <a:pt x="301" y="1401"/>
                    <a:pt x="268" y="1368"/>
                    <a:pt x="268" y="1301"/>
                  </a:cubicBezTo>
                  <a:lnTo>
                    <a:pt x="1202" y="767"/>
                  </a:lnTo>
                  <a:lnTo>
                    <a:pt x="1235" y="601"/>
                  </a:lnTo>
                  <a:cubicBezTo>
                    <a:pt x="1235" y="501"/>
                    <a:pt x="1202" y="400"/>
                    <a:pt x="1202" y="300"/>
                  </a:cubicBezTo>
                  <a:cubicBezTo>
                    <a:pt x="1168" y="234"/>
                    <a:pt x="1102" y="134"/>
                    <a:pt x="1068" y="67"/>
                  </a:cubicBezTo>
                  <a:cubicBezTo>
                    <a:pt x="1001" y="34"/>
                    <a:pt x="935"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0" name="Google Shape;970;p34"/>
            <p:cNvSpPr/>
            <p:nvPr/>
          </p:nvSpPr>
          <p:spPr>
            <a:xfrm>
              <a:off x="2697100" y="2116575"/>
              <a:ext cx="8350" cy="12700"/>
            </a:xfrm>
            <a:custGeom>
              <a:rect b="b" l="l" r="r" t="t"/>
              <a:pathLst>
                <a:path extrusionOk="0" h="508" w="334">
                  <a:moveTo>
                    <a:pt x="266" y="1"/>
                  </a:moveTo>
                  <a:cubicBezTo>
                    <a:pt x="241" y="1"/>
                    <a:pt x="212" y="16"/>
                    <a:pt x="167" y="16"/>
                  </a:cubicBezTo>
                  <a:cubicBezTo>
                    <a:pt x="134" y="49"/>
                    <a:pt x="67" y="116"/>
                    <a:pt x="34" y="183"/>
                  </a:cubicBezTo>
                  <a:cubicBezTo>
                    <a:pt x="34" y="216"/>
                    <a:pt x="0" y="283"/>
                    <a:pt x="0" y="349"/>
                  </a:cubicBezTo>
                  <a:cubicBezTo>
                    <a:pt x="0" y="416"/>
                    <a:pt x="0" y="449"/>
                    <a:pt x="34" y="483"/>
                  </a:cubicBezTo>
                  <a:cubicBezTo>
                    <a:pt x="50" y="499"/>
                    <a:pt x="75" y="508"/>
                    <a:pt x="100" y="508"/>
                  </a:cubicBezTo>
                  <a:cubicBezTo>
                    <a:pt x="125" y="508"/>
                    <a:pt x="150" y="499"/>
                    <a:pt x="167" y="483"/>
                  </a:cubicBezTo>
                  <a:cubicBezTo>
                    <a:pt x="234" y="449"/>
                    <a:pt x="267" y="416"/>
                    <a:pt x="301" y="349"/>
                  </a:cubicBezTo>
                  <a:cubicBezTo>
                    <a:pt x="334" y="283"/>
                    <a:pt x="334" y="216"/>
                    <a:pt x="334" y="183"/>
                  </a:cubicBezTo>
                  <a:cubicBezTo>
                    <a:pt x="334" y="116"/>
                    <a:pt x="334" y="83"/>
                    <a:pt x="301" y="16"/>
                  </a:cubicBezTo>
                  <a:cubicBezTo>
                    <a:pt x="289" y="5"/>
                    <a:pt x="278" y="1"/>
                    <a:pt x="26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1" name="Google Shape;971;p34"/>
            <p:cNvSpPr/>
            <p:nvPr/>
          </p:nvSpPr>
          <p:spPr>
            <a:xfrm>
              <a:off x="2722125" y="2062750"/>
              <a:ext cx="29200" cy="47600"/>
            </a:xfrm>
            <a:custGeom>
              <a:rect b="b" l="l" r="r" t="t"/>
              <a:pathLst>
                <a:path extrusionOk="0" h="1904" w="1168">
                  <a:moveTo>
                    <a:pt x="1001" y="1"/>
                  </a:moveTo>
                  <a:cubicBezTo>
                    <a:pt x="967" y="34"/>
                    <a:pt x="934" y="67"/>
                    <a:pt x="901" y="101"/>
                  </a:cubicBezTo>
                  <a:lnTo>
                    <a:pt x="734" y="101"/>
                  </a:lnTo>
                  <a:cubicBezTo>
                    <a:pt x="701" y="134"/>
                    <a:pt x="634" y="134"/>
                    <a:pt x="567" y="201"/>
                  </a:cubicBezTo>
                  <a:cubicBezTo>
                    <a:pt x="400" y="301"/>
                    <a:pt x="234" y="468"/>
                    <a:pt x="167" y="668"/>
                  </a:cubicBezTo>
                  <a:cubicBezTo>
                    <a:pt x="33" y="901"/>
                    <a:pt x="0" y="1135"/>
                    <a:pt x="0" y="1368"/>
                  </a:cubicBezTo>
                  <a:cubicBezTo>
                    <a:pt x="0" y="1635"/>
                    <a:pt x="67" y="1802"/>
                    <a:pt x="200" y="1869"/>
                  </a:cubicBezTo>
                  <a:cubicBezTo>
                    <a:pt x="248" y="1892"/>
                    <a:pt x="299" y="1903"/>
                    <a:pt x="350" y="1903"/>
                  </a:cubicBezTo>
                  <a:cubicBezTo>
                    <a:pt x="443" y="1903"/>
                    <a:pt x="536" y="1866"/>
                    <a:pt x="601" y="1802"/>
                  </a:cubicBezTo>
                  <a:cubicBezTo>
                    <a:pt x="801" y="1702"/>
                    <a:pt x="934" y="1568"/>
                    <a:pt x="1068" y="1402"/>
                  </a:cubicBezTo>
                  <a:cubicBezTo>
                    <a:pt x="1101" y="1335"/>
                    <a:pt x="1168" y="1235"/>
                    <a:pt x="1168" y="1135"/>
                  </a:cubicBezTo>
                  <a:cubicBezTo>
                    <a:pt x="1168" y="1068"/>
                    <a:pt x="1134" y="1035"/>
                    <a:pt x="1134" y="1035"/>
                  </a:cubicBezTo>
                  <a:cubicBezTo>
                    <a:pt x="1118" y="1018"/>
                    <a:pt x="1101" y="1010"/>
                    <a:pt x="1084" y="1010"/>
                  </a:cubicBezTo>
                  <a:cubicBezTo>
                    <a:pt x="1068" y="1010"/>
                    <a:pt x="1051" y="1018"/>
                    <a:pt x="1034" y="1035"/>
                  </a:cubicBezTo>
                  <a:cubicBezTo>
                    <a:pt x="1001" y="1035"/>
                    <a:pt x="967" y="1101"/>
                    <a:pt x="967" y="1135"/>
                  </a:cubicBezTo>
                  <a:cubicBezTo>
                    <a:pt x="934" y="1201"/>
                    <a:pt x="901" y="1235"/>
                    <a:pt x="867" y="1302"/>
                  </a:cubicBezTo>
                  <a:cubicBezTo>
                    <a:pt x="801" y="1368"/>
                    <a:pt x="701" y="1402"/>
                    <a:pt x="634" y="1468"/>
                  </a:cubicBezTo>
                  <a:cubicBezTo>
                    <a:pt x="512" y="1517"/>
                    <a:pt x="425" y="1548"/>
                    <a:pt x="362" y="1548"/>
                  </a:cubicBezTo>
                  <a:cubicBezTo>
                    <a:pt x="338" y="1548"/>
                    <a:pt x="318" y="1544"/>
                    <a:pt x="300" y="1535"/>
                  </a:cubicBezTo>
                  <a:cubicBezTo>
                    <a:pt x="267" y="1468"/>
                    <a:pt x="234" y="1402"/>
                    <a:pt x="234" y="1268"/>
                  </a:cubicBezTo>
                  <a:cubicBezTo>
                    <a:pt x="234" y="1101"/>
                    <a:pt x="267" y="968"/>
                    <a:pt x="334" y="835"/>
                  </a:cubicBezTo>
                  <a:cubicBezTo>
                    <a:pt x="367" y="701"/>
                    <a:pt x="467" y="601"/>
                    <a:pt x="567" y="534"/>
                  </a:cubicBezTo>
                  <a:cubicBezTo>
                    <a:pt x="614" y="511"/>
                    <a:pt x="678" y="487"/>
                    <a:pt x="735" y="487"/>
                  </a:cubicBezTo>
                  <a:cubicBezTo>
                    <a:pt x="759" y="487"/>
                    <a:pt x="781" y="491"/>
                    <a:pt x="801" y="501"/>
                  </a:cubicBezTo>
                  <a:cubicBezTo>
                    <a:pt x="834" y="501"/>
                    <a:pt x="867" y="534"/>
                    <a:pt x="867" y="601"/>
                  </a:cubicBezTo>
                  <a:cubicBezTo>
                    <a:pt x="867" y="668"/>
                    <a:pt x="901" y="668"/>
                    <a:pt x="901" y="701"/>
                  </a:cubicBezTo>
                  <a:cubicBezTo>
                    <a:pt x="917" y="718"/>
                    <a:pt x="934" y="726"/>
                    <a:pt x="951" y="726"/>
                  </a:cubicBezTo>
                  <a:cubicBezTo>
                    <a:pt x="967" y="726"/>
                    <a:pt x="984" y="718"/>
                    <a:pt x="1001" y="701"/>
                  </a:cubicBezTo>
                  <a:cubicBezTo>
                    <a:pt x="1034" y="668"/>
                    <a:pt x="1068" y="634"/>
                    <a:pt x="1068" y="601"/>
                  </a:cubicBezTo>
                  <a:cubicBezTo>
                    <a:pt x="1101" y="534"/>
                    <a:pt x="1101" y="468"/>
                    <a:pt x="1101" y="401"/>
                  </a:cubicBezTo>
                  <a:lnTo>
                    <a:pt x="1101" y="167"/>
                  </a:lnTo>
                  <a:cubicBezTo>
                    <a:pt x="1101" y="101"/>
                    <a:pt x="1101" y="34"/>
                    <a:pt x="10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2" name="Google Shape;972;p34"/>
            <p:cNvSpPr/>
            <p:nvPr/>
          </p:nvSpPr>
          <p:spPr>
            <a:xfrm>
              <a:off x="2755475" y="2045750"/>
              <a:ext cx="30050" cy="44550"/>
            </a:xfrm>
            <a:custGeom>
              <a:rect b="b" l="l" r="r" t="t"/>
              <a:pathLst>
                <a:path extrusionOk="0" h="1782" w="1202">
                  <a:moveTo>
                    <a:pt x="710" y="387"/>
                  </a:moveTo>
                  <a:cubicBezTo>
                    <a:pt x="768" y="387"/>
                    <a:pt x="829" y="422"/>
                    <a:pt x="868" y="480"/>
                  </a:cubicBezTo>
                  <a:cubicBezTo>
                    <a:pt x="934" y="547"/>
                    <a:pt x="968" y="647"/>
                    <a:pt x="968" y="714"/>
                  </a:cubicBezTo>
                  <a:cubicBezTo>
                    <a:pt x="968" y="847"/>
                    <a:pt x="934" y="981"/>
                    <a:pt x="834" y="1114"/>
                  </a:cubicBezTo>
                  <a:cubicBezTo>
                    <a:pt x="801" y="1214"/>
                    <a:pt x="701" y="1314"/>
                    <a:pt x="601" y="1414"/>
                  </a:cubicBezTo>
                  <a:cubicBezTo>
                    <a:pt x="567" y="1431"/>
                    <a:pt x="526" y="1439"/>
                    <a:pt x="480" y="1439"/>
                  </a:cubicBezTo>
                  <a:cubicBezTo>
                    <a:pt x="434" y="1439"/>
                    <a:pt x="384" y="1431"/>
                    <a:pt x="334" y="1414"/>
                  </a:cubicBezTo>
                  <a:cubicBezTo>
                    <a:pt x="267" y="1348"/>
                    <a:pt x="234" y="1248"/>
                    <a:pt x="234" y="1148"/>
                  </a:cubicBezTo>
                  <a:cubicBezTo>
                    <a:pt x="234" y="1014"/>
                    <a:pt x="267" y="881"/>
                    <a:pt x="334" y="747"/>
                  </a:cubicBezTo>
                  <a:cubicBezTo>
                    <a:pt x="401" y="614"/>
                    <a:pt x="467" y="514"/>
                    <a:pt x="601" y="447"/>
                  </a:cubicBezTo>
                  <a:cubicBezTo>
                    <a:pt x="629" y="405"/>
                    <a:pt x="668" y="387"/>
                    <a:pt x="710" y="387"/>
                  </a:cubicBezTo>
                  <a:close/>
                  <a:moveTo>
                    <a:pt x="821" y="0"/>
                  </a:moveTo>
                  <a:cubicBezTo>
                    <a:pt x="747" y="0"/>
                    <a:pt x="674" y="31"/>
                    <a:pt x="601" y="80"/>
                  </a:cubicBezTo>
                  <a:cubicBezTo>
                    <a:pt x="467" y="147"/>
                    <a:pt x="367" y="247"/>
                    <a:pt x="301" y="347"/>
                  </a:cubicBezTo>
                  <a:cubicBezTo>
                    <a:pt x="201" y="480"/>
                    <a:pt x="134" y="647"/>
                    <a:pt x="100" y="781"/>
                  </a:cubicBezTo>
                  <a:cubicBezTo>
                    <a:pt x="34" y="947"/>
                    <a:pt x="0" y="1081"/>
                    <a:pt x="0" y="1248"/>
                  </a:cubicBezTo>
                  <a:cubicBezTo>
                    <a:pt x="0" y="1381"/>
                    <a:pt x="34" y="1481"/>
                    <a:pt x="67" y="1615"/>
                  </a:cubicBezTo>
                  <a:cubicBezTo>
                    <a:pt x="134" y="1681"/>
                    <a:pt x="201" y="1748"/>
                    <a:pt x="301" y="1781"/>
                  </a:cubicBezTo>
                  <a:cubicBezTo>
                    <a:pt x="401" y="1781"/>
                    <a:pt x="501" y="1781"/>
                    <a:pt x="601" y="1715"/>
                  </a:cubicBezTo>
                  <a:cubicBezTo>
                    <a:pt x="701" y="1648"/>
                    <a:pt x="801" y="1548"/>
                    <a:pt x="901" y="1414"/>
                  </a:cubicBezTo>
                  <a:cubicBezTo>
                    <a:pt x="1068" y="1181"/>
                    <a:pt x="1168" y="881"/>
                    <a:pt x="1201" y="581"/>
                  </a:cubicBezTo>
                  <a:cubicBezTo>
                    <a:pt x="1201" y="447"/>
                    <a:pt x="1168" y="314"/>
                    <a:pt x="1101" y="214"/>
                  </a:cubicBezTo>
                  <a:cubicBezTo>
                    <a:pt x="1068" y="114"/>
                    <a:pt x="1001" y="47"/>
                    <a:pt x="901" y="13"/>
                  </a:cubicBezTo>
                  <a:cubicBezTo>
                    <a:pt x="874" y="4"/>
                    <a:pt x="847" y="0"/>
                    <a:pt x="82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3" name="Google Shape;973;p34"/>
            <p:cNvSpPr/>
            <p:nvPr/>
          </p:nvSpPr>
          <p:spPr>
            <a:xfrm>
              <a:off x="2787150" y="2023775"/>
              <a:ext cx="36725" cy="52975"/>
            </a:xfrm>
            <a:custGeom>
              <a:rect b="b" l="l" r="r" t="t"/>
              <a:pathLst>
                <a:path extrusionOk="0" h="2119" w="1469">
                  <a:moveTo>
                    <a:pt x="1102" y="0"/>
                  </a:moveTo>
                  <a:cubicBezTo>
                    <a:pt x="1068" y="0"/>
                    <a:pt x="1035" y="8"/>
                    <a:pt x="1002" y="25"/>
                  </a:cubicBezTo>
                  <a:cubicBezTo>
                    <a:pt x="968" y="59"/>
                    <a:pt x="902" y="92"/>
                    <a:pt x="868" y="125"/>
                  </a:cubicBezTo>
                  <a:cubicBezTo>
                    <a:pt x="835" y="192"/>
                    <a:pt x="802" y="225"/>
                    <a:pt x="768" y="292"/>
                  </a:cubicBezTo>
                  <a:cubicBezTo>
                    <a:pt x="735" y="292"/>
                    <a:pt x="701" y="259"/>
                    <a:pt x="668" y="259"/>
                  </a:cubicBezTo>
                  <a:cubicBezTo>
                    <a:pt x="651" y="242"/>
                    <a:pt x="635" y="234"/>
                    <a:pt x="618" y="234"/>
                  </a:cubicBezTo>
                  <a:cubicBezTo>
                    <a:pt x="601" y="234"/>
                    <a:pt x="585" y="242"/>
                    <a:pt x="568" y="259"/>
                  </a:cubicBezTo>
                  <a:cubicBezTo>
                    <a:pt x="535" y="259"/>
                    <a:pt x="501" y="292"/>
                    <a:pt x="468" y="359"/>
                  </a:cubicBezTo>
                  <a:cubicBezTo>
                    <a:pt x="435" y="392"/>
                    <a:pt x="401" y="459"/>
                    <a:pt x="368" y="526"/>
                  </a:cubicBezTo>
                  <a:lnTo>
                    <a:pt x="368" y="425"/>
                  </a:lnTo>
                  <a:lnTo>
                    <a:pt x="168" y="526"/>
                  </a:lnTo>
                  <a:cubicBezTo>
                    <a:pt x="134" y="559"/>
                    <a:pt x="68" y="592"/>
                    <a:pt x="34" y="626"/>
                  </a:cubicBezTo>
                  <a:cubicBezTo>
                    <a:pt x="34" y="692"/>
                    <a:pt x="34" y="726"/>
                    <a:pt x="1" y="792"/>
                  </a:cubicBezTo>
                  <a:cubicBezTo>
                    <a:pt x="1" y="826"/>
                    <a:pt x="34" y="859"/>
                    <a:pt x="34" y="892"/>
                  </a:cubicBezTo>
                  <a:cubicBezTo>
                    <a:pt x="51" y="909"/>
                    <a:pt x="68" y="917"/>
                    <a:pt x="89" y="917"/>
                  </a:cubicBezTo>
                  <a:cubicBezTo>
                    <a:pt x="109" y="917"/>
                    <a:pt x="134" y="909"/>
                    <a:pt x="168" y="892"/>
                  </a:cubicBezTo>
                  <a:lnTo>
                    <a:pt x="168" y="1726"/>
                  </a:lnTo>
                  <a:cubicBezTo>
                    <a:pt x="101" y="1760"/>
                    <a:pt x="68" y="1793"/>
                    <a:pt x="34" y="1826"/>
                  </a:cubicBezTo>
                  <a:cubicBezTo>
                    <a:pt x="34" y="1893"/>
                    <a:pt x="34" y="1927"/>
                    <a:pt x="1" y="1993"/>
                  </a:cubicBezTo>
                  <a:cubicBezTo>
                    <a:pt x="1" y="2027"/>
                    <a:pt x="34" y="2060"/>
                    <a:pt x="34" y="2093"/>
                  </a:cubicBezTo>
                  <a:cubicBezTo>
                    <a:pt x="51" y="2110"/>
                    <a:pt x="68" y="2118"/>
                    <a:pt x="89" y="2118"/>
                  </a:cubicBezTo>
                  <a:cubicBezTo>
                    <a:pt x="109" y="2118"/>
                    <a:pt x="134" y="2110"/>
                    <a:pt x="168" y="2093"/>
                  </a:cubicBezTo>
                  <a:lnTo>
                    <a:pt x="368" y="1960"/>
                  </a:lnTo>
                  <a:cubicBezTo>
                    <a:pt x="435" y="1927"/>
                    <a:pt x="468" y="1893"/>
                    <a:pt x="501" y="1860"/>
                  </a:cubicBezTo>
                  <a:cubicBezTo>
                    <a:pt x="501" y="1793"/>
                    <a:pt x="535" y="1760"/>
                    <a:pt x="535" y="1693"/>
                  </a:cubicBezTo>
                  <a:cubicBezTo>
                    <a:pt x="535" y="1660"/>
                    <a:pt x="501" y="1626"/>
                    <a:pt x="501" y="1593"/>
                  </a:cubicBezTo>
                  <a:cubicBezTo>
                    <a:pt x="485" y="1576"/>
                    <a:pt x="468" y="1568"/>
                    <a:pt x="447" y="1568"/>
                  </a:cubicBezTo>
                  <a:cubicBezTo>
                    <a:pt x="426" y="1568"/>
                    <a:pt x="401" y="1576"/>
                    <a:pt x="368" y="1593"/>
                  </a:cubicBezTo>
                  <a:lnTo>
                    <a:pt x="368" y="892"/>
                  </a:lnTo>
                  <a:cubicBezTo>
                    <a:pt x="401" y="826"/>
                    <a:pt x="435" y="759"/>
                    <a:pt x="468" y="692"/>
                  </a:cubicBezTo>
                  <a:cubicBezTo>
                    <a:pt x="501" y="659"/>
                    <a:pt x="535" y="626"/>
                    <a:pt x="568" y="626"/>
                  </a:cubicBezTo>
                  <a:lnTo>
                    <a:pt x="601" y="626"/>
                  </a:lnTo>
                  <a:cubicBezTo>
                    <a:pt x="635" y="626"/>
                    <a:pt x="635" y="692"/>
                    <a:pt x="601" y="726"/>
                  </a:cubicBezTo>
                  <a:lnTo>
                    <a:pt x="601" y="1860"/>
                  </a:lnTo>
                  <a:lnTo>
                    <a:pt x="835" y="1760"/>
                  </a:lnTo>
                  <a:cubicBezTo>
                    <a:pt x="868" y="1726"/>
                    <a:pt x="902" y="1693"/>
                    <a:pt x="935" y="1626"/>
                  </a:cubicBezTo>
                  <a:cubicBezTo>
                    <a:pt x="968" y="1593"/>
                    <a:pt x="968" y="1526"/>
                    <a:pt x="968" y="1493"/>
                  </a:cubicBezTo>
                  <a:cubicBezTo>
                    <a:pt x="968" y="1460"/>
                    <a:pt x="968" y="1393"/>
                    <a:pt x="935" y="1393"/>
                  </a:cubicBezTo>
                  <a:cubicBezTo>
                    <a:pt x="935" y="1376"/>
                    <a:pt x="918" y="1368"/>
                    <a:pt x="897" y="1368"/>
                  </a:cubicBezTo>
                  <a:cubicBezTo>
                    <a:pt x="877" y="1368"/>
                    <a:pt x="852" y="1376"/>
                    <a:pt x="835" y="1393"/>
                  </a:cubicBezTo>
                  <a:lnTo>
                    <a:pt x="835" y="692"/>
                  </a:lnTo>
                  <a:cubicBezTo>
                    <a:pt x="868" y="592"/>
                    <a:pt x="902" y="526"/>
                    <a:pt x="935" y="459"/>
                  </a:cubicBezTo>
                  <a:cubicBezTo>
                    <a:pt x="968" y="425"/>
                    <a:pt x="968" y="392"/>
                    <a:pt x="1002" y="392"/>
                  </a:cubicBezTo>
                  <a:lnTo>
                    <a:pt x="1068" y="392"/>
                  </a:lnTo>
                  <a:cubicBezTo>
                    <a:pt x="1068" y="425"/>
                    <a:pt x="1102" y="459"/>
                    <a:pt x="1068" y="492"/>
                  </a:cubicBezTo>
                  <a:lnTo>
                    <a:pt x="1068" y="1593"/>
                  </a:lnTo>
                  <a:lnTo>
                    <a:pt x="1302" y="1460"/>
                  </a:lnTo>
                  <a:cubicBezTo>
                    <a:pt x="1335" y="1426"/>
                    <a:pt x="1402" y="1393"/>
                    <a:pt x="1402" y="1359"/>
                  </a:cubicBezTo>
                  <a:cubicBezTo>
                    <a:pt x="1435" y="1293"/>
                    <a:pt x="1469" y="1259"/>
                    <a:pt x="1435" y="1193"/>
                  </a:cubicBezTo>
                  <a:cubicBezTo>
                    <a:pt x="1469" y="1159"/>
                    <a:pt x="1435" y="1126"/>
                    <a:pt x="1402" y="1093"/>
                  </a:cubicBezTo>
                  <a:cubicBezTo>
                    <a:pt x="1402" y="1076"/>
                    <a:pt x="1394" y="1068"/>
                    <a:pt x="1377" y="1068"/>
                  </a:cubicBezTo>
                  <a:cubicBezTo>
                    <a:pt x="1360" y="1068"/>
                    <a:pt x="1335" y="1076"/>
                    <a:pt x="1302" y="1093"/>
                  </a:cubicBezTo>
                  <a:lnTo>
                    <a:pt x="1302" y="325"/>
                  </a:lnTo>
                  <a:cubicBezTo>
                    <a:pt x="1335" y="192"/>
                    <a:pt x="1302" y="92"/>
                    <a:pt x="1202" y="25"/>
                  </a:cubicBezTo>
                  <a:cubicBezTo>
                    <a:pt x="1168" y="8"/>
                    <a:pt x="1135" y="0"/>
                    <a:pt x="11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4" name="Google Shape;974;p34"/>
            <p:cNvSpPr/>
            <p:nvPr/>
          </p:nvSpPr>
          <p:spPr>
            <a:xfrm>
              <a:off x="2827200" y="1980400"/>
              <a:ext cx="25025" cy="83200"/>
            </a:xfrm>
            <a:custGeom>
              <a:rect b="b" l="l" r="r" t="t"/>
              <a:pathLst>
                <a:path extrusionOk="0" h="3328" w="1001">
                  <a:moveTo>
                    <a:pt x="917" y="1"/>
                  </a:moveTo>
                  <a:cubicBezTo>
                    <a:pt x="901" y="1"/>
                    <a:pt x="884" y="9"/>
                    <a:pt x="867" y="26"/>
                  </a:cubicBezTo>
                  <a:cubicBezTo>
                    <a:pt x="834" y="26"/>
                    <a:pt x="834" y="59"/>
                    <a:pt x="801" y="92"/>
                  </a:cubicBezTo>
                  <a:cubicBezTo>
                    <a:pt x="767" y="159"/>
                    <a:pt x="767" y="192"/>
                    <a:pt x="767" y="259"/>
                  </a:cubicBezTo>
                  <a:lnTo>
                    <a:pt x="33" y="3061"/>
                  </a:lnTo>
                  <a:cubicBezTo>
                    <a:pt x="0" y="3128"/>
                    <a:pt x="0" y="3161"/>
                    <a:pt x="0" y="3228"/>
                  </a:cubicBezTo>
                  <a:cubicBezTo>
                    <a:pt x="0" y="3261"/>
                    <a:pt x="0" y="3295"/>
                    <a:pt x="33" y="3328"/>
                  </a:cubicBezTo>
                  <a:lnTo>
                    <a:pt x="100" y="3328"/>
                  </a:lnTo>
                  <a:cubicBezTo>
                    <a:pt x="134" y="3295"/>
                    <a:pt x="167" y="3261"/>
                    <a:pt x="167" y="3228"/>
                  </a:cubicBezTo>
                  <a:cubicBezTo>
                    <a:pt x="200" y="3195"/>
                    <a:pt x="234" y="3161"/>
                    <a:pt x="234" y="3094"/>
                  </a:cubicBezTo>
                  <a:lnTo>
                    <a:pt x="967" y="259"/>
                  </a:lnTo>
                  <a:cubicBezTo>
                    <a:pt x="967" y="226"/>
                    <a:pt x="967" y="159"/>
                    <a:pt x="1001" y="126"/>
                  </a:cubicBezTo>
                  <a:cubicBezTo>
                    <a:pt x="1001" y="92"/>
                    <a:pt x="967" y="59"/>
                    <a:pt x="967" y="26"/>
                  </a:cubicBezTo>
                  <a:cubicBezTo>
                    <a:pt x="951" y="9"/>
                    <a:pt x="934" y="1"/>
                    <a:pt x="91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5" name="Google Shape;975;p34"/>
            <p:cNvSpPr/>
            <p:nvPr/>
          </p:nvSpPr>
          <p:spPr>
            <a:xfrm>
              <a:off x="2856375" y="1976850"/>
              <a:ext cx="34225" cy="59600"/>
            </a:xfrm>
            <a:custGeom>
              <a:rect b="b" l="l" r="r" t="t"/>
              <a:pathLst>
                <a:path extrusionOk="0" h="2384" w="1369">
                  <a:moveTo>
                    <a:pt x="885" y="743"/>
                  </a:moveTo>
                  <a:cubicBezTo>
                    <a:pt x="926" y="743"/>
                    <a:pt x="968" y="751"/>
                    <a:pt x="1001" y="768"/>
                  </a:cubicBezTo>
                  <a:cubicBezTo>
                    <a:pt x="1068" y="868"/>
                    <a:pt x="1101" y="968"/>
                    <a:pt x="1101" y="1102"/>
                  </a:cubicBezTo>
                  <a:cubicBezTo>
                    <a:pt x="1101" y="1202"/>
                    <a:pt x="1068" y="1335"/>
                    <a:pt x="1001" y="1469"/>
                  </a:cubicBezTo>
                  <a:cubicBezTo>
                    <a:pt x="968" y="1569"/>
                    <a:pt x="868" y="1669"/>
                    <a:pt x="768" y="1735"/>
                  </a:cubicBezTo>
                  <a:cubicBezTo>
                    <a:pt x="718" y="1769"/>
                    <a:pt x="668" y="1785"/>
                    <a:pt x="622" y="1785"/>
                  </a:cubicBezTo>
                  <a:cubicBezTo>
                    <a:pt x="576" y="1785"/>
                    <a:pt x="534" y="1769"/>
                    <a:pt x="501" y="1735"/>
                  </a:cubicBezTo>
                  <a:cubicBezTo>
                    <a:pt x="434" y="1669"/>
                    <a:pt x="401" y="1569"/>
                    <a:pt x="434" y="1502"/>
                  </a:cubicBezTo>
                  <a:cubicBezTo>
                    <a:pt x="434" y="1335"/>
                    <a:pt x="468" y="1202"/>
                    <a:pt x="534" y="1068"/>
                  </a:cubicBezTo>
                  <a:cubicBezTo>
                    <a:pt x="568" y="935"/>
                    <a:pt x="668" y="835"/>
                    <a:pt x="768" y="768"/>
                  </a:cubicBezTo>
                  <a:cubicBezTo>
                    <a:pt x="801" y="751"/>
                    <a:pt x="843" y="743"/>
                    <a:pt x="885" y="743"/>
                  </a:cubicBezTo>
                  <a:close/>
                  <a:moveTo>
                    <a:pt x="434" y="1"/>
                  </a:moveTo>
                  <a:lnTo>
                    <a:pt x="167" y="168"/>
                  </a:lnTo>
                  <a:cubicBezTo>
                    <a:pt x="101" y="201"/>
                    <a:pt x="67" y="234"/>
                    <a:pt x="34" y="301"/>
                  </a:cubicBezTo>
                  <a:cubicBezTo>
                    <a:pt x="34" y="334"/>
                    <a:pt x="1" y="368"/>
                    <a:pt x="1" y="434"/>
                  </a:cubicBezTo>
                  <a:cubicBezTo>
                    <a:pt x="1" y="468"/>
                    <a:pt x="34" y="501"/>
                    <a:pt x="34" y="535"/>
                  </a:cubicBezTo>
                  <a:cubicBezTo>
                    <a:pt x="51" y="551"/>
                    <a:pt x="67" y="560"/>
                    <a:pt x="88" y="560"/>
                  </a:cubicBezTo>
                  <a:cubicBezTo>
                    <a:pt x="109" y="560"/>
                    <a:pt x="134" y="551"/>
                    <a:pt x="167" y="535"/>
                  </a:cubicBezTo>
                  <a:lnTo>
                    <a:pt x="201" y="501"/>
                  </a:lnTo>
                  <a:lnTo>
                    <a:pt x="201" y="1969"/>
                  </a:lnTo>
                  <a:lnTo>
                    <a:pt x="167" y="2002"/>
                  </a:lnTo>
                  <a:cubicBezTo>
                    <a:pt x="101" y="2002"/>
                    <a:pt x="67" y="2069"/>
                    <a:pt x="34" y="2102"/>
                  </a:cubicBezTo>
                  <a:cubicBezTo>
                    <a:pt x="34" y="2136"/>
                    <a:pt x="1" y="2202"/>
                    <a:pt x="1" y="2236"/>
                  </a:cubicBezTo>
                  <a:cubicBezTo>
                    <a:pt x="1" y="2302"/>
                    <a:pt x="34" y="2336"/>
                    <a:pt x="34" y="2369"/>
                  </a:cubicBezTo>
                  <a:cubicBezTo>
                    <a:pt x="45" y="2380"/>
                    <a:pt x="56" y="2384"/>
                    <a:pt x="69" y="2384"/>
                  </a:cubicBezTo>
                  <a:cubicBezTo>
                    <a:pt x="93" y="2384"/>
                    <a:pt x="123" y="2369"/>
                    <a:pt x="167" y="2369"/>
                  </a:cubicBezTo>
                  <a:lnTo>
                    <a:pt x="434" y="2202"/>
                  </a:lnTo>
                  <a:lnTo>
                    <a:pt x="434" y="2102"/>
                  </a:lnTo>
                  <a:cubicBezTo>
                    <a:pt x="451" y="2119"/>
                    <a:pt x="476" y="2127"/>
                    <a:pt x="505" y="2127"/>
                  </a:cubicBezTo>
                  <a:cubicBezTo>
                    <a:pt x="534" y="2127"/>
                    <a:pt x="568" y="2119"/>
                    <a:pt x="601" y="2102"/>
                  </a:cubicBezTo>
                  <a:cubicBezTo>
                    <a:pt x="668" y="2102"/>
                    <a:pt x="701" y="2069"/>
                    <a:pt x="768" y="2036"/>
                  </a:cubicBezTo>
                  <a:cubicBezTo>
                    <a:pt x="935" y="1936"/>
                    <a:pt x="1101" y="1769"/>
                    <a:pt x="1168" y="1569"/>
                  </a:cubicBezTo>
                  <a:cubicBezTo>
                    <a:pt x="1302" y="1368"/>
                    <a:pt x="1335" y="1168"/>
                    <a:pt x="1335" y="935"/>
                  </a:cubicBezTo>
                  <a:cubicBezTo>
                    <a:pt x="1368" y="735"/>
                    <a:pt x="1302" y="568"/>
                    <a:pt x="1168" y="434"/>
                  </a:cubicBezTo>
                  <a:cubicBezTo>
                    <a:pt x="1118" y="368"/>
                    <a:pt x="1043" y="334"/>
                    <a:pt x="968" y="334"/>
                  </a:cubicBezTo>
                  <a:cubicBezTo>
                    <a:pt x="893" y="334"/>
                    <a:pt x="818" y="368"/>
                    <a:pt x="768" y="434"/>
                  </a:cubicBezTo>
                  <a:cubicBezTo>
                    <a:pt x="701" y="468"/>
                    <a:pt x="634" y="501"/>
                    <a:pt x="601" y="568"/>
                  </a:cubicBezTo>
                  <a:cubicBezTo>
                    <a:pt x="534" y="635"/>
                    <a:pt x="468" y="701"/>
                    <a:pt x="434" y="768"/>
                  </a:cubicBezTo>
                  <a:lnTo>
                    <a:pt x="4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6" name="Google Shape;976;p34"/>
            <p:cNvSpPr/>
            <p:nvPr/>
          </p:nvSpPr>
          <p:spPr>
            <a:xfrm>
              <a:off x="2894750" y="1951000"/>
              <a:ext cx="27525" cy="63775"/>
            </a:xfrm>
            <a:custGeom>
              <a:rect b="b" l="l" r="r" t="t"/>
              <a:pathLst>
                <a:path extrusionOk="0" h="2551" w="1101">
                  <a:moveTo>
                    <a:pt x="667" y="1"/>
                  </a:moveTo>
                  <a:lnTo>
                    <a:pt x="267" y="234"/>
                  </a:lnTo>
                  <a:cubicBezTo>
                    <a:pt x="200" y="268"/>
                    <a:pt x="167" y="301"/>
                    <a:pt x="133" y="368"/>
                  </a:cubicBezTo>
                  <a:cubicBezTo>
                    <a:pt x="133" y="401"/>
                    <a:pt x="100" y="468"/>
                    <a:pt x="100" y="501"/>
                  </a:cubicBezTo>
                  <a:cubicBezTo>
                    <a:pt x="100" y="534"/>
                    <a:pt x="100" y="568"/>
                    <a:pt x="133" y="601"/>
                  </a:cubicBezTo>
                  <a:cubicBezTo>
                    <a:pt x="150" y="618"/>
                    <a:pt x="167" y="626"/>
                    <a:pt x="188" y="626"/>
                  </a:cubicBezTo>
                  <a:cubicBezTo>
                    <a:pt x="209" y="626"/>
                    <a:pt x="234" y="618"/>
                    <a:pt x="267" y="601"/>
                  </a:cubicBezTo>
                  <a:lnTo>
                    <a:pt x="434" y="501"/>
                  </a:lnTo>
                  <a:lnTo>
                    <a:pt x="434" y="2002"/>
                  </a:lnTo>
                  <a:lnTo>
                    <a:pt x="167" y="2169"/>
                  </a:lnTo>
                  <a:cubicBezTo>
                    <a:pt x="133" y="2169"/>
                    <a:pt x="67" y="2236"/>
                    <a:pt x="67" y="2269"/>
                  </a:cubicBezTo>
                  <a:cubicBezTo>
                    <a:pt x="33" y="2302"/>
                    <a:pt x="33" y="2369"/>
                    <a:pt x="33" y="2402"/>
                  </a:cubicBezTo>
                  <a:cubicBezTo>
                    <a:pt x="0" y="2436"/>
                    <a:pt x="33" y="2503"/>
                    <a:pt x="67" y="2536"/>
                  </a:cubicBezTo>
                  <a:cubicBezTo>
                    <a:pt x="67" y="2547"/>
                    <a:pt x="70" y="2551"/>
                    <a:pt x="78" y="2551"/>
                  </a:cubicBezTo>
                  <a:cubicBezTo>
                    <a:pt x="93" y="2551"/>
                    <a:pt x="122" y="2536"/>
                    <a:pt x="167" y="2536"/>
                  </a:cubicBezTo>
                  <a:lnTo>
                    <a:pt x="934" y="2069"/>
                  </a:lnTo>
                  <a:cubicBezTo>
                    <a:pt x="1001" y="2036"/>
                    <a:pt x="1034" y="2002"/>
                    <a:pt x="1067" y="1969"/>
                  </a:cubicBezTo>
                  <a:cubicBezTo>
                    <a:pt x="1067" y="1902"/>
                    <a:pt x="1101" y="1869"/>
                    <a:pt x="1101" y="1802"/>
                  </a:cubicBezTo>
                  <a:cubicBezTo>
                    <a:pt x="1101" y="1769"/>
                    <a:pt x="1067" y="1735"/>
                    <a:pt x="1067" y="1702"/>
                  </a:cubicBezTo>
                  <a:cubicBezTo>
                    <a:pt x="1051" y="1685"/>
                    <a:pt x="1034" y="1677"/>
                    <a:pt x="1013" y="1677"/>
                  </a:cubicBezTo>
                  <a:cubicBezTo>
                    <a:pt x="992" y="1677"/>
                    <a:pt x="967" y="1685"/>
                    <a:pt x="934" y="1702"/>
                  </a:cubicBezTo>
                  <a:lnTo>
                    <a:pt x="667" y="1869"/>
                  </a:lnTo>
                  <a:lnTo>
                    <a:pt x="6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7" name="Google Shape;977;p34"/>
            <p:cNvSpPr/>
            <p:nvPr/>
          </p:nvSpPr>
          <p:spPr>
            <a:xfrm>
              <a:off x="2928100" y="1946000"/>
              <a:ext cx="30050" cy="44550"/>
            </a:xfrm>
            <a:custGeom>
              <a:rect b="b" l="l" r="r" t="t"/>
              <a:pathLst>
                <a:path extrusionOk="0" h="1782" w="1202">
                  <a:moveTo>
                    <a:pt x="736" y="388"/>
                  </a:moveTo>
                  <a:cubicBezTo>
                    <a:pt x="791" y="388"/>
                    <a:pt x="846" y="412"/>
                    <a:pt x="901" y="468"/>
                  </a:cubicBezTo>
                  <a:cubicBezTo>
                    <a:pt x="934" y="534"/>
                    <a:pt x="968" y="634"/>
                    <a:pt x="968" y="734"/>
                  </a:cubicBezTo>
                  <a:cubicBezTo>
                    <a:pt x="968" y="868"/>
                    <a:pt x="934" y="1001"/>
                    <a:pt x="868" y="1101"/>
                  </a:cubicBezTo>
                  <a:cubicBezTo>
                    <a:pt x="801" y="1235"/>
                    <a:pt x="701" y="1335"/>
                    <a:pt x="601" y="1402"/>
                  </a:cubicBezTo>
                  <a:cubicBezTo>
                    <a:pt x="567" y="1435"/>
                    <a:pt x="526" y="1452"/>
                    <a:pt x="480" y="1452"/>
                  </a:cubicBezTo>
                  <a:cubicBezTo>
                    <a:pt x="434" y="1452"/>
                    <a:pt x="384" y="1435"/>
                    <a:pt x="334" y="1402"/>
                  </a:cubicBezTo>
                  <a:cubicBezTo>
                    <a:pt x="267" y="1335"/>
                    <a:pt x="234" y="1235"/>
                    <a:pt x="234" y="1168"/>
                  </a:cubicBezTo>
                  <a:cubicBezTo>
                    <a:pt x="234" y="1001"/>
                    <a:pt x="267" y="868"/>
                    <a:pt x="334" y="734"/>
                  </a:cubicBezTo>
                  <a:cubicBezTo>
                    <a:pt x="401" y="601"/>
                    <a:pt x="501" y="501"/>
                    <a:pt x="601" y="434"/>
                  </a:cubicBezTo>
                  <a:cubicBezTo>
                    <a:pt x="646" y="404"/>
                    <a:pt x="691" y="388"/>
                    <a:pt x="736" y="388"/>
                  </a:cubicBezTo>
                  <a:close/>
                  <a:moveTo>
                    <a:pt x="901" y="1"/>
                  </a:moveTo>
                  <a:cubicBezTo>
                    <a:pt x="801" y="1"/>
                    <a:pt x="701" y="1"/>
                    <a:pt x="601" y="67"/>
                  </a:cubicBezTo>
                  <a:cubicBezTo>
                    <a:pt x="467" y="134"/>
                    <a:pt x="401" y="234"/>
                    <a:pt x="301" y="368"/>
                  </a:cubicBezTo>
                  <a:cubicBezTo>
                    <a:pt x="200" y="501"/>
                    <a:pt x="134" y="634"/>
                    <a:pt x="100" y="801"/>
                  </a:cubicBezTo>
                  <a:cubicBezTo>
                    <a:pt x="34" y="935"/>
                    <a:pt x="34" y="1101"/>
                    <a:pt x="34" y="1268"/>
                  </a:cubicBezTo>
                  <a:cubicBezTo>
                    <a:pt x="0" y="1368"/>
                    <a:pt x="34" y="1502"/>
                    <a:pt x="100" y="1602"/>
                  </a:cubicBezTo>
                  <a:cubicBezTo>
                    <a:pt x="134" y="1702"/>
                    <a:pt x="200" y="1769"/>
                    <a:pt x="301" y="1769"/>
                  </a:cubicBezTo>
                  <a:cubicBezTo>
                    <a:pt x="327" y="1777"/>
                    <a:pt x="354" y="1782"/>
                    <a:pt x="381" y="1782"/>
                  </a:cubicBezTo>
                  <a:cubicBezTo>
                    <a:pt x="454" y="1782"/>
                    <a:pt x="527" y="1751"/>
                    <a:pt x="601" y="1702"/>
                  </a:cubicBezTo>
                  <a:cubicBezTo>
                    <a:pt x="734" y="1635"/>
                    <a:pt x="834" y="1535"/>
                    <a:pt x="901" y="1435"/>
                  </a:cubicBezTo>
                  <a:cubicBezTo>
                    <a:pt x="1001" y="1302"/>
                    <a:pt x="1068" y="1168"/>
                    <a:pt x="1134" y="1001"/>
                  </a:cubicBezTo>
                  <a:cubicBezTo>
                    <a:pt x="1168" y="868"/>
                    <a:pt x="1201" y="734"/>
                    <a:pt x="1201" y="601"/>
                  </a:cubicBezTo>
                  <a:cubicBezTo>
                    <a:pt x="1201" y="468"/>
                    <a:pt x="1168" y="334"/>
                    <a:pt x="1134" y="201"/>
                  </a:cubicBezTo>
                  <a:cubicBezTo>
                    <a:pt x="1068" y="101"/>
                    <a:pt x="1001" y="34"/>
                    <a:pt x="9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8" name="Google Shape;978;p34"/>
            <p:cNvSpPr/>
            <p:nvPr/>
          </p:nvSpPr>
          <p:spPr>
            <a:xfrm>
              <a:off x="2962275" y="1921200"/>
              <a:ext cx="31725" cy="68825"/>
            </a:xfrm>
            <a:custGeom>
              <a:rect b="b" l="l" r="r" t="t"/>
              <a:pathLst>
                <a:path extrusionOk="0" h="2753" w="1269">
                  <a:moveTo>
                    <a:pt x="656" y="642"/>
                  </a:moveTo>
                  <a:cubicBezTo>
                    <a:pt x="693" y="642"/>
                    <a:pt x="735" y="659"/>
                    <a:pt x="768" y="692"/>
                  </a:cubicBezTo>
                  <a:cubicBezTo>
                    <a:pt x="835" y="759"/>
                    <a:pt x="868" y="859"/>
                    <a:pt x="868" y="959"/>
                  </a:cubicBezTo>
                  <a:cubicBezTo>
                    <a:pt x="868" y="1093"/>
                    <a:pt x="835" y="1226"/>
                    <a:pt x="768" y="1360"/>
                  </a:cubicBezTo>
                  <a:cubicBezTo>
                    <a:pt x="735" y="1460"/>
                    <a:pt x="635" y="1560"/>
                    <a:pt x="568" y="1626"/>
                  </a:cubicBezTo>
                  <a:cubicBezTo>
                    <a:pt x="535" y="1643"/>
                    <a:pt x="493" y="1651"/>
                    <a:pt x="451" y="1651"/>
                  </a:cubicBezTo>
                  <a:cubicBezTo>
                    <a:pt x="410" y="1651"/>
                    <a:pt x="368" y="1643"/>
                    <a:pt x="335" y="1626"/>
                  </a:cubicBezTo>
                  <a:cubicBezTo>
                    <a:pt x="268" y="1526"/>
                    <a:pt x="234" y="1426"/>
                    <a:pt x="234" y="1326"/>
                  </a:cubicBezTo>
                  <a:cubicBezTo>
                    <a:pt x="234" y="1193"/>
                    <a:pt x="268" y="1059"/>
                    <a:pt x="335" y="959"/>
                  </a:cubicBezTo>
                  <a:cubicBezTo>
                    <a:pt x="368" y="826"/>
                    <a:pt x="435" y="759"/>
                    <a:pt x="568" y="692"/>
                  </a:cubicBezTo>
                  <a:cubicBezTo>
                    <a:pt x="585" y="659"/>
                    <a:pt x="618" y="642"/>
                    <a:pt x="656" y="642"/>
                  </a:cubicBezTo>
                  <a:close/>
                  <a:moveTo>
                    <a:pt x="1198" y="0"/>
                  </a:moveTo>
                  <a:cubicBezTo>
                    <a:pt x="1177" y="0"/>
                    <a:pt x="1152" y="9"/>
                    <a:pt x="1135" y="25"/>
                  </a:cubicBezTo>
                  <a:lnTo>
                    <a:pt x="868" y="192"/>
                  </a:lnTo>
                  <a:lnTo>
                    <a:pt x="868" y="292"/>
                  </a:lnTo>
                  <a:cubicBezTo>
                    <a:pt x="835" y="275"/>
                    <a:pt x="810" y="267"/>
                    <a:pt x="785" y="267"/>
                  </a:cubicBezTo>
                  <a:cubicBezTo>
                    <a:pt x="760" y="267"/>
                    <a:pt x="735" y="275"/>
                    <a:pt x="701" y="292"/>
                  </a:cubicBezTo>
                  <a:cubicBezTo>
                    <a:pt x="635" y="292"/>
                    <a:pt x="601" y="292"/>
                    <a:pt x="535" y="325"/>
                  </a:cubicBezTo>
                  <a:cubicBezTo>
                    <a:pt x="368" y="459"/>
                    <a:pt x="234" y="592"/>
                    <a:pt x="168" y="792"/>
                  </a:cubicBezTo>
                  <a:cubicBezTo>
                    <a:pt x="68" y="993"/>
                    <a:pt x="1" y="1226"/>
                    <a:pt x="1" y="1493"/>
                  </a:cubicBezTo>
                  <a:cubicBezTo>
                    <a:pt x="1" y="1660"/>
                    <a:pt x="68" y="1827"/>
                    <a:pt x="168" y="1960"/>
                  </a:cubicBezTo>
                  <a:cubicBezTo>
                    <a:pt x="234" y="1993"/>
                    <a:pt x="310" y="2010"/>
                    <a:pt x="380" y="2010"/>
                  </a:cubicBezTo>
                  <a:cubicBezTo>
                    <a:pt x="451" y="2010"/>
                    <a:pt x="518" y="1993"/>
                    <a:pt x="568" y="1960"/>
                  </a:cubicBezTo>
                  <a:cubicBezTo>
                    <a:pt x="635" y="1893"/>
                    <a:pt x="701" y="1860"/>
                    <a:pt x="735" y="1827"/>
                  </a:cubicBezTo>
                  <a:cubicBezTo>
                    <a:pt x="802" y="1760"/>
                    <a:pt x="835" y="1693"/>
                    <a:pt x="868" y="1626"/>
                  </a:cubicBezTo>
                  <a:lnTo>
                    <a:pt x="868" y="1793"/>
                  </a:lnTo>
                  <a:cubicBezTo>
                    <a:pt x="902" y="1860"/>
                    <a:pt x="868" y="1960"/>
                    <a:pt x="835" y="2027"/>
                  </a:cubicBezTo>
                  <a:cubicBezTo>
                    <a:pt x="802" y="2127"/>
                    <a:pt x="735" y="2160"/>
                    <a:pt x="668" y="2227"/>
                  </a:cubicBezTo>
                  <a:lnTo>
                    <a:pt x="435" y="2360"/>
                  </a:lnTo>
                  <a:cubicBezTo>
                    <a:pt x="368" y="2394"/>
                    <a:pt x="335" y="2427"/>
                    <a:pt x="301" y="2494"/>
                  </a:cubicBezTo>
                  <a:cubicBezTo>
                    <a:pt x="268" y="2527"/>
                    <a:pt x="268" y="2560"/>
                    <a:pt x="268" y="2627"/>
                  </a:cubicBezTo>
                  <a:cubicBezTo>
                    <a:pt x="268" y="2660"/>
                    <a:pt x="268" y="2694"/>
                    <a:pt x="301" y="2727"/>
                  </a:cubicBezTo>
                  <a:cubicBezTo>
                    <a:pt x="318" y="2744"/>
                    <a:pt x="335" y="2752"/>
                    <a:pt x="355" y="2752"/>
                  </a:cubicBezTo>
                  <a:cubicBezTo>
                    <a:pt x="376" y="2752"/>
                    <a:pt x="401" y="2744"/>
                    <a:pt x="435" y="2727"/>
                  </a:cubicBezTo>
                  <a:lnTo>
                    <a:pt x="635" y="2594"/>
                  </a:lnTo>
                  <a:cubicBezTo>
                    <a:pt x="735" y="2527"/>
                    <a:pt x="835" y="2460"/>
                    <a:pt x="868" y="2360"/>
                  </a:cubicBezTo>
                  <a:cubicBezTo>
                    <a:pt x="968" y="2260"/>
                    <a:pt x="1002" y="2127"/>
                    <a:pt x="1035" y="2027"/>
                  </a:cubicBezTo>
                  <a:cubicBezTo>
                    <a:pt x="1068" y="1927"/>
                    <a:pt x="1102" y="1793"/>
                    <a:pt x="1102" y="1693"/>
                  </a:cubicBezTo>
                  <a:lnTo>
                    <a:pt x="1102" y="425"/>
                  </a:lnTo>
                  <a:lnTo>
                    <a:pt x="1135" y="392"/>
                  </a:lnTo>
                  <a:cubicBezTo>
                    <a:pt x="1168" y="359"/>
                    <a:pt x="1235" y="325"/>
                    <a:pt x="1235" y="292"/>
                  </a:cubicBezTo>
                  <a:cubicBezTo>
                    <a:pt x="1269" y="259"/>
                    <a:pt x="1269" y="192"/>
                    <a:pt x="1269" y="125"/>
                  </a:cubicBezTo>
                  <a:cubicBezTo>
                    <a:pt x="1269" y="92"/>
                    <a:pt x="1269" y="59"/>
                    <a:pt x="1235" y="25"/>
                  </a:cubicBezTo>
                  <a:cubicBezTo>
                    <a:pt x="1235" y="9"/>
                    <a:pt x="1218" y="0"/>
                    <a:pt x="119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79" name="Google Shape;979;p34"/>
            <p:cNvSpPr/>
            <p:nvPr/>
          </p:nvSpPr>
          <p:spPr>
            <a:xfrm>
              <a:off x="3008150" y="1937025"/>
              <a:ext cx="8375" cy="12975"/>
            </a:xfrm>
            <a:custGeom>
              <a:rect b="b" l="l" r="r" t="t"/>
              <a:pathLst>
                <a:path extrusionOk="0" h="519" w="335">
                  <a:moveTo>
                    <a:pt x="234" y="1"/>
                  </a:moveTo>
                  <a:cubicBezTo>
                    <a:pt x="209" y="1"/>
                    <a:pt x="184" y="9"/>
                    <a:pt x="167" y="26"/>
                  </a:cubicBezTo>
                  <a:cubicBezTo>
                    <a:pt x="101" y="59"/>
                    <a:pt x="67" y="126"/>
                    <a:pt x="34" y="159"/>
                  </a:cubicBezTo>
                  <a:cubicBezTo>
                    <a:pt x="1" y="226"/>
                    <a:pt x="1" y="293"/>
                    <a:pt x="1" y="360"/>
                  </a:cubicBezTo>
                  <a:cubicBezTo>
                    <a:pt x="1" y="426"/>
                    <a:pt x="1" y="460"/>
                    <a:pt x="34" y="493"/>
                  </a:cubicBezTo>
                  <a:cubicBezTo>
                    <a:pt x="51" y="510"/>
                    <a:pt x="76" y="518"/>
                    <a:pt x="101" y="518"/>
                  </a:cubicBezTo>
                  <a:cubicBezTo>
                    <a:pt x="126" y="518"/>
                    <a:pt x="151" y="510"/>
                    <a:pt x="167" y="493"/>
                  </a:cubicBezTo>
                  <a:cubicBezTo>
                    <a:pt x="234" y="460"/>
                    <a:pt x="267" y="426"/>
                    <a:pt x="301" y="360"/>
                  </a:cubicBezTo>
                  <a:cubicBezTo>
                    <a:pt x="334" y="293"/>
                    <a:pt x="334" y="226"/>
                    <a:pt x="334" y="159"/>
                  </a:cubicBezTo>
                  <a:cubicBezTo>
                    <a:pt x="334" y="126"/>
                    <a:pt x="334" y="59"/>
                    <a:pt x="301" y="26"/>
                  </a:cubicBezTo>
                  <a:cubicBezTo>
                    <a:pt x="284" y="9"/>
                    <a:pt x="259" y="1"/>
                    <a:pt x="2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0" name="Google Shape;980;p34"/>
            <p:cNvSpPr/>
            <p:nvPr/>
          </p:nvSpPr>
          <p:spPr>
            <a:xfrm>
              <a:off x="3030675" y="1876775"/>
              <a:ext cx="32550" cy="58400"/>
            </a:xfrm>
            <a:custGeom>
              <a:rect b="b" l="l" r="r" t="t"/>
              <a:pathLst>
                <a:path extrusionOk="0" h="2336" w="1302">
                  <a:moveTo>
                    <a:pt x="401" y="1"/>
                  </a:moveTo>
                  <a:lnTo>
                    <a:pt x="134" y="101"/>
                  </a:lnTo>
                  <a:cubicBezTo>
                    <a:pt x="100" y="101"/>
                    <a:pt x="67" y="168"/>
                    <a:pt x="34" y="201"/>
                  </a:cubicBezTo>
                  <a:cubicBezTo>
                    <a:pt x="0" y="234"/>
                    <a:pt x="0" y="301"/>
                    <a:pt x="0" y="334"/>
                  </a:cubicBezTo>
                  <a:cubicBezTo>
                    <a:pt x="0" y="401"/>
                    <a:pt x="0" y="435"/>
                    <a:pt x="34" y="468"/>
                  </a:cubicBezTo>
                  <a:cubicBezTo>
                    <a:pt x="34" y="485"/>
                    <a:pt x="50" y="493"/>
                    <a:pt x="71" y="493"/>
                  </a:cubicBezTo>
                  <a:cubicBezTo>
                    <a:pt x="92" y="493"/>
                    <a:pt x="117" y="485"/>
                    <a:pt x="134" y="468"/>
                  </a:cubicBezTo>
                  <a:lnTo>
                    <a:pt x="167" y="435"/>
                  </a:lnTo>
                  <a:lnTo>
                    <a:pt x="167" y="1936"/>
                  </a:lnTo>
                  <a:cubicBezTo>
                    <a:pt x="134" y="1969"/>
                    <a:pt x="100" y="2002"/>
                    <a:pt x="67" y="2036"/>
                  </a:cubicBezTo>
                  <a:cubicBezTo>
                    <a:pt x="34" y="2102"/>
                    <a:pt x="0" y="2136"/>
                    <a:pt x="0" y="2202"/>
                  </a:cubicBezTo>
                  <a:cubicBezTo>
                    <a:pt x="0" y="2269"/>
                    <a:pt x="34" y="2303"/>
                    <a:pt x="34" y="2336"/>
                  </a:cubicBezTo>
                  <a:cubicBezTo>
                    <a:pt x="67" y="2336"/>
                    <a:pt x="100" y="2336"/>
                    <a:pt x="167" y="2303"/>
                  </a:cubicBezTo>
                  <a:lnTo>
                    <a:pt x="434" y="2169"/>
                  </a:lnTo>
                  <a:cubicBezTo>
                    <a:pt x="467" y="2136"/>
                    <a:pt x="501" y="2102"/>
                    <a:pt x="534" y="2036"/>
                  </a:cubicBezTo>
                  <a:cubicBezTo>
                    <a:pt x="567" y="2002"/>
                    <a:pt x="567" y="1936"/>
                    <a:pt x="567" y="1902"/>
                  </a:cubicBezTo>
                  <a:cubicBezTo>
                    <a:pt x="567" y="1836"/>
                    <a:pt x="567" y="1769"/>
                    <a:pt x="534" y="1769"/>
                  </a:cubicBezTo>
                  <a:cubicBezTo>
                    <a:pt x="467" y="1769"/>
                    <a:pt x="434" y="1802"/>
                    <a:pt x="401" y="1802"/>
                  </a:cubicBezTo>
                  <a:lnTo>
                    <a:pt x="401" y="1168"/>
                  </a:lnTo>
                  <a:cubicBezTo>
                    <a:pt x="467" y="1068"/>
                    <a:pt x="501" y="968"/>
                    <a:pt x="567" y="868"/>
                  </a:cubicBezTo>
                  <a:cubicBezTo>
                    <a:pt x="601" y="835"/>
                    <a:pt x="634" y="768"/>
                    <a:pt x="701" y="768"/>
                  </a:cubicBezTo>
                  <a:cubicBezTo>
                    <a:pt x="734" y="751"/>
                    <a:pt x="759" y="743"/>
                    <a:pt x="780" y="743"/>
                  </a:cubicBezTo>
                  <a:cubicBezTo>
                    <a:pt x="801" y="743"/>
                    <a:pt x="817" y="751"/>
                    <a:pt x="834" y="768"/>
                  </a:cubicBezTo>
                  <a:cubicBezTo>
                    <a:pt x="901" y="768"/>
                    <a:pt x="901" y="835"/>
                    <a:pt x="901" y="935"/>
                  </a:cubicBezTo>
                  <a:lnTo>
                    <a:pt x="901" y="1535"/>
                  </a:lnTo>
                  <a:cubicBezTo>
                    <a:pt x="834" y="1569"/>
                    <a:pt x="801" y="1602"/>
                    <a:pt x="767" y="1635"/>
                  </a:cubicBezTo>
                  <a:cubicBezTo>
                    <a:pt x="734" y="1702"/>
                    <a:pt x="734" y="1769"/>
                    <a:pt x="734" y="1836"/>
                  </a:cubicBezTo>
                  <a:cubicBezTo>
                    <a:pt x="734" y="1869"/>
                    <a:pt x="734" y="1902"/>
                    <a:pt x="767" y="1936"/>
                  </a:cubicBezTo>
                  <a:cubicBezTo>
                    <a:pt x="767" y="1952"/>
                    <a:pt x="784" y="1961"/>
                    <a:pt x="805" y="1961"/>
                  </a:cubicBezTo>
                  <a:cubicBezTo>
                    <a:pt x="826" y="1961"/>
                    <a:pt x="851" y="1952"/>
                    <a:pt x="868" y="1936"/>
                  </a:cubicBezTo>
                  <a:lnTo>
                    <a:pt x="1134" y="1769"/>
                  </a:lnTo>
                  <a:cubicBezTo>
                    <a:pt x="1168" y="1735"/>
                    <a:pt x="1234" y="1702"/>
                    <a:pt x="1234" y="1669"/>
                  </a:cubicBezTo>
                  <a:cubicBezTo>
                    <a:pt x="1268" y="1602"/>
                    <a:pt x="1268" y="1569"/>
                    <a:pt x="1301" y="1502"/>
                  </a:cubicBezTo>
                  <a:cubicBezTo>
                    <a:pt x="1301" y="1435"/>
                    <a:pt x="1268" y="1402"/>
                    <a:pt x="1234" y="1402"/>
                  </a:cubicBezTo>
                  <a:cubicBezTo>
                    <a:pt x="1201" y="1402"/>
                    <a:pt x="1168" y="1402"/>
                    <a:pt x="1101" y="1435"/>
                  </a:cubicBezTo>
                  <a:lnTo>
                    <a:pt x="1101" y="768"/>
                  </a:lnTo>
                  <a:cubicBezTo>
                    <a:pt x="1134" y="668"/>
                    <a:pt x="1101" y="568"/>
                    <a:pt x="1068" y="468"/>
                  </a:cubicBezTo>
                  <a:cubicBezTo>
                    <a:pt x="1034" y="435"/>
                    <a:pt x="968" y="368"/>
                    <a:pt x="901" y="368"/>
                  </a:cubicBezTo>
                  <a:cubicBezTo>
                    <a:pt x="834" y="368"/>
                    <a:pt x="767" y="401"/>
                    <a:pt x="701" y="435"/>
                  </a:cubicBezTo>
                  <a:cubicBezTo>
                    <a:pt x="634" y="468"/>
                    <a:pt x="601" y="501"/>
                    <a:pt x="567" y="568"/>
                  </a:cubicBezTo>
                  <a:cubicBezTo>
                    <a:pt x="501" y="601"/>
                    <a:pt x="467" y="668"/>
                    <a:pt x="401" y="735"/>
                  </a:cubicBezTo>
                  <a:lnTo>
                    <a:pt x="4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1" name="Google Shape;981;p34"/>
            <p:cNvSpPr/>
            <p:nvPr/>
          </p:nvSpPr>
          <p:spPr>
            <a:xfrm>
              <a:off x="3068200" y="1858450"/>
              <a:ext cx="29200" cy="50950"/>
            </a:xfrm>
            <a:custGeom>
              <a:rect b="b" l="l" r="r" t="t"/>
              <a:pathLst>
                <a:path extrusionOk="0" h="2038" w="1168">
                  <a:moveTo>
                    <a:pt x="367" y="0"/>
                  </a:moveTo>
                  <a:cubicBezTo>
                    <a:pt x="334" y="0"/>
                    <a:pt x="301" y="67"/>
                    <a:pt x="267" y="100"/>
                  </a:cubicBezTo>
                  <a:cubicBezTo>
                    <a:pt x="234" y="167"/>
                    <a:pt x="234" y="234"/>
                    <a:pt x="234" y="300"/>
                  </a:cubicBezTo>
                  <a:lnTo>
                    <a:pt x="234" y="600"/>
                  </a:lnTo>
                  <a:lnTo>
                    <a:pt x="167" y="667"/>
                  </a:lnTo>
                  <a:cubicBezTo>
                    <a:pt x="100" y="667"/>
                    <a:pt x="67" y="734"/>
                    <a:pt x="34" y="767"/>
                  </a:cubicBezTo>
                  <a:cubicBezTo>
                    <a:pt x="34" y="801"/>
                    <a:pt x="0" y="867"/>
                    <a:pt x="0" y="901"/>
                  </a:cubicBezTo>
                  <a:cubicBezTo>
                    <a:pt x="0" y="967"/>
                    <a:pt x="0" y="1001"/>
                    <a:pt x="34" y="1034"/>
                  </a:cubicBezTo>
                  <a:cubicBezTo>
                    <a:pt x="67" y="1034"/>
                    <a:pt x="100" y="1034"/>
                    <a:pt x="167" y="1001"/>
                  </a:cubicBezTo>
                  <a:lnTo>
                    <a:pt x="234" y="967"/>
                  </a:lnTo>
                  <a:lnTo>
                    <a:pt x="234" y="1735"/>
                  </a:lnTo>
                  <a:cubicBezTo>
                    <a:pt x="234" y="1835"/>
                    <a:pt x="267" y="1935"/>
                    <a:pt x="334" y="2001"/>
                  </a:cubicBezTo>
                  <a:cubicBezTo>
                    <a:pt x="372" y="2027"/>
                    <a:pt x="410" y="2038"/>
                    <a:pt x="450" y="2038"/>
                  </a:cubicBezTo>
                  <a:cubicBezTo>
                    <a:pt x="515" y="2038"/>
                    <a:pt x="585" y="2009"/>
                    <a:pt x="667" y="1968"/>
                  </a:cubicBezTo>
                  <a:cubicBezTo>
                    <a:pt x="768" y="1901"/>
                    <a:pt x="834" y="1835"/>
                    <a:pt x="934" y="1735"/>
                  </a:cubicBezTo>
                  <a:cubicBezTo>
                    <a:pt x="1001" y="1668"/>
                    <a:pt x="1101" y="1568"/>
                    <a:pt x="1134" y="1468"/>
                  </a:cubicBezTo>
                  <a:cubicBezTo>
                    <a:pt x="1168" y="1434"/>
                    <a:pt x="1168" y="1368"/>
                    <a:pt x="1168" y="1334"/>
                  </a:cubicBezTo>
                  <a:cubicBezTo>
                    <a:pt x="1168" y="1301"/>
                    <a:pt x="1168" y="1268"/>
                    <a:pt x="1134" y="1234"/>
                  </a:cubicBezTo>
                  <a:cubicBezTo>
                    <a:pt x="1134" y="1218"/>
                    <a:pt x="1126" y="1209"/>
                    <a:pt x="1114" y="1209"/>
                  </a:cubicBezTo>
                  <a:cubicBezTo>
                    <a:pt x="1101" y="1209"/>
                    <a:pt x="1084" y="1218"/>
                    <a:pt x="1068" y="1234"/>
                  </a:cubicBezTo>
                  <a:cubicBezTo>
                    <a:pt x="1034" y="1268"/>
                    <a:pt x="1001" y="1301"/>
                    <a:pt x="1001" y="1334"/>
                  </a:cubicBezTo>
                  <a:cubicBezTo>
                    <a:pt x="901" y="1434"/>
                    <a:pt x="801" y="1534"/>
                    <a:pt x="667" y="1635"/>
                  </a:cubicBezTo>
                  <a:cubicBezTo>
                    <a:pt x="601" y="1668"/>
                    <a:pt x="534" y="1668"/>
                    <a:pt x="501" y="1668"/>
                  </a:cubicBezTo>
                  <a:cubicBezTo>
                    <a:pt x="467" y="1635"/>
                    <a:pt x="467" y="1601"/>
                    <a:pt x="467" y="1534"/>
                  </a:cubicBezTo>
                  <a:lnTo>
                    <a:pt x="467" y="834"/>
                  </a:lnTo>
                  <a:lnTo>
                    <a:pt x="901" y="600"/>
                  </a:lnTo>
                  <a:cubicBezTo>
                    <a:pt x="934" y="567"/>
                    <a:pt x="968" y="534"/>
                    <a:pt x="1001" y="467"/>
                  </a:cubicBezTo>
                  <a:cubicBezTo>
                    <a:pt x="1034" y="434"/>
                    <a:pt x="1034" y="400"/>
                    <a:pt x="1034" y="334"/>
                  </a:cubicBezTo>
                  <a:cubicBezTo>
                    <a:pt x="1034" y="300"/>
                    <a:pt x="1034" y="267"/>
                    <a:pt x="1001" y="234"/>
                  </a:cubicBezTo>
                  <a:cubicBezTo>
                    <a:pt x="984" y="217"/>
                    <a:pt x="968" y="209"/>
                    <a:pt x="951" y="209"/>
                  </a:cubicBezTo>
                  <a:cubicBezTo>
                    <a:pt x="934" y="209"/>
                    <a:pt x="918" y="217"/>
                    <a:pt x="901" y="234"/>
                  </a:cubicBezTo>
                  <a:lnTo>
                    <a:pt x="467" y="467"/>
                  </a:lnTo>
                  <a:lnTo>
                    <a:pt x="467" y="167"/>
                  </a:lnTo>
                  <a:cubicBezTo>
                    <a:pt x="467" y="100"/>
                    <a:pt x="467" y="33"/>
                    <a:pt x="4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2" name="Google Shape;982;p34"/>
            <p:cNvSpPr/>
            <p:nvPr/>
          </p:nvSpPr>
          <p:spPr>
            <a:xfrm>
              <a:off x="3097375" y="1843625"/>
              <a:ext cx="36725" cy="54650"/>
            </a:xfrm>
            <a:custGeom>
              <a:rect b="b" l="l" r="r" t="t"/>
              <a:pathLst>
                <a:path extrusionOk="0" h="2186" w="1469">
                  <a:moveTo>
                    <a:pt x="1135" y="1"/>
                  </a:moveTo>
                  <a:cubicBezTo>
                    <a:pt x="1102" y="1"/>
                    <a:pt x="1068" y="9"/>
                    <a:pt x="1035" y="26"/>
                  </a:cubicBezTo>
                  <a:cubicBezTo>
                    <a:pt x="968" y="59"/>
                    <a:pt x="935" y="93"/>
                    <a:pt x="901" y="126"/>
                  </a:cubicBezTo>
                  <a:cubicBezTo>
                    <a:pt x="868" y="193"/>
                    <a:pt x="801" y="259"/>
                    <a:pt x="801" y="326"/>
                  </a:cubicBezTo>
                  <a:cubicBezTo>
                    <a:pt x="768" y="293"/>
                    <a:pt x="735" y="259"/>
                    <a:pt x="701" y="259"/>
                  </a:cubicBezTo>
                  <a:cubicBezTo>
                    <a:pt x="668" y="259"/>
                    <a:pt x="635" y="259"/>
                    <a:pt x="601" y="293"/>
                  </a:cubicBezTo>
                  <a:cubicBezTo>
                    <a:pt x="535" y="293"/>
                    <a:pt x="501" y="326"/>
                    <a:pt x="501" y="360"/>
                  </a:cubicBezTo>
                  <a:cubicBezTo>
                    <a:pt x="434" y="426"/>
                    <a:pt x="401" y="493"/>
                    <a:pt x="401" y="560"/>
                  </a:cubicBezTo>
                  <a:lnTo>
                    <a:pt x="401" y="460"/>
                  </a:lnTo>
                  <a:lnTo>
                    <a:pt x="168" y="560"/>
                  </a:lnTo>
                  <a:cubicBezTo>
                    <a:pt x="134" y="593"/>
                    <a:pt x="68" y="626"/>
                    <a:pt x="68" y="693"/>
                  </a:cubicBezTo>
                  <a:cubicBezTo>
                    <a:pt x="34" y="726"/>
                    <a:pt x="34" y="760"/>
                    <a:pt x="34" y="827"/>
                  </a:cubicBezTo>
                  <a:cubicBezTo>
                    <a:pt x="1" y="893"/>
                    <a:pt x="34" y="927"/>
                    <a:pt x="101" y="960"/>
                  </a:cubicBezTo>
                  <a:cubicBezTo>
                    <a:pt x="101" y="977"/>
                    <a:pt x="109" y="985"/>
                    <a:pt x="126" y="985"/>
                  </a:cubicBezTo>
                  <a:cubicBezTo>
                    <a:pt x="143" y="985"/>
                    <a:pt x="168" y="977"/>
                    <a:pt x="201" y="960"/>
                  </a:cubicBezTo>
                  <a:lnTo>
                    <a:pt x="201" y="1794"/>
                  </a:lnTo>
                  <a:cubicBezTo>
                    <a:pt x="134" y="1794"/>
                    <a:pt x="101" y="1861"/>
                    <a:pt x="101" y="1894"/>
                  </a:cubicBezTo>
                  <a:cubicBezTo>
                    <a:pt x="68" y="1927"/>
                    <a:pt x="68" y="1994"/>
                    <a:pt x="68" y="2027"/>
                  </a:cubicBezTo>
                  <a:cubicBezTo>
                    <a:pt x="34" y="2094"/>
                    <a:pt x="68" y="2127"/>
                    <a:pt x="101" y="2161"/>
                  </a:cubicBezTo>
                  <a:cubicBezTo>
                    <a:pt x="101" y="2178"/>
                    <a:pt x="118" y="2186"/>
                    <a:pt x="138" y="2186"/>
                  </a:cubicBezTo>
                  <a:cubicBezTo>
                    <a:pt x="159" y="2186"/>
                    <a:pt x="184" y="2178"/>
                    <a:pt x="201" y="2161"/>
                  </a:cubicBezTo>
                  <a:lnTo>
                    <a:pt x="401" y="2027"/>
                  </a:lnTo>
                  <a:cubicBezTo>
                    <a:pt x="468" y="1994"/>
                    <a:pt x="501" y="1961"/>
                    <a:pt x="535" y="1927"/>
                  </a:cubicBezTo>
                  <a:cubicBezTo>
                    <a:pt x="535" y="1861"/>
                    <a:pt x="568" y="1827"/>
                    <a:pt x="568" y="1761"/>
                  </a:cubicBezTo>
                  <a:cubicBezTo>
                    <a:pt x="568" y="1727"/>
                    <a:pt x="568" y="1694"/>
                    <a:pt x="535" y="1660"/>
                  </a:cubicBezTo>
                  <a:cubicBezTo>
                    <a:pt x="518" y="1644"/>
                    <a:pt x="501" y="1635"/>
                    <a:pt x="484" y="1635"/>
                  </a:cubicBezTo>
                  <a:cubicBezTo>
                    <a:pt x="468" y="1635"/>
                    <a:pt x="451" y="1644"/>
                    <a:pt x="434" y="1660"/>
                  </a:cubicBezTo>
                  <a:lnTo>
                    <a:pt x="434" y="927"/>
                  </a:lnTo>
                  <a:cubicBezTo>
                    <a:pt x="434" y="860"/>
                    <a:pt x="468" y="793"/>
                    <a:pt x="501" y="726"/>
                  </a:cubicBezTo>
                  <a:cubicBezTo>
                    <a:pt x="535" y="693"/>
                    <a:pt x="568" y="660"/>
                    <a:pt x="601" y="660"/>
                  </a:cubicBezTo>
                  <a:lnTo>
                    <a:pt x="668" y="660"/>
                  </a:lnTo>
                  <a:cubicBezTo>
                    <a:pt x="668" y="693"/>
                    <a:pt x="668" y="726"/>
                    <a:pt x="668" y="760"/>
                  </a:cubicBezTo>
                  <a:lnTo>
                    <a:pt x="668" y="1894"/>
                  </a:lnTo>
                  <a:lnTo>
                    <a:pt x="868" y="1761"/>
                  </a:lnTo>
                  <a:cubicBezTo>
                    <a:pt x="901" y="1727"/>
                    <a:pt x="968" y="1694"/>
                    <a:pt x="1002" y="1660"/>
                  </a:cubicBezTo>
                  <a:cubicBezTo>
                    <a:pt x="1002" y="1594"/>
                    <a:pt x="1002" y="1560"/>
                    <a:pt x="1035" y="1494"/>
                  </a:cubicBezTo>
                  <a:cubicBezTo>
                    <a:pt x="1035" y="1460"/>
                    <a:pt x="1002" y="1427"/>
                    <a:pt x="1002" y="1394"/>
                  </a:cubicBezTo>
                  <a:cubicBezTo>
                    <a:pt x="985" y="1377"/>
                    <a:pt x="968" y="1369"/>
                    <a:pt x="947" y="1369"/>
                  </a:cubicBezTo>
                  <a:cubicBezTo>
                    <a:pt x="926" y="1369"/>
                    <a:pt x="901" y="1377"/>
                    <a:pt x="868" y="1394"/>
                  </a:cubicBezTo>
                  <a:lnTo>
                    <a:pt x="868" y="693"/>
                  </a:lnTo>
                  <a:cubicBezTo>
                    <a:pt x="901" y="626"/>
                    <a:pt x="935" y="526"/>
                    <a:pt x="968" y="460"/>
                  </a:cubicBezTo>
                  <a:cubicBezTo>
                    <a:pt x="1002" y="460"/>
                    <a:pt x="1035" y="426"/>
                    <a:pt x="1035" y="393"/>
                  </a:cubicBezTo>
                  <a:lnTo>
                    <a:pt x="1102" y="393"/>
                  </a:lnTo>
                  <a:lnTo>
                    <a:pt x="1102" y="493"/>
                  </a:lnTo>
                  <a:lnTo>
                    <a:pt x="1102" y="1594"/>
                  </a:lnTo>
                  <a:lnTo>
                    <a:pt x="1335" y="1494"/>
                  </a:lnTo>
                  <a:cubicBezTo>
                    <a:pt x="1368" y="1460"/>
                    <a:pt x="1402" y="1427"/>
                    <a:pt x="1435" y="1360"/>
                  </a:cubicBezTo>
                  <a:cubicBezTo>
                    <a:pt x="1469" y="1327"/>
                    <a:pt x="1469" y="1260"/>
                    <a:pt x="1469" y="1227"/>
                  </a:cubicBezTo>
                  <a:cubicBezTo>
                    <a:pt x="1469" y="1193"/>
                    <a:pt x="1469" y="1127"/>
                    <a:pt x="1435" y="1127"/>
                  </a:cubicBezTo>
                  <a:cubicBezTo>
                    <a:pt x="1435" y="1110"/>
                    <a:pt x="1418" y="1102"/>
                    <a:pt x="1398" y="1102"/>
                  </a:cubicBezTo>
                  <a:cubicBezTo>
                    <a:pt x="1377" y="1102"/>
                    <a:pt x="1352" y="1110"/>
                    <a:pt x="1335" y="1127"/>
                  </a:cubicBezTo>
                  <a:lnTo>
                    <a:pt x="1335" y="326"/>
                  </a:lnTo>
                  <a:cubicBezTo>
                    <a:pt x="1335" y="226"/>
                    <a:pt x="1302" y="93"/>
                    <a:pt x="1235" y="26"/>
                  </a:cubicBezTo>
                  <a:cubicBezTo>
                    <a:pt x="1202" y="9"/>
                    <a:pt x="1168" y="1"/>
                    <a:pt x="11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3" name="Google Shape;983;p34"/>
            <p:cNvSpPr/>
            <p:nvPr/>
          </p:nvSpPr>
          <p:spPr>
            <a:xfrm>
              <a:off x="3132400" y="1811750"/>
              <a:ext cx="32550" cy="50050"/>
            </a:xfrm>
            <a:custGeom>
              <a:rect b="b" l="l" r="r" t="t"/>
              <a:pathLst>
                <a:path extrusionOk="0" h="2002" w="1302">
                  <a:moveTo>
                    <a:pt x="1168" y="0"/>
                  </a:moveTo>
                  <a:cubicBezTo>
                    <a:pt x="1135" y="33"/>
                    <a:pt x="1102" y="67"/>
                    <a:pt x="1102" y="100"/>
                  </a:cubicBezTo>
                  <a:lnTo>
                    <a:pt x="1" y="1668"/>
                  </a:lnTo>
                  <a:lnTo>
                    <a:pt x="1102" y="2001"/>
                  </a:lnTo>
                  <a:lnTo>
                    <a:pt x="1168" y="2001"/>
                  </a:lnTo>
                  <a:cubicBezTo>
                    <a:pt x="1202" y="1968"/>
                    <a:pt x="1235" y="1935"/>
                    <a:pt x="1268" y="1868"/>
                  </a:cubicBezTo>
                  <a:cubicBezTo>
                    <a:pt x="1268" y="1835"/>
                    <a:pt x="1302" y="1801"/>
                    <a:pt x="1302" y="1735"/>
                  </a:cubicBezTo>
                  <a:cubicBezTo>
                    <a:pt x="1302" y="1701"/>
                    <a:pt x="1302" y="1668"/>
                    <a:pt x="1302" y="1668"/>
                  </a:cubicBezTo>
                  <a:cubicBezTo>
                    <a:pt x="1268" y="1635"/>
                    <a:pt x="1235" y="1601"/>
                    <a:pt x="1202" y="1601"/>
                  </a:cubicBezTo>
                  <a:lnTo>
                    <a:pt x="468" y="1401"/>
                  </a:lnTo>
                  <a:lnTo>
                    <a:pt x="1202" y="367"/>
                  </a:lnTo>
                  <a:cubicBezTo>
                    <a:pt x="1235" y="300"/>
                    <a:pt x="1268" y="267"/>
                    <a:pt x="1302" y="234"/>
                  </a:cubicBezTo>
                  <a:cubicBezTo>
                    <a:pt x="1302" y="200"/>
                    <a:pt x="1302" y="167"/>
                    <a:pt x="1302" y="133"/>
                  </a:cubicBezTo>
                  <a:cubicBezTo>
                    <a:pt x="1302" y="67"/>
                    <a:pt x="1268" y="33"/>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4" name="Google Shape;984;p34"/>
            <p:cNvSpPr/>
            <p:nvPr/>
          </p:nvSpPr>
          <p:spPr>
            <a:xfrm>
              <a:off x="3172425" y="1781100"/>
              <a:ext cx="25050" cy="83200"/>
            </a:xfrm>
            <a:custGeom>
              <a:rect b="b" l="l" r="r" t="t"/>
              <a:pathLst>
                <a:path extrusionOk="0" h="3328" w="1002">
                  <a:moveTo>
                    <a:pt x="918" y="0"/>
                  </a:moveTo>
                  <a:cubicBezTo>
                    <a:pt x="902" y="0"/>
                    <a:pt x="885" y="9"/>
                    <a:pt x="868" y="25"/>
                  </a:cubicBezTo>
                  <a:cubicBezTo>
                    <a:pt x="835" y="25"/>
                    <a:pt x="835" y="59"/>
                    <a:pt x="802" y="92"/>
                  </a:cubicBezTo>
                  <a:cubicBezTo>
                    <a:pt x="802" y="125"/>
                    <a:pt x="768" y="192"/>
                    <a:pt x="768" y="225"/>
                  </a:cubicBezTo>
                  <a:lnTo>
                    <a:pt x="34" y="3061"/>
                  </a:lnTo>
                  <a:cubicBezTo>
                    <a:pt x="1" y="3127"/>
                    <a:pt x="1" y="3161"/>
                    <a:pt x="1" y="3227"/>
                  </a:cubicBezTo>
                  <a:cubicBezTo>
                    <a:pt x="1" y="3261"/>
                    <a:pt x="1" y="3294"/>
                    <a:pt x="34" y="3328"/>
                  </a:cubicBezTo>
                  <a:lnTo>
                    <a:pt x="134" y="3328"/>
                  </a:lnTo>
                  <a:cubicBezTo>
                    <a:pt x="134" y="3294"/>
                    <a:pt x="168" y="3261"/>
                    <a:pt x="201" y="3227"/>
                  </a:cubicBezTo>
                  <a:cubicBezTo>
                    <a:pt x="201" y="3194"/>
                    <a:pt x="234" y="3127"/>
                    <a:pt x="234" y="3094"/>
                  </a:cubicBezTo>
                  <a:lnTo>
                    <a:pt x="968" y="259"/>
                  </a:lnTo>
                  <a:cubicBezTo>
                    <a:pt x="968" y="225"/>
                    <a:pt x="1002" y="159"/>
                    <a:pt x="1002" y="125"/>
                  </a:cubicBezTo>
                  <a:cubicBezTo>
                    <a:pt x="1002" y="92"/>
                    <a:pt x="968" y="59"/>
                    <a:pt x="968" y="25"/>
                  </a:cubicBezTo>
                  <a:cubicBezTo>
                    <a:pt x="952" y="9"/>
                    <a:pt x="935" y="0"/>
                    <a:pt x="9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5" name="Google Shape;985;p34"/>
            <p:cNvSpPr/>
            <p:nvPr/>
          </p:nvSpPr>
          <p:spPr>
            <a:xfrm>
              <a:off x="3205800" y="1771700"/>
              <a:ext cx="26700" cy="63425"/>
            </a:xfrm>
            <a:custGeom>
              <a:rect b="b" l="l" r="r" t="t"/>
              <a:pathLst>
                <a:path extrusionOk="0" h="2537" w="1068">
                  <a:moveTo>
                    <a:pt x="667" y="1"/>
                  </a:moveTo>
                  <a:lnTo>
                    <a:pt x="234" y="234"/>
                  </a:lnTo>
                  <a:cubicBezTo>
                    <a:pt x="200" y="268"/>
                    <a:pt x="167" y="301"/>
                    <a:pt x="134" y="368"/>
                  </a:cubicBezTo>
                  <a:cubicBezTo>
                    <a:pt x="100" y="401"/>
                    <a:pt x="100" y="435"/>
                    <a:pt x="100" y="501"/>
                  </a:cubicBezTo>
                  <a:cubicBezTo>
                    <a:pt x="100" y="568"/>
                    <a:pt x="100" y="568"/>
                    <a:pt x="134" y="601"/>
                  </a:cubicBezTo>
                  <a:cubicBezTo>
                    <a:pt x="150" y="618"/>
                    <a:pt x="167" y="626"/>
                    <a:pt x="184" y="626"/>
                  </a:cubicBezTo>
                  <a:cubicBezTo>
                    <a:pt x="200" y="626"/>
                    <a:pt x="217" y="618"/>
                    <a:pt x="234" y="601"/>
                  </a:cubicBezTo>
                  <a:lnTo>
                    <a:pt x="434" y="501"/>
                  </a:lnTo>
                  <a:lnTo>
                    <a:pt x="434" y="2002"/>
                  </a:lnTo>
                  <a:lnTo>
                    <a:pt x="167" y="2169"/>
                  </a:lnTo>
                  <a:cubicBezTo>
                    <a:pt x="100" y="2202"/>
                    <a:pt x="67" y="2236"/>
                    <a:pt x="34" y="2269"/>
                  </a:cubicBezTo>
                  <a:cubicBezTo>
                    <a:pt x="34" y="2336"/>
                    <a:pt x="0" y="2369"/>
                    <a:pt x="0" y="2436"/>
                  </a:cubicBezTo>
                  <a:cubicBezTo>
                    <a:pt x="0" y="2469"/>
                    <a:pt x="0" y="2503"/>
                    <a:pt x="34" y="2536"/>
                  </a:cubicBezTo>
                  <a:cubicBezTo>
                    <a:pt x="67" y="2536"/>
                    <a:pt x="100" y="2536"/>
                    <a:pt x="167" y="2503"/>
                  </a:cubicBezTo>
                  <a:lnTo>
                    <a:pt x="934" y="2069"/>
                  </a:lnTo>
                  <a:cubicBezTo>
                    <a:pt x="968" y="2036"/>
                    <a:pt x="1034" y="2002"/>
                    <a:pt x="1034" y="1969"/>
                  </a:cubicBezTo>
                  <a:cubicBezTo>
                    <a:pt x="1068" y="1902"/>
                    <a:pt x="1068" y="1869"/>
                    <a:pt x="1068" y="1802"/>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6" name="Google Shape;986;p34"/>
            <p:cNvSpPr/>
            <p:nvPr/>
          </p:nvSpPr>
          <p:spPr>
            <a:xfrm>
              <a:off x="3239150" y="1766700"/>
              <a:ext cx="30050" cy="44550"/>
            </a:xfrm>
            <a:custGeom>
              <a:rect b="b" l="l" r="r" t="t"/>
              <a:pathLst>
                <a:path extrusionOk="0" h="1782" w="1202">
                  <a:moveTo>
                    <a:pt x="719" y="388"/>
                  </a:moveTo>
                  <a:cubicBezTo>
                    <a:pt x="774" y="388"/>
                    <a:pt x="831" y="413"/>
                    <a:pt x="868" y="468"/>
                  </a:cubicBezTo>
                  <a:cubicBezTo>
                    <a:pt x="935" y="534"/>
                    <a:pt x="968" y="635"/>
                    <a:pt x="935" y="735"/>
                  </a:cubicBezTo>
                  <a:cubicBezTo>
                    <a:pt x="935" y="868"/>
                    <a:pt x="901" y="968"/>
                    <a:pt x="834" y="1102"/>
                  </a:cubicBezTo>
                  <a:cubicBezTo>
                    <a:pt x="801" y="1235"/>
                    <a:pt x="701" y="1335"/>
                    <a:pt x="601" y="1402"/>
                  </a:cubicBezTo>
                  <a:cubicBezTo>
                    <a:pt x="568" y="1418"/>
                    <a:pt x="518" y="1427"/>
                    <a:pt x="468" y="1427"/>
                  </a:cubicBezTo>
                  <a:cubicBezTo>
                    <a:pt x="417" y="1427"/>
                    <a:pt x="367" y="1418"/>
                    <a:pt x="334" y="1402"/>
                  </a:cubicBezTo>
                  <a:cubicBezTo>
                    <a:pt x="267" y="1335"/>
                    <a:pt x="234" y="1235"/>
                    <a:pt x="234" y="1135"/>
                  </a:cubicBezTo>
                  <a:cubicBezTo>
                    <a:pt x="234" y="1001"/>
                    <a:pt x="267" y="868"/>
                    <a:pt x="334" y="735"/>
                  </a:cubicBezTo>
                  <a:cubicBezTo>
                    <a:pt x="401" y="601"/>
                    <a:pt x="468" y="501"/>
                    <a:pt x="601" y="434"/>
                  </a:cubicBezTo>
                  <a:cubicBezTo>
                    <a:pt x="631" y="404"/>
                    <a:pt x="674" y="388"/>
                    <a:pt x="719" y="388"/>
                  </a:cubicBezTo>
                  <a:close/>
                  <a:moveTo>
                    <a:pt x="901" y="1"/>
                  </a:moveTo>
                  <a:cubicBezTo>
                    <a:pt x="801" y="1"/>
                    <a:pt x="668" y="1"/>
                    <a:pt x="601" y="67"/>
                  </a:cubicBezTo>
                  <a:cubicBezTo>
                    <a:pt x="468" y="134"/>
                    <a:pt x="367" y="234"/>
                    <a:pt x="301" y="334"/>
                  </a:cubicBezTo>
                  <a:cubicBezTo>
                    <a:pt x="201" y="468"/>
                    <a:pt x="134" y="635"/>
                    <a:pt x="67" y="801"/>
                  </a:cubicBezTo>
                  <a:cubicBezTo>
                    <a:pt x="34" y="935"/>
                    <a:pt x="1" y="1102"/>
                    <a:pt x="1" y="1235"/>
                  </a:cubicBezTo>
                  <a:cubicBezTo>
                    <a:pt x="1" y="1368"/>
                    <a:pt x="34" y="1502"/>
                    <a:pt x="67" y="1602"/>
                  </a:cubicBezTo>
                  <a:cubicBezTo>
                    <a:pt x="134" y="1702"/>
                    <a:pt x="201" y="1735"/>
                    <a:pt x="301" y="1769"/>
                  </a:cubicBezTo>
                  <a:cubicBezTo>
                    <a:pt x="328" y="1778"/>
                    <a:pt x="354" y="1782"/>
                    <a:pt x="381" y="1782"/>
                  </a:cubicBezTo>
                  <a:cubicBezTo>
                    <a:pt x="454" y="1782"/>
                    <a:pt x="528" y="1751"/>
                    <a:pt x="601" y="1702"/>
                  </a:cubicBezTo>
                  <a:cubicBezTo>
                    <a:pt x="701" y="1635"/>
                    <a:pt x="801" y="1535"/>
                    <a:pt x="901" y="1435"/>
                  </a:cubicBezTo>
                  <a:cubicBezTo>
                    <a:pt x="1001" y="1302"/>
                    <a:pt x="1068" y="1168"/>
                    <a:pt x="1101" y="1001"/>
                  </a:cubicBezTo>
                  <a:cubicBezTo>
                    <a:pt x="1168" y="868"/>
                    <a:pt x="1168" y="735"/>
                    <a:pt x="1168" y="601"/>
                  </a:cubicBezTo>
                  <a:cubicBezTo>
                    <a:pt x="1201" y="468"/>
                    <a:pt x="1168" y="334"/>
                    <a:pt x="1101" y="201"/>
                  </a:cubicBezTo>
                  <a:cubicBezTo>
                    <a:pt x="1068" y="101"/>
                    <a:pt x="1001" y="34"/>
                    <a:pt x="9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7" name="Google Shape;987;p34"/>
            <p:cNvSpPr/>
            <p:nvPr/>
          </p:nvSpPr>
          <p:spPr>
            <a:xfrm>
              <a:off x="3274175" y="1743575"/>
              <a:ext cx="29225" cy="47800"/>
            </a:xfrm>
            <a:custGeom>
              <a:rect b="b" l="l" r="r" t="t"/>
              <a:pathLst>
                <a:path extrusionOk="0" h="1912" w="1169">
                  <a:moveTo>
                    <a:pt x="1051" y="0"/>
                  </a:moveTo>
                  <a:cubicBezTo>
                    <a:pt x="1035" y="0"/>
                    <a:pt x="1018" y="8"/>
                    <a:pt x="1001" y="25"/>
                  </a:cubicBezTo>
                  <a:cubicBezTo>
                    <a:pt x="968" y="25"/>
                    <a:pt x="935" y="58"/>
                    <a:pt x="935" y="125"/>
                  </a:cubicBezTo>
                  <a:cubicBezTo>
                    <a:pt x="868" y="92"/>
                    <a:pt x="834" y="92"/>
                    <a:pt x="768" y="92"/>
                  </a:cubicBezTo>
                  <a:cubicBezTo>
                    <a:pt x="701" y="125"/>
                    <a:pt x="634" y="159"/>
                    <a:pt x="601" y="159"/>
                  </a:cubicBezTo>
                  <a:cubicBezTo>
                    <a:pt x="401" y="292"/>
                    <a:pt x="267" y="459"/>
                    <a:pt x="167" y="659"/>
                  </a:cubicBezTo>
                  <a:cubicBezTo>
                    <a:pt x="67" y="892"/>
                    <a:pt x="1" y="1126"/>
                    <a:pt x="1" y="1359"/>
                  </a:cubicBezTo>
                  <a:cubicBezTo>
                    <a:pt x="1" y="1626"/>
                    <a:pt x="101" y="1826"/>
                    <a:pt x="201" y="1893"/>
                  </a:cubicBezTo>
                  <a:cubicBezTo>
                    <a:pt x="234" y="1904"/>
                    <a:pt x="275" y="1912"/>
                    <a:pt x="321" y="1912"/>
                  </a:cubicBezTo>
                  <a:cubicBezTo>
                    <a:pt x="412" y="1912"/>
                    <a:pt x="523" y="1882"/>
                    <a:pt x="634" y="1793"/>
                  </a:cubicBezTo>
                  <a:cubicBezTo>
                    <a:pt x="801" y="1726"/>
                    <a:pt x="968" y="1560"/>
                    <a:pt x="1068" y="1393"/>
                  </a:cubicBezTo>
                  <a:cubicBezTo>
                    <a:pt x="1135" y="1326"/>
                    <a:pt x="1168" y="1226"/>
                    <a:pt x="1168" y="1126"/>
                  </a:cubicBezTo>
                  <a:cubicBezTo>
                    <a:pt x="1168" y="1059"/>
                    <a:pt x="1168" y="1026"/>
                    <a:pt x="1135" y="992"/>
                  </a:cubicBezTo>
                  <a:lnTo>
                    <a:pt x="1068" y="992"/>
                  </a:lnTo>
                  <a:cubicBezTo>
                    <a:pt x="1035" y="1026"/>
                    <a:pt x="1001" y="1093"/>
                    <a:pt x="968" y="1126"/>
                  </a:cubicBezTo>
                  <a:cubicBezTo>
                    <a:pt x="935" y="1193"/>
                    <a:pt x="901" y="1226"/>
                    <a:pt x="868" y="1259"/>
                  </a:cubicBezTo>
                  <a:cubicBezTo>
                    <a:pt x="801" y="1359"/>
                    <a:pt x="734" y="1393"/>
                    <a:pt x="634" y="1459"/>
                  </a:cubicBezTo>
                  <a:cubicBezTo>
                    <a:pt x="537" y="1508"/>
                    <a:pt x="457" y="1539"/>
                    <a:pt x="395" y="1539"/>
                  </a:cubicBezTo>
                  <a:cubicBezTo>
                    <a:pt x="372" y="1539"/>
                    <a:pt x="352" y="1535"/>
                    <a:pt x="334" y="1526"/>
                  </a:cubicBezTo>
                  <a:cubicBezTo>
                    <a:pt x="267" y="1459"/>
                    <a:pt x="234" y="1326"/>
                    <a:pt x="234" y="1226"/>
                  </a:cubicBezTo>
                  <a:cubicBezTo>
                    <a:pt x="234" y="1093"/>
                    <a:pt x="267" y="959"/>
                    <a:pt x="334" y="826"/>
                  </a:cubicBezTo>
                  <a:cubicBezTo>
                    <a:pt x="401" y="692"/>
                    <a:pt x="468" y="592"/>
                    <a:pt x="601" y="525"/>
                  </a:cubicBezTo>
                  <a:cubicBezTo>
                    <a:pt x="648" y="502"/>
                    <a:pt x="695" y="478"/>
                    <a:pt x="754" y="478"/>
                  </a:cubicBezTo>
                  <a:cubicBezTo>
                    <a:pt x="779" y="478"/>
                    <a:pt x="805" y="482"/>
                    <a:pt x="834" y="492"/>
                  </a:cubicBezTo>
                  <a:cubicBezTo>
                    <a:pt x="868" y="492"/>
                    <a:pt x="901" y="525"/>
                    <a:pt x="901" y="592"/>
                  </a:cubicBezTo>
                  <a:cubicBezTo>
                    <a:pt x="901" y="626"/>
                    <a:pt x="901" y="659"/>
                    <a:pt x="935" y="692"/>
                  </a:cubicBezTo>
                  <a:lnTo>
                    <a:pt x="1001" y="692"/>
                  </a:lnTo>
                  <a:cubicBezTo>
                    <a:pt x="1035" y="659"/>
                    <a:pt x="1068" y="626"/>
                    <a:pt x="1101" y="592"/>
                  </a:cubicBezTo>
                  <a:cubicBezTo>
                    <a:pt x="1101" y="525"/>
                    <a:pt x="1135" y="459"/>
                    <a:pt x="1135" y="392"/>
                  </a:cubicBezTo>
                  <a:lnTo>
                    <a:pt x="1135" y="159"/>
                  </a:lnTo>
                  <a:cubicBezTo>
                    <a:pt x="1135" y="125"/>
                    <a:pt x="1101" y="58"/>
                    <a:pt x="1101" y="25"/>
                  </a:cubicBezTo>
                  <a:cubicBezTo>
                    <a:pt x="1085" y="8"/>
                    <a:pt x="1068" y="0"/>
                    <a:pt x="105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8" name="Google Shape;988;p34"/>
            <p:cNvSpPr/>
            <p:nvPr/>
          </p:nvSpPr>
          <p:spPr>
            <a:xfrm>
              <a:off x="3308375" y="1725850"/>
              <a:ext cx="32550" cy="50050"/>
            </a:xfrm>
            <a:custGeom>
              <a:rect b="b" l="l" r="r" t="t"/>
              <a:pathLst>
                <a:path extrusionOk="0" h="2002" w="1302">
                  <a:moveTo>
                    <a:pt x="134" y="0"/>
                  </a:moveTo>
                  <a:cubicBezTo>
                    <a:pt x="100" y="34"/>
                    <a:pt x="67" y="67"/>
                    <a:pt x="67" y="100"/>
                  </a:cubicBezTo>
                  <a:cubicBezTo>
                    <a:pt x="34" y="134"/>
                    <a:pt x="0" y="200"/>
                    <a:pt x="34" y="267"/>
                  </a:cubicBezTo>
                  <a:cubicBezTo>
                    <a:pt x="0" y="267"/>
                    <a:pt x="0" y="300"/>
                    <a:pt x="34" y="334"/>
                  </a:cubicBezTo>
                  <a:cubicBezTo>
                    <a:pt x="34" y="367"/>
                    <a:pt x="67" y="367"/>
                    <a:pt x="100" y="367"/>
                  </a:cubicBezTo>
                  <a:lnTo>
                    <a:pt x="834" y="567"/>
                  </a:lnTo>
                  <a:lnTo>
                    <a:pt x="100" y="1635"/>
                  </a:lnTo>
                  <a:cubicBezTo>
                    <a:pt x="67" y="1668"/>
                    <a:pt x="34" y="1735"/>
                    <a:pt x="34" y="1768"/>
                  </a:cubicBezTo>
                  <a:cubicBezTo>
                    <a:pt x="0" y="1802"/>
                    <a:pt x="0" y="1835"/>
                    <a:pt x="34" y="1868"/>
                  </a:cubicBezTo>
                  <a:cubicBezTo>
                    <a:pt x="0" y="1902"/>
                    <a:pt x="34" y="1968"/>
                    <a:pt x="67" y="2002"/>
                  </a:cubicBezTo>
                  <a:lnTo>
                    <a:pt x="134" y="2002"/>
                  </a:lnTo>
                  <a:cubicBezTo>
                    <a:pt x="167" y="1968"/>
                    <a:pt x="200" y="1935"/>
                    <a:pt x="234" y="1868"/>
                  </a:cubicBezTo>
                  <a:lnTo>
                    <a:pt x="1301" y="300"/>
                  </a:lnTo>
                  <a:lnTo>
                    <a:pt x="2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89" name="Google Shape;989;p34"/>
            <p:cNvSpPr/>
            <p:nvPr/>
          </p:nvSpPr>
          <p:spPr>
            <a:xfrm>
              <a:off x="2027450" y="2554775"/>
              <a:ext cx="33375" cy="49225"/>
            </a:xfrm>
            <a:custGeom>
              <a:rect b="b" l="l" r="r" t="t"/>
              <a:pathLst>
                <a:path extrusionOk="0" h="1969" w="1335">
                  <a:moveTo>
                    <a:pt x="1201" y="0"/>
                  </a:moveTo>
                  <a:cubicBezTo>
                    <a:pt x="1168" y="34"/>
                    <a:pt x="1135" y="67"/>
                    <a:pt x="1135" y="100"/>
                  </a:cubicBezTo>
                  <a:lnTo>
                    <a:pt x="1" y="1668"/>
                  </a:lnTo>
                  <a:lnTo>
                    <a:pt x="1068" y="1968"/>
                  </a:lnTo>
                  <a:lnTo>
                    <a:pt x="1168" y="1968"/>
                  </a:lnTo>
                  <a:cubicBezTo>
                    <a:pt x="1201" y="1935"/>
                    <a:pt x="1235" y="1902"/>
                    <a:pt x="1235" y="1868"/>
                  </a:cubicBezTo>
                  <a:cubicBezTo>
                    <a:pt x="1268" y="1835"/>
                    <a:pt x="1268" y="1768"/>
                    <a:pt x="1268" y="1735"/>
                  </a:cubicBezTo>
                  <a:cubicBezTo>
                    <a:pt x="1302" y="1702"/>
                    <a:pt x="1302" y="1668"/>
                    <a:pt x="1268" y="1635"/>
                  </a:cubicBezTo>
                  <a:cubicBezTo>
                    <a:pt x="1268" y="1601"/>
                    <a:pt x="1235" y="1601"/>
                    <a:pt x="1201" y="1601"/>
                  </a:cubicBezTo>
                  <a:lnTo>
                    <a:pt x="468" y="1401"/>
                  </a:lnTo>
                  <a:lnTo>
                    <a:pt x="1268" y="334"/>
                  </a:lnTo>
                  <a:cubicBezTo>
                    <a:pt x="1268" y="301"/>
                    <a:pt x="1302" y="267"/>
                    <a:pt x="1335" y="200"/>
                  </a:cubicBezTo>
                  <a:cubicBezTo>
                    <a:pt x="1335" y="167"/>
                    <a:pt x="1335" y="134"/>
                    <a:pt x="1335" y="100"/>
                  </a:cubicBezTo>
                  <a:cubicBezTo>
                    <a:pt x="1335" y="67"/>
                    <a:pt x="1302" y="34"/>
                    <a:pt x="13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0" name="Google Shape;990;p34"/>
            <p:cNvSpPr/>
            <p:nvPr/>
          </p:nvSpPr>
          <p:spPr>
            <a:xfrm>
              <a:off x="2066650" y="2533925"/>
              <a:ext cx="26700" cy="64025"/>
            </a:xfrm>
            <a:custGeom>
              <a:rect b="b" l="l" r="r" t="t"/>
              <a:pathLst>
                <a:path extrusionOk="0" h="2561" w="1068">
                  <a:moveTo>
                    <a:pt x="634" y="0"/>
                  </a:moveTo>
                  <a:lnTo>
                    <a:pt x="234" y="267"/>
                  </a:lnTo>
                  <a:cubicBezTo>
                    <a:pt x="167" y="301"/>
                    <a:pt x="134" y="334"/>
                    <a:pt x="100" y="367"/>
                  </a:cubicBezTo>
                  <a:cubicBezTo>
                    <a:pt x="100" y="434"/>
                    <a:pt x="67" y="467"/>
                    <a:pt x="67" y="534"/>
                  </a:cubicBezTo>
                  <a:cubicBezTo>
                    <a:pt x="67" y="567"/>
                    <a:pt x="100" y="601"/>
                    <a:pt x="100" y="634"/>
                  </a:cubicBezTo>
                  <a:cubicBezTo>
                    <a:pt x="110" y="644"/>
                    <a:pt x="120" y="648"/>
                    <a:pt x="131" y="648"/>
                  </a:cubicBezTo>
                  <a:cubicBezTo>
                    <a:pt x="156" y="648"/>
                    <a:pt x="187" y="624"/>
                    <a:pt x="234" y="601"/>
                  </a:cubicBezTo>
                  <a:lnTo>
                    <a:pt x="401" y="501"/>
                  </a:lnTo>
                  <a:lnTo>
                    <a:pt x="401" y="2035"/>
                  </a:lnTo>
                  <a:lnTo>
                    <a:pt x="134" y="2169"/>
                  </a:lnTo>
                  <a:cubicBezTo>
                    <a:pt x="100" y="2202"/>
                    <a:pt x="34" y="2235"/>
                    <a:pt x="34" y="2302"/>
                  </a:cubicBezTo>
                  <a:cubicBezTo>
                    <a:pt x="0" y="2335"/>
                    <a:pt x="0" y="2369"/>
                    <a:pt x="0" y="2435"/>
                  </a:cubicBezTo>
                  <a:cubicBezTo>
                    <a:pt x="0" y="2469"/>
                    <a:pt x="0" y="2502"/>
                    <a:pt x="34" y="2536"/>
                  </a:cubicBezTo>
                  <a:cubicBezTo>
                    <a:pt x="34" y="2552"/>
                    <a:pt x="50" y="2561"/>
                    <a:pt x="71" y="2561"/>
                  </a:cubicBezTo>
                  <a:cubicBezTo>
                    <a:pt x="92" y="2561"/>
                    <a:pt x="117" y="2552"/>
                    <a:pt x="134" y="2536"/>
                  </a:cubicBezTo>
                  <a:lnTo>
                    <a:pt x="901" y="2069"/>
                  </a:lnTo>
                  <a:cubicBezTo>
                    <a:pt x="968" y="2069"/>
                    <a:pt x="1001" y="2002"/>
                    <a:pt x="1034" y="1968"/>
                  </a:cubicBezTo>
                  <a:cubicBezTo>
                    <a:pt x="1034" y="1935"/>
                    <a:pt x="1068" y="1868"/>
                    <a:pt x="1068" y="1835"/>
                  </a:cubicBezTo>
                  <a:cubicBezTo>
                    <a:pt x="1068" y="1768"/>
                    <a:pt x="1068" y="1735"/>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1" name="Google Shape;991;p34"/>
            <p:cNvSpPr/>
            <p:nvPr/>
          </p:nvSpPr>
          <p:spPr>
            <a:xfrm>
              <a:off x="2100000" y="2530100"/>
              <a:ext cx="30050" cy="46450"/>
            </a:xfrm>
            <a:custGeom>
              <a:rect b="b" l="l" r="r" t="t"/>
              <a:pathLst>
                <a:path extrusionOk="0" h="1858" w="1202">
                  <a:moveTo>
                    <a:pt x="768" y="887"/>
                  </a:moveTo>
                  <a:lnTo>
                    <a:pt x="768" y="1054"/>
                  </a:lnTo>
                  <a:cubicBezTo>
                    <a:pt x="735" y="1121"/>
                    <a:pt x="668" y="1221"/>
                    <a:pt x="601" y="1288"/>
                  </a:cubicBezTo>
                  <a:cubicBezTo>
                    <a:pt x="534" y="1354"/>
                    <a:pt x="468" y="1388"/>
                    <a:pt x="401" y="1454"/>
                  </a:cubicBezTo>
                  <a:cubicBezTo>
                    <a:pt x="368" y="1488"/>
                    <a:pt x="301" y="1488"/>
                    <a:pt x="268" y="1488"/>
                  </a:cubicBezTo>
                  <a:cubicBezTo>
                    <a:pt x="234" y="1454"/>
                    <a:pt x="234" y="1454"/>
                    <a:pt x="234" y="1421"/>
                  </a:cubicBezTo>
                  <a:cubicBezTo>
                    <a:pt x="234" y="1354"/>
                    <a:pt x="268" y="1288"/>
                    <a:pt x="301" y="1254"/>
                  </a:cubicBezTo>
                  <a:cubicBezTo>
                    <a:pt x="334" y="1154"/>
                    <a:pt x="434" y="1054"/>
                    <a:pt x="534" y="1021"/>
                  </a:cubicBezTo>
                  <a:cubicBezTo>
                    <a:pt x="601" y="954"/>
                    <a:pt x="701" y="921"/>
                    <a:pt x="768" y="887"/>
                  </a:cubicBezTo>
                  <a:close/>
                  <a:moveTo>
                    <a:pt x="781" y="0"/>
                  </a:moveTo>
                  <a:cubicBezTo>
                    <a:pt x="724" y="0"/>
                    <a:pt x="652" y="23"/>
                    <a:pt x="568" y="87"/>
                  </a:cubicBezTo>
                  <a:cubicBezTo>
                    <a:pt x="501" y="120"/>
                    <a:pt x="434" y="153"/>
                    <a:pt x="401" y="187"/>
                  </a:cubicBezTo>
                  <a:cubicBezTo>
                    <a:pt x="334" y="253"/>
                    <a:pt x="268" y="287"/>
                    <a:pt x="234" y="354"/>
                  </a:cubicBezTo>
                  <a:cubicBezTo>
                    <a:pt x="201" y="387"/>
                    <a:pt x="167" y="420"/>
                    <a:pt x="134" y="454"/>
                  </a:cubicBezTo>
                  <a:cubicBezTo>
                    <a:pt x="134" y="454"/>
                    <a:pt x="101" y="487"/>
                    <a:pt x="101" y="520"/>
                  </a:cubicBezTo>
                  <a:cubicBezTo>
                    <a:pt x="101" y="554"/>
                    <a:pt x="101" y="554"/>
                    <a:pt x="101" y="587"/>
                  </a:cubicBezTo>
                  <a:cubicBezTo>
                    <a:pt x="101" y="620"/>
                    <a:pt x="101" y="687"/>
                    <a:pt x="134" y="720"/>
                  </a:cubicBezTo>
                  <a:lnTo>
                    <a:pt x="201" y="720"/>
                  </a:lnTo>
                  <a:cubicBezTo>
                    <a:pt x="234" y="687"/>
                    <a:pt x="268" y="654"/>
                    <a:pt x="301" y="620"/>
                  </a:cubicBezTo>
                  <a:cubicBezTo>
                    <a:pt x="368" y="554"/>
                    <a:pt x="468" y="487"/>
                    <a:pt x="568" y="420"/>
                  </a:cubicBezTo>
                  <a:cubicBezTo>
                    <a:pt x="634" y="387"/>
                    <a:pt x="701" y="387"/>
                    <a:pt x="735" y="387"/>
                  </a:cubicBezTo>
                  <a:cubicBezTo>
                    <a:pt x="768" y="387"/>
                    <a:pt x="768" y="420"/>
                    <a:pt x="768" y="487"/>
                  </a:cubicBezTo>
                  <a:lnTo>
                    <a:pt x="768" y="554"/>
                  </a:lnTo>
                  <a:cubicBezTo>
                    <a:pt x="701" y="554"/>
                    <a:pt x="601" y="587"/>
                    <a:pt x="534" y="654"/>
                  </a:cubicBezTo>
                  <a:cubicBezTo>
                    <a:pt x="234" y="854"/>
                    <a:pt x="34" y="1187"/>
                    <a:pt x="1" y="1554"/>
                  </a:cubicBezTo>
                  <a:cubicBezTo>
                    <a:pt x="1" y="1654"/>
                    <a:pt x="34" y="1755"/>
                    <a:pt x="101" y="1821"/>
                  </a:cubicBezTo>
                  <a:cubicBezTo>
                    <a:pt x="139" y="1847"/>
                    <a:pt x="177" y="1858"/>
                    <a:pt x="215" y="1858"/>
                  </a:cubicBezTo>
                  <a:cubicBezTo>
                    <a:pt x="277" y="1858"/>
                    <a:pt x="339" y="1829"/>
                    <a:pt x="401" y="1788"/>
                  </a:cubicBezTo>
                  <a:cubicBezTo>
                    <a:pt x="468" y="1755"/>
                    <a:pt x="534" y="1721"/>
                    <a:pt x="601" y="1654"/>
                  </a:cubicBezTo>
                  <a:cubicBezTo>
                    <a:pt x="668" y="1588"/>
                    <a:pt x="735" y="1521"/>
                    <a:pt x="768" y="1454"/>
                  </a:cubicBezTo>
                  <a:lnTo>
                    <a:pt x="768" y="1521"/>
                  </a:lnTo>
                  <a:lnTo>
                    <a:pt x="1035" y="1421"/>
                  </a:lnTo>
                  <a:cubicBezTo>
                    <a:pt x="1068" y="1388"/>
                    <a:pt x="1135" y="1354"/>
                    <a:pt x="1168" y="1288"/>
                  </a:cubicBezTo>
                  <a:cubicBezTo>
                    <a:pt x="1168" y="1254"/>
                    <a:pt x="1168" y="1187"/>
                    <a:pt x="1202" y="1154"/>
                  </a:cubicBezTo>
                  <a:cubicBezTo>
                    <a:pt x="1202" y="1121"/>
                    <a:pt x="1168" y="1054"/>
                    <a:pt x="1168" y="1054"/>
                  </a:cubicBezTo>
                  <a:cubicBezTo>
                    <a:pt x="1151" y="1037"/>
                    <a:pt x="1135" y="1029"/>
                    <a:pt x="1114" y="1029"/>
                  </a:cubicBezTo>
                  <a:cubicBezTo>
                    <a:pt x="1093" y="1029"/>
                    <a:pt x="1068" y="1037"/>
                    <a:pt x="1035" y="1054"/>
                  </a:cubicBezTo>
                  <a:lnTo>
                    <a:pt x="1001" y="1054"/>
                  </a:lnTo>
                  <a:lnTo>
                    <a:pt x="1001" y="354"/>
                  </a:lnTo>
                  <a:cubicBezTo>
                    <a:pt x="1001" y="187"/>
                    <a:pt x="968" y="87"/>
                    <a:pt x="868" y="20"/>
                  </a:cubicBezTo>
                  <a:cubicBezTo>
                    <a:pt x="844" y="8"/>
                    <a:pt x="815" y="0"/>
                    <a:pt x="78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2" name="Google Shape;992;p34"/>
            <p:cNvSpPr/>
            <p:nvPr/>
          </p:nvSpPr>
          <p:spPr>
            <a:xfrm>
              <a:off x="2135025" y="2506600"/>
              <a:ext cx="26725" cy="50700"/>
            </a:xfrm>
            <a:custGeom>
              <a:rect b="b" l="l" r="r" t="t"/>
              <a:pathLst>
                <a:path extrusionOk="0" h="2028" w="1069">
                  <a:moveTo>
                    <a:pt x="951" y="1"/>
                  </a:moveTo>
                  <a:cubicBezTo>
                    <a:pt x="935" y="1"/>
                    <a:pt x="918" y="9"/>
                    <a:pt x="901" y="26"/>
                  </a:cubicBezTo>
                  <a:lnTo>
                    <a:pt x="868" y="59"/>
                  </a:lnTo>
                  <a:lnTo>
                    <a:pt x="835" y="126"/>
                  </a:lnTo>
                  <a:cubicBezTo>
                    <a:pt x="818" y="109"/>
                    <a:pt x="793" y="101"/>
                    <a:pt x="768" y="101"/>
                  </a:cubicBezTo>
                  <a:cubicBezTo>
                    <a:pt x="743" y="101"/>
                    <a:pt x="718" y="109"/>
                    <a:pt x="701" y="126"/>
                  </a:cubicBezTo>
                  <a:cubicBezTo>
                    <a:pt x="634" y="126"/>
                    <a:pt x="601" y="159"/>
                    <a:pt x="534" y="193"/>
                  </a:cubicBezTo>
                  <a:cubicBezTo>
                    <a:pt x="401" y="259"/>
                    <a:pt x="268" y="393"/>
                    <a:pt x="201" y="560"/>
                  </a:cubicBezTo>
                  <a:cubicBezTo>
                    <a:pt x="101" y="660"/>
                    <a:pt x="67" y="793"/>
                    <a:pt x="67" y="927"/>
                  </a:cubicBezTo>
                  <a:cubicBezTo>
                    <a:pt x="67" y="1027"/>
                    <a:pt x="101" y="1127"/>
                    <a:pt x="167" y="1193"/>
                  </a:cubicBezTo>
                  <a:cubicBezTo>
                    <a:pt x="195" y="1207"/>
                    <a:pt x="234" y="1215"/>
                    <a:pt x="282" y="1215"/>
                  </a:cubicBezTo>
                  <a:cubicBezTo>
                    <a:pt x="350" y="1215"/>
                    <a:pt x="437" y="1199"/>
                    <a:pt x="534" y="1160"/>
                  </a:cubicBezTo>
                  <a:cubicBezTo>
                    <a:pt x="601" y="1093"/>
                    <a:pt x="701" y="1093"/>
                    <a:pt x="768" y="1093"/>
                  </a:cubicBezTo>
                  <a:cubicBezTo>
                    <a:pt x="835" y="1093"/>
                    <a:pt x="835" y="1127"/>
                    <a:pt x="835" y="1160"/>
                  </a:cubicBezTo>
                  <a:cubicBezTo>
                    <a:pt x="835" y="1193"/>
                    <a:pt x="835" y="1227"/>
                    <a:pt x="801" y="1260"/>
                  </a:cubicBezTo>
                  <a:cubicBezTo>
                    <a:pt x="735" y="1360"/>
                    <a:pt x="634" y="1427"/>
                    <a:pt x="568" y="1494"/>
                  </a:cubicBezTo>
                  <a:cubicBezTo>
                    <a:pt x="501" y="1494"/>
                    <a:pt x="434" y="1527"/>
                    <a:pt x="401" y="1527"/>
                  </a:cubicBezTo>
                  <a:cubicBezTo>
                    <a:pt x="381" y="1537"/>
                    <a:pt x="365" y="1541"/>
                    <a:pt x="350" y="1541"/>
                  </a:cubicBezTo>
                  <a:cubicBezTo>
                    <a:pt x="315" y="1541"/>
                    <a:pt x="291" y="1517"/>
                    <a:pt x="268" y="1494"/>
                  </a:cubicBezTo>
                  <a:cubicBezTo>
                    <a:pt x="268" y="1460"/>
                    <a:pt x="234" y="1427"/>
                    <a:pt x="234" y="1427"/>
                  </a:cubicBezTo>
                  <a:cubicBezTo>
                    <a:pt x="217" y="1410"/>
                    <a:pt x="201" y="1402"/>
                    <a:pt x="188" y="1402"/>
                  </a:cubicBezTo>
                  <a:cubicBezTo>
                    <a:pt x="176" y="1402"/>
                    <a:pt x="167" y="1410"/>
                    <a:pt x="167" y="1427"/>
                  </a:cubicBezTo>
                  <a:cubicBezTo>
                    <a:pt x="101" y="1427"/>
                    <a:pt x="67" y="1494"/>
                    <a:pt x="67" y="1527"/>
                  </a:cubicBezTo>
                  <a:cubicBezTo>
                    <a:pt x="34" y="1594"/>
                    <a:pt x="1" y="1660"/>
                    <a:pt x="34" y="1727"/>
                  </a:cubicBezTo>
                  <a:lnTo>
                    <a:pt x="34" y="1861"/>
                  </a:lnTo>
                  <a:cubicBezTo>
                    <a:pt x="1" y="1894"/>
                    <a:pt x="34" y="1961"/>
                    <a:pt x="67" y="2027"/>
                  </a:cubicBezTo>
                  <a:lnTo>
                    <a:pt x="134" y="2027"/>
                  </a:lnTo>
                  <a:lnTo>
                    <a:pt x="167" y="1994"/>
                  </a:lnTo>
                  <a:lnTo>
                    <a:pt x="201" y="1927"/>
                  </a:lnTo>
                  <a:lnTo>
                    <a:pt x="368" y="1927"/>
                  </a:lnTo>
                  <a:cubicBezTo>
                    <a:pt x="434" y="1894"/>
                    <a:pt x="501" y="1894"/>
                    <a:pt x="534" y="1861"/>
                  </a:cubicBezTo>
                  <a:cubicBezTo>
                    <a:pt x="735" y="1761"/>
                    <a:pt x="868" y="1594"/>
                    <a:pt x="968" y="1427"/>
                  </a:cubicBezTo>
                  <a:cubicBezTo>
                    <a:pt x="1035" y="1327"/>
                    <a:pt x="1068" y="1193"/>
                    <a:pt x="1068" y="1060"/>
                  </a:cubicBezTo>
                  <a:cubicBezTo>
                    <a:pt x="1068" y="960"/>
                    <a:pt x="1068" y="893"/>
                    <a:pt x="1001" y="827"/>
                  </a:cubicBezTo>
                  <a:cubicBezTo>
                    <a:pt x="977" y="778"/>
                    <a:pt x="935" y="747"/>
                    <a:pt x="888" y="747"/>
                  </a:cubicBezTo>
                  <a:cubicBezTo>
                    <a:pt x="870" y="747"/>
                    <a:pt x="852" y="751"/>
                    <a:pt x="835" y="760"/>
                  </a:cubicBezTo>
                  <a:cubicBezTo>
                    <a:pt x="735" y="760"/>
                    <a:pt x="601" y="793"/>
                    <a:pt x="534" y="827"/>
                  </a:cubicBezTo>
                  <a:cubicBezTo>
                    <a:pt x="468" y="860"/>
                    <a:pt x="401" y="860"/>
                    <a:pt x="368" y="860"/>
                  </a:cubicBezTo>
                  <a:cubicBezTo>
                    <a:pt x="334" y="860"/>
                    <a:pt x="301" y="860"/>
                    <a:pt x="301" y="827"/>
                  </a:cubicBezTo>
                  <a:cubicBezTo>
                    <a:pt x="301" y="793"/>
                    <a:pt x="334" y="760"/>
                    <a:pt x="334" y="726"/>
                  </a:cubicBezTo>
                  <a:cubicBezTo>
                    <a:pt x="401" y="660"/>
                    <a:pt x="468" y="593"/>
                    <a:pt x="568" y="560"/>
                  </a:cubicBezTo>
                  <a:cubicBezTo>
                    <a:pt x="601" y="526"/>
                    <a:pt x="634" y="526"/>
                    <a:pt x="668" y="493"/>
                  </a:cubicBezTo>
                  <a:lnTo>
                    <a:pt x="801" y="493"/>
                  </a:lnTo>
                  <a:cubicBezTo>
                    <a:pt x="801" y="526"/>
                    <a:pt x="835" y="560"/>
                    <a:pt x="868" y="560"/>
                  </a:cubicBezTo>
                  <a:cubicBezTo>
                    <a:pt x="868" y="576"/>
                    <a:pt x="876" y="585"/>
                    <a:pt x="889" y="585"/>
                  </a:cubicBezTo>
                  <a:cubicBezTo>
                    <a:pt x="901" y="585"/>
                    <a:pt x="918" y="576"/>
                    <a:pt x="935" y="560"/>
                  </a:cubicBezTo>
                  <a:cubicBezTo>
                    <a:pt x="968" y="560"/>
                    <a:pt x="1001" y="493"/>
                    <a:pt x="1035" y="426"/>
                  </a:cubicBezTo>
                  <a:cubicBezTo>
                    <a:pt x="1035" y="393"/>
                    <a:pt x="1035" y="326"/>
                    <a:pt x="1035" y="259"/>
                  </a:cubicBezTo>
                  <a:lnTo>
                    <a:pt x="1035" y="193"/>
                  </a:lnTo>
                  <a:cubicBezTo>
                    <a:pt x="1035" y="126"/>
                    <a:pt x="1001" y="93"/>
                    <a:pt x="1001" y="26"/>
                  </a:cubicBezTo>
                  <a:cubicBezTo>
                    <a:pt x="985" y="9"/>
                    <a:pt x="968" y="1"/>
                    <a:pt x="9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3" name="Google Shape;993;p34"/>
            <p:cNvSpPr/>
            <p:nvPr/>
          </p:nvSpPr>
          <p:spPr>
            <a:xfrm>
              <a:off x="2170050" y="2480550"/>
              <a:ext cx="30050" cy="51800"/>
            </a:xfrm>
            <a:custGeom>
              <a:rect b="b" l="l" r="r" t="t"/>
              <a:pathLst>
                <a:path extrusionOk="0" h="2072" w="1202">
                  <a:moveTo>
                    <a:pt x="368" y="1"/>
                  </a:moveTo>
                  <a:cubicBezTo>
                    <a:pt x="334" y="34"/>
                    <a:pt x="301" y="67"/>
                    <a:pt x="268" y="134"/>
                  </a:cubicBezTo>
                  <a:cubicBezTo>
                    <a:pt x="268" y="167"/>
                    <a:pt x="234" y="234"/>
                    <a:pt x="234" y="301"/>
                  </a:cubicBezTo>
                  <a:lnTo>
                    <a:pt x="234" y="634"/>
                  </a:lnTo>
                  <a:lnTo>
                    <a:pt x="167" y="668"/>
                  </a:lnTo>
                  <a:cubicBezTo>
                    <a:pt x="134" y="701"/>
                    <a:pt x="67" y="734"/>
                    <a:pt x="34" y="801"/>
                  </a:cubicBezTo>
                  <a:cubicBezTo>
                    <a:pt x="34" y="834"/>
                    <a:pt x="34" y="901"/>
                    <a:pt x="1" y="935"/>
                  </a:cubicBezTo>
                  <a:cubicBezTo>
                    <a:pt x="1" y="968"/>
                    <a:pt x="34" y="1001"/>
                    <a:pt x="34" y="1035"/>
                  </a:cubicBezTo>
                  <a:cubicBezTo>
                    <a:pt x="51" y="1051"/>
                    <a:pt x="67" y="1060"/>
                    <a:pt x="88" y="1060"/>
                  </a:cubicBezTo>
                  <a:cubicBezTo>
                    <a:pt x="109" y="1060"/>
                    <a:pt x="134" y="1051"/>
                    <a:pt x="167" y="1035"/>
                  </a:cubicBezTo>
                  <a:lnTo>
                    <a:pt x="234" y="1001"/>
                  </a:lnTo>
                  <a:lnTo>
                    <a:pt x="234" y="1768"/>
                  </a:lnTo>
                  <a:cubicBezTo>
                    <a:pt x="234" y="1869"/>
                    <a:pt x="268" y="1969"/>
                    <a:pt x="368" y="2035"/>
                  </a:cubicBezTo>
                  <a:cubicBezTo>
                    <a:pt x="393" y="2061"/>
                    <a:pt x="423" y="2072"/>
                    <a:pt x="459" y="2072"/>
                  </a:cubicBezTo>
                  <a:cubicBezTo>
                    <a:pt x="516" y="2072"/>
                    <a:pt x="585" y="2043"/>
                    <a:pt x="668" y="2002"/>
                  </a:cubicBezTo>
                  <a:cubicBezTo>
                    <a:pt x="768" y="1935"/>
                    <a:pt x="868" y="1869"/>
                    <a:pt x="935" y="1768"/>
                  </a:cubicBezTo>
                  <a:cubicBezTo>
                    <a:pt x="1035" y="1702"/>
                    <a:pt x="1101" y="1602"/>
                    <a:pt x="1168" y="1502"/>
                  </a:cubicBezTo>
                  <a:cubicBezTo>
                    <a:pt x="1168" y="1468"/>
                    <a:pt x="1202" y="1402"/>
                    <a:pt x="1202" y="1368"/>
                  </a:cubicBezTo>
                  <a:cubicBezTo>
                    <a:pt x="1202" y="1335"/>
                    <a:pt x="1168" y="1301"/>
                    <a:pt x="1168" y="1268"/>
                  </a:cubicBezTo>
                  <a:cubicBezTo>
                    <a:pt x="1151" y="1251"/>
                    <a:pt x="1135" y="1243"/>
                    <a:pt x="1118" y="1243"/>
                  </a:cubicBezTo>
                  <a:cubicBezTo>
                    <a:pt x="1101" y="1243"/>
                    <a:pt x="1085" y="1251"/>
                    <a:pt x="1068" y="1268"/>
                  </a:cubicBezTo>
                  <a:cubicBezTo>
                    <a:pt x="1035" y="1301"/>
                    <a:pt x="1001" y="1335"/>
                    <a:pt x="1001" y="1368"/>
                  </a:cubicBezTo>
                  <a:cubicBezTo>
                    <a:pt x="901" y="1468"/>
                    <a:pt x="801" y="1568"/>
                    <a:pt x="668" y="1668"/>
                  </a:cubicBezTo>
                  <a:cubicBezTo>
                    <a:pt x="601" y="1702"/>
                    <a:pt x="534" y="1702"/>
                    <a:pt x="501" y="1702"/>
                  </a:cubicBezTo>
                  <a:cubicBezTo>
                    <a:pt x="468" y="1668"/>
                    <a:pt x="468" y="1635"/>
                    <a:pt x="468" y="1568"/>
                  </a:cubicBezTo>
                  <a:lnTo>
                    <a:pt x="468" y="868"/>
                  </a:lnTo>
                  <a:lnTo>
                    <a:pt x="901" y="601"/>
                  </a:lnTo>
                  <a:cubicBezTo>
                    <a:pt x="935" y="601"/>
                    <a:pt x="968" y="534"/>
                    <a:pt x="1001" y="501"/>
                  </a:cubicBezTo>
                  <a:cubicBezTo>
                    <a:pt x="1035" y="468"/>
                    <a:pt x="1035" y="401"/>
                    <a:pt x="1035" y="334"/>
                  </a:cubicBezTo>
                  <a:cubicBezTo>
                    <a:pt x="1035" y="301"/>
                    <a:pt x="1035" y="267"/>
                    <a:pt x="1001" y="234"/>
                  </a:cubicBezTo>
                  <a:cubicBezTo>
                    <a:pt x="990" y="223"/>
                    <a:pt x="979" y="219"/>
                    <a:pt x="968" y="219"/>
                  </a:cubicBezTo>
                  <a:cubicBezTo>
                    <a:pt x="946" y="219"/>
                    <a:pt x="924" y="234"/>
                    <a:pt x="901" y="234"/>
                  </a:cubicBezTo>
                  <a:lnTo>
                    <a:pt x="468" y="501"/>
                  </a:lnTo>
                  <a:lnTo>
                    <a:pt x="468" y="167"/>
                  </a:lnTo>
                  <a:cubicBezTo>
                    <a:pt x="468" y="134"/>
                    <a:pt x="468" y="67"/>
                    <a:pt x="4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4" name="Google Shape;994;p34"/>
            <p:cNvSpPr/>
            <p:nvPr/>
          </p:nvSpPr>
          <p:spPr>
            <a:xfrm>
              <a:off x="2200900" y="2466800"/>
              <a:ext cx="35900" cy="55275"/>
            </a:xfrm>
            <a:custGeom>
              <a:rect b="b" l="l" r="r" t="t"/>
              <a:pathLst>
                <a:path extrusionOk="0" h="2211" w="1436">
                  <a:moveTo>
                    <a:pt x="1093" y="0"/>
                  </a:moveTo>
                  <a:cubicBezTo>
                    <a:pt x="1060" y="0"/>
                    <a:pt x="1018" y="17"/>
                    <a:pt x="968" y="50"/>
                  </a:cubicBezTo>
                  <a:cubicBezTo>
                    <a:pt x="935" y="50"/>
                    <a:pt x="868" y="117"/>
                    <a:pt x="835" y="150"/>
                  </a:cubicBezTo>
                  <a:cubicBezTo>
                    <a:pt x="801" y="217"/>
                    <a:pt x="768" y="250"/>
                    <a:pt x="735" y="317"/>
                  </a:cubicBezTo>
                  <a:cubicBezTo>
                    <a:pt x="701" y="284"/>
                    <a:pt x="668" y="284"/>
                    <a:pt x="635" y="284"/>
                  </a:cubicBezTo>
                  <a:cubicBezTo>
                    <a:pt x="618" y="267"/>
                    <a:pt x="601" y="259"/>
                    <a:pt x="585" y="259"/>
                  </a:cubicBezTo>
                  <a:cubicBezTo>
                    <a:pt x="568" y="259"/>
                    <a:pt x="551" y="267"/>
                    <a:pt x="535" y="284"/>
                  </a:cubicBezTo>
                  <a:cubicBezTo>
                    <a:pt x="501" y="284"/>
                    <a:pt x="468" y="317"/>
                    <a:pt x="435" y="350"/>
                  </a:cubicBezTo>
                  <a:cubicBezTo>
                    <a:pt x="401" y="417"/>
                    <a:pt x="368" y="484"/>
                    <a:pt x="334" y="551"/>
                  </a:cubicBezTo>
                  <a:lnTo>
                    <a:pt x="334" y="450"/>
                  </a:lnTo>
                  <a:lnTo>
                    <a:pt x="168" y="617"/>
                  </a:lnTo>
                  <a:cubicBezTo>
                    <a:pt x="101" y="651"/>
                    <a:pt x="68" y="684"/>
                    <a:pt x="34" y="751"/>
                  </a:cubicBezTo>
                  <a:cubicBezTo>
                    <a:pt x="1" y="784"/>
                    <a:pt x="1" y="817"/>
                    <a:pt x="1" y="884"/>
                  </a:cubicBezTo>
                  <a:cubicBezTo>
                    <a:pt x="1" y="917"/>
                    <a:pt x="1" y="951"/>
                    <a:pt x="34" y="984"/>
                  </a:cubicBezTo>
                  <a:cubicBezTo>
                    <a:pt x="51" y="1001"/>
                    <a:pt x="68" y="1009"/>
                    <a:pt x="84" y="1009"/>
                  </a:cubicBezTo>
                  <a:cubicBezTo>
                    <a:pt x="101" y="1009"/>
                    <a:pt x="118" y="1001"/>
                    <a:pt x="134" y="984"/>
                  </a:cubicBezTo>
                  <a:lnTo>
                    <a:pt x="134" y="1818"/>
                  </a:lnTo>
                  <a:cubicBezTo>
                    <a:pt x="101" y="1851"/>
                    <a:pt x="68" y="1885"/>
                    <a:pt x="34" y="1952"/>
                  </a:cubicBezTo>
                  <a:cubicBezTo>
                    <a:pt x="1" y="1985"/>
                    <a:pt x="1" y="2018"/>
                    <a:pt x="1" y="2085"/>
                  </a:cubicBezTo>
                  <a:cubicBezTo>
                    <a:pt x="1" y="2118"/>
                    <a:pt x="1" y="2152"/>
                    <a:pt x="34" y="2185"/>
                  </a:cubicBezTo>
                  <a:cubicBezTo>
                    <a:pt x="51" y="2202"/>
                    <a:pt x="68" y="2210"/>
                    <a:pt x="88" y="2210"/>
                  </a:cubicBezTo>
                  <a:cubicBezTo>
                    <a:pt x="109" y="2210"/>
                    <a:pt x="134" y="2202"/>
                    <a:pt x="168" y="2185"/>
                  </a:cubicBezTo>
                  <a:lnTo>
                    <a:pt x="368" y="2052"/>
                  </a:lnTo>
                  <a:cubicBezTo>
                    <a:pt x="401" y="2018"/>
                    <a:pt x="435" y="1985"/>
                    <a:pt x="468" y="1952"/>
                  </a:cubicBezTo>
                  <a:cubicBezTo>
                    <a:pt x="501" y="1885"/>
                    <a:pt x="501" y="1851"/>
                    <a:pt x="501" y="1785"/>
                  </a:cubicBezTo>
                  <a:cubicBezTo>
                    <a:pt x="535" y="1751"/>
                    <a:pt x="501" y="1718"/>
                    <a:pt x="468" y="1685"/>
                  </a:cubicBezTo>
                  <a:cubicBezTo>
                    <a:pt x="468" y="1668"/>
                    <a:pt x="460" y="1660"/>
                    <a:pt x="443" y="1660"/>
                  </a:cubicBezTo>
                  <a:cubicBezTo>
                    <a:pt x="426" y="1660"/>
                    <a:pt x="401" y="1668"/>
                    <a:pt x="368" y="1685"/>
                  </a:cubicBezTo>
                  <a:lnTo>
                    <a:pt x="368" y="984"/>
                  </a:lnTo>
                  <a:cubicBezTo>
                    <a:pt x="401" y="917"/>
                    <a:pt x="435" y="851"/>
                    <a:pt x="468" y="784"/>
                  </a:cubicBezTo>
                  <a:cubicBezTo>
                    <a:pt x="468" y="751"/>
                    <a:pt x="501" y="717"/>
                    <a:pt x="535" y="684"/>
                  </a:cubicBezTo>
                  <a:lnTo>
                    <a:pt x="601" y="684"/>
                  </a:lnTo>
                  <a:cubicBezTo>
                    <a:pt x="601" y="717"/>
                    <a:pt x="601" y="751"/>
                    <a:pt x="601" y="784"/>
                  </a:cubicBezTo>
                  <a:lnTo>
                    <a:pt x="601" y="1885"/>
                  </a:lnTo>
                  <a:lnTo>
                    <a:pt x="801" y="1785"/>
                  </a:lnTo>
                  <a:cubicBezTo>
                    <a:pt x="868" y="1751"/>
                    <a:pt x="902" y="1718"/>
                    <a:pt x="935" y="1651"/>
                  </a:cubicBezTo>
                  <a:cubicBezTo>
                    <a:pt x="968" y="1618"/>
                    <a:pt x="968" y="1551"/>
                    <a:pt x="968" y="1518"/>
                  </a:cubicBezTo>
                  <a:cubicBezTo>
                    <a:pt x="968" y="1485"/>
                    <a:pt x="968" y="1418"/>
                    <a:pt x="935" y="1418"/>
                  </a:cubicBezTo>
                  <a:cubicBezTo>
                    <a:pt x="918" y="1401"/>
                    <a:pt x="902" y="1393"/>
                    <a:pt x="885" y="1393"/>
                  </a:cubicBezTo>
                  <a:cubicBezTo>
                    <a:pt x="868" y="1393"/>
                    <a:pt x="851" y="1401"/>
                    <a:pt x="835" y="1418"/>
                  </a:cubicBezTo>
                  <a:lnTo>
                    <a:pt x="835" y="684"/>
                  </a:lnTo>
                  <a:cubicBezTo>
                    <a:pt x="868" y="617"/>
                    <a:pt x="902" y="551"/>
                    <a:pt x="935" y="484"/>
                  </a:cubicBezTo>
                  <a:cubicBezTo>
                    <a:pt x="935" y="450"/>
                    <a:pt x="968" y="417"/>
                    <a:pt x="1002" y="417"/>
                  </a:cubicBezTo>
                  <a:lnTo>
                    <a:pt x="1068" y="417"/>
                  </a:lnTo>
                  <a:cubicBezTo>
                    <a:pt x="1068" y="450"/>
                    <a:pt x="1068" y="484"/>
                    <a:pt x="1068" y="517"/>
                  </a:cubicBezTo>
                  <a:lnTo>
                    <a:pt x="1068" y="1618"/>
                  </a:lnTo>
                  <a:lnTo>
                    <a:pt x="1268" y="1485"/>
                  </a:lnTo>
                  <a:cubicBezTo>
                    <a:pt x="1302" y="1451"/>
                    <a:pt x="1369" y="1418"/>
                    <a:pt x="1369" y="1384"/>
                  </a:cubicBezTo>
                  <a:cubicBezTo>
                    <a:pt x="1402" y="1318"/>
                    <a:pt x="1435" y="1284"/>
                    <a:pt x="1435" y="1218"/>
                  </a:cubicBezTo>
                  <a:cubicBezTo>
                    <a:pt x="1435" y="1184"/>
                    <a:pt x="1402" y="1151"/>
                    <a:pt x="1369" y="1118"/>
                  </a:cubicBezTo>
                  <a:cubicBezTo>
                    <a:pt x="1369" y="1101"/>
                    <a:pt x="1360" y="1093"/>
                    <a:pt x="1344" y="1093"/>
                  </a:cubicBezTo>
                  <a:cubicBezTo>
                    <a:pt x="1327" y="1093"/>
                    <a:pt x="1302" y="1101"/>
                    <a:pt x="1268" y="1118"/>
                  </a:cubicBezTo>
                  <a:lnTo>
                    <a:pt x="1268" y="350"/>
                  </a:lnTo>
                  <a:cubicBezTo>
                    <a:pt x="1302" y="217"/>
                    <a:pt x="1268" y="117"/>
                    <a:pt x="1168" y="50"/>
                  </a:cubicBezTo>
                  <a:cubicBezTo>
                    <a:pt x="1152" y="17"/>
                    <a:pt x="1127" y="0"/>
                    <a:pt x="109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5" name="Google Shape;995;p34"/>
            <p:cNvSpPr/>
            <p:nvPr/>
          </p:nvSpPr>
          <p:spPr>
            <a:xfrm>
              <a:off x="2237600" y="2449375"/>
              <a:ext cx="30050" cy="44550"/>
            </a:xfrm>
            <a:custGeom>
              <a:rect b="b" l="l" r="r" t="t"/>
              <a:pathLst>
                <a:path extrusionOk="0" h="1782" w="1202">
                  <a:moveTo>
                    <a:pt x="719" y="400"/>
                  </a:moveTo>
                  <a:cubicBezTo>
                    <a:pt x="774" y="400"/>
                    <a:pt x="831" y="425"/>
                    <a:pt x="868" y="480"/>
                  </a:cubicBezTo>
                  <a:cubicBezTo>
                    <a:pt x="935" y="547"/>
                    <a:pt x="968" y="647"/>
                    <a:pt x="968" y="747"/>
                  </a:cubicBezTo>
                  <a:cubicBezTo>
                    <a:pt x="968" y="847"/>
                    <a:pt x="901" y="981"/>
                    <a:pt x="868" y="1114"/>
                  </a:cubicBezTo>
                  <a:cubicBezTo>
                    <a:pt x="801" y="1214"/>
                    <a:pt x="701" y="1314"/>
                    <a:pt x="601" y="1414"/>
                  </a:cubicBezTo>
                  <a:cubicBezTo>
                    <a:pt x="568" y="1431"/>
                    <a:pt x="518" y="1439"/>
                    <a:pt x="468" y="1439"/>
                  </a:cubicBezTo>
                  <a:cubicBezTo>
                    <a:pt x="418" y="1439"/>
                    <a:pt x="368" y="1431"/>
                    <a:pt x="334" y="1414"/>
                  </a:cubicBezTo>
                  <a:cubicBezTo>
                    <a:pt x="267" y="1348"/>
                    <a:pt x="234" y="1248"/>
                    <a:pt x="234" y="1147"/>
                  </a:cubicBezTo>
                  <a:cubicBezTo>
                    <a:pt x="234" y="1014"/>
                    <a:pt x="267" y="881"/>
                    <a:pt x="334" y="747"/>
                  </a:cubicBezTo>
                  <a:cubicBezTo>
                    <a:pt x="401" y="614"/>
                    <a:pt x="468" y="514"/>
                    <a:pt x="601" y="447"/>
                  </a:cubicBezTo>
                  <a:cubicBezTo>
                    <a:pt x="631" y="417"/>
                    <a:pt x="674" y="400"/>
                    <a:pt x="719" y="400"/>
                  </a:cubicBezTo>
                  <a:close/>
                  <a:moveTo>
                    <a:pt x="816" y="0"/>
                  </a:moveTo>
                  <a:cubicBezTo>
                    <a:pt x="734" y="0"/>
                    <a:pt x="650" y="31"/>
                    <a:pt x="601" y="80"/>
                  </a:cubicBezTo>
                  <a:cubicBezTo>
                    <a:pt x="468" y="147"/>
                    <a:pt x="368" y="247"/>
                    <a:pt x="301" y="347"/>
                  </a:cubicBezTo>
                  <a:cubicBezTo>
                    <a:pt x="201" y="480"/>
                    <a:pt x="134" y="647"/>
                    <a:pt x="101" y="781"/>
                  </a:cubicBezTo>
                  <a:cubicBezTo>
                    <a:pt x="34" y="947"/>
                    <a:pt x="1" y="1081"/>
                    <a:pt x="1" y="1248"/>
                  </a:cubicBezTo>
                  <a:cubicBezTo>
                    <a:pt x="1" y="1381"/>
                    <a:pt x="34" y="1481"/>
                    <a:pt x="101" y="1614"/>
                  </a:cubicBezTo>
                  <a:cubicBezTo>
                    <a:pt x="134" y="1681"/>
                    <a:pt x="201" y="1748"/>
                    <a:pt x="301" y="1781"/>
                  </a:cubicBezTo>
                  <a:cubicBezTo>
                    <a:pt x="401" y="1781"/>
                    <a:pt x="501" y="1781"/>
                    <a:pt x="601" y="1715"/>
                  </a:cubicBezTo>
                  <a:cubicBezTo>
                    <a:pt x="701" y="1648"/>
                    <a:pt x="801" y="1548"/>
                    <a:pt x="901" y="1448"/>
                  </a:cubicBezTo>
                  <a:cubicBezTo>
                    <a:pt x="1001" y="1314"/>
                    <a:pt x="1068" y="1147"/>
                    <a:pt x="1101" y="1014"/>
                  </a:cubicBezTo>
                  <a:cubicBezTo>
                    <a:pt x="1168" y="881"/>
                    <a:pt x="1168" y="747"/>
                    <a:pt x="1168" y="614"/>
                  </a:cubicBezTo>
                  <a:cubicBezTo>
                    <a:pt x="1201" y="447"/>
                    <a:pt x="1168" y="314"/>
                    <a:pt x="1101" y="213"/>
                  </a:cubicBezTo>
                  <a:cubicBezTo>
                    <a:pt x="1068" y="113"/>
                    <a:pt x="1001" y="47"/>
                    <a:pt x="901" y="13"/>
                  </a:cubicBezTo>
                  <a:cubicBezTo>
                    <a:pt x="874" y="4"/>
                    <a:pt x="845" y="0"/>
                    <a:pt x="816"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6" name="Google Shape;996;p34"/>
            <p:cNvSpPr/>
            <p:nvPr/>
          </p:nvSpPr>
          <p:spPr>
            <a:xfrm>
              <a:off x="2270950" y="2408825"/>
              <a:ext cx="34225" cy="66950"/>
            </a:xfrm>
            <a:custGeom>
              <a:rect b="b" l="l" r="r" t="t"/>
              <a:pathLst>
                <a:path extrusionOk="0" h="2678" w="1369">
                  <a:moveTo>
                    <a:pt x="718" y="1252"/>
                  </a:moveTo>
                  <a:cubicBezTo>
                    <a:pt x="760" y="1252"/>
                    <a:pt x="801" y="1268"/>
                    <a:pt x="835" y="1302"/>
                  </a:cubicBezTo>
                  <a:cubicBezTo>
                    <a:pt x="902" y="1368"/>
                    <a:pt x="935" y="1502"/>
                    <a:pt x="935" y="1602"/>
                  </a:cubicBezTo>
                  <a:cubicBezTo>
                    <a:pt x="935" y="1735"/>
                    <a:pt x="902" y="1869"/>
                    <a:pt x="835" y="2002"/>
                  </a:cubicBezTo>
                  <a:cubicBezTo>
                    <a:pt x="801" y="2102"/>
                    <a:pt x="701" y="2202"/>
                    <a:pt x="601" y="2269"/>
                  </a:cubicBezTo>
                  <a:cubicBezTo>
                    <a:pt x="551" y="2286"/>
                    <a:pt x="501" y="2294"/>
                    <a:pt x="455" y="2294"/>
                  </a:cubicBezTo>
                  <a:cubicBezTo>
                    <a:pt x="410" y="2294"/>
                    <a:pt x="368" y="2286"/>
                    <a:pt x="334" y="2269"/>
                  </a:cubicBezTo>
                  <a:cubicBezTo>
                    <a:pt x="268" y="2202"/>
                    <a:pt x="234" y="2102"/>
                    <a:pt x="268" y="2002"/>
                  </a:cubicBezTo>
                  <a:cubicBezTo>
                    <a:pt x="268" y="1869"/>
                    <a:pt x="301" y="1702"/>
                    <a:pt x="368" y="1602"/>
                  </a:cubicBezTo>
                  <a:cubicBezTo>
                    <a:pt x="401" y="1469"/>
                    <a:pt x="501" y="1368"/>
                    <a:pt x="601" y="1302"/>
                  </a:cubicBezTo>
                  <a:cubicBezTo>
                    <a:pt x="635" y="1268"/>
                    <a:pt x="676" y="1252"/>
                    <a:pt x="718" y="1252"/>
                  </a:cubicBezTo>
                  <a:close/>
                  <a:moveTo>
                    <a:pt x="1168" y="1"/>
                  </a:moveTo>
                  <a:lnTo>
                    <a:pt x="902" y="168"/>
                  </a:lnTo>
                  <a:cubicBezTo>
                    <a:pt x="868" y="168"/>
                    <a:pt x="835" y="234"/>
                    <a:pt x="801" y="268"/>
                  </a:cubicBezTo>
                  <a:cubicBezTo>
                    <a:pt x="768" y="301"/>
                    <a:pt x="768" y="368"/>
                    <a:pt x="768" y="434"/>
                  </a:cubicBezTo>
                  <a:cubicBezTo>
                    <a:pt x="735" y="468"/>
                    <a:pt x="768" y="501"/>
                    <a:pt x="801" y="535"/>
                  </a:cubicBezTo>
                  <a:cubicBezTo>
                    <a:pt x="801" y="551"/>
                    <a:pt x="818" y="560"/>
                    <a:pt x="839" y="560"/>
                  </a:cubicBezTo>
                  <a:cubicBezTo>
                    <a:pt x="860" y="560"/>
                    <a:pt x="885" y="551"/>
                    <a:pt x="902" y="535"/>
                  </a:cubicBezTo>
                  <a:lnTo>
                    <a:pt x="935" y="501"/>
                  </a:lnTo>
                  <a:lnTo>
                    <a:pt x="935" y="935"/>
                  </a:lnTo>
                  <a:cubicBezTo>
                    <a:pt x="911" y="911"/>
                    <a:pt x="871" y="888"/>
                    <a:pt x="826" y="888"/>
                  </a:cubicBezTo>
                  <a:cubicBezTo>
                    <a:pt x="807" y="888"/>
                    <a:pt x="788" y="892"/>
                    <a:pt x="768" y="901"/>
                  </a:cubicBezTo>
                  <a:cubicBezTo>
                    <a:pt x="735" y="901"/>
                    <a:pt x="668" y="901"/>
                    <a:pt x="601" y="935"/>
                  </a:cubicBezTo>
                  <a:cubicBezTo>
                    <a:pt x="435" y="1068"/>
                    <a:pt x="268" y="1235"/>
                    <a:pt x="201" y="1435"/>
                  </a:cubicBezTo>
                  <a:cubicBezTo>
                    <a:pt x="68" y="1635"/>
                    <a:pt x="34" y="1902"/>
                    <a:pt x="34" y="2136"/>
                  </a:cubicBezTo>
                  <a:cubicBezTo>
                    <a:pt x="1" y="2302"/>
                    <a:pt x="68" y="2469"/>
                    <a:pt x="168" y="2603"/>
                  </a:cubicBezTo>
                  <a:cubicBezTo>
                    <a:pt x="234" y="2653"/>
                    <a:pt x="309" y="2678"/>
                    <a:pt x="384" y="2678"/>
                  </a:cubicBezTo>
                  <a:cubicBezTo>
                    <a:pt x="460" y="2678"/>
                    <a:pt x="535" y="2653"/>
                    <a:pt x="601" y="2603"/>
                  </a:cubicBezTo>
                  <a:cubicBezTo>
                    <a:pt x="668" y="2569"/>
                    <a:pt x="735" y="2536"/>
                    <a:pt x="768" y="2469"/>
                  </a:cubicBezTo>
                  <a:cubicBezTo>
                    <a:pt x="835" y="2403"/>
                    <a:pt x="902" y="2336"/>
                    <a:pt x="935" y="2269"/>
                  </a:cubicBezTo>
                  <a:lnTo>
                    <a:pt x="935" y="2369"/>
                  </a:lnTo>
                  <a:lnTo>
                    <a:pt x="1202" y="2202"/>
                  </a:lnTo>
                  <a:cubicBezTo>
                    <a:pt x="1235" y="2169"/>
                    <a:pt x="1302" y="2136"/>
                    <a:pt x="1335" y="2069"/>
                  </a:cubicBezTo>
                  <a:cubicBezTo>
                    <a:pt x="1335" y="2036"/>
                    <a:pt x="1335" y="2002"/>
                    <a:pt x="1369" y="1936"/>
                  </a:cubicBezTo>
                  <a:cubicBezTo>
                    <a:pt x="1369" y="1902"/>
                    <a:pt x="1335" y="1869"/>
                    <a:pt x="1302" y="1835"/>
                  </a:cubicBezTo>
                  <a:cubicBezTo>
                    <a:pt x="1302" y="1819"/>
                    <a:pt x="1293" y="1810"/>
                    <a:pt x="1277" y="1810"/>
                  </a:cubicBezTo>
                  <a:cubicBezTo>
                    <a:pt x="1260" y="1810"/>
                    <a:pt x="1235" y="1819"/>
                    <a:pt x="1202" y="1835"/>
                  </a:cubicBezTo>
                  <a:lnTo>
                    <a:pt x="1168" y="1869"/>
                  </a:ln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7" name="Google Shape;997;p34"/>
            <p:cNvSpPr/>
            <p:nvPr/>
          </p:nvSpPr>
          <p:spPr>
            <a:xfrm>
              <a:off x="2306825" y="2408825"/>
              <a:ext cx="32550" cy="49850"/>
            </a:xfrm>
            <a:custGeom>
              <a:rect b="b" l="l" r="r" t="t"/>
              <a:pathLst>
                <a:path extrusionOk="0" h="1994" w="1302">
                  <a:moveTo>
                    <a:pt x="134" y="1"/>
                  </a:moveTo>
                  <a:cubicBezTo>
                    <a:pt x="100" y="34"/>
                    <a:pt x="67" y="68"/>
                    <a:pt x="34" y="101"/>
                  </a:cubicBezTo>
                  <a:cubicBezTo>
                    <a:pt x="34" y="134"/>
                    <a:pt x="34" y="201"/>
                    <a:pt x="0" y="234"/>
                  </a:cubicBezTo>
                  <a:cubicBezTo>
                    <a:pt x="0" y="268"/>
                    <a:pt x="0" y="301"/>
                    <a:pt x="0" y="334"/>
                  </a:cubicBezTo>
                  <a:cubicBezTo>
                    <a:pt x="34" y="334"/>
                    <a:pt x="67" y="368"/>
                    <a:pt x="100" y="368"/>
                  </a:cubicBezTo>
                  <a:lnTo>
                    <a:pt x="834" y="568"/>
                  </a:lnTo>
                  <a:lnTo>
                    <a:pt x="100" y="1635"/>
                  </a:lnTo>
                  <a:cubicBezTo>
                    <a:pt x="67" y="1669"/>
                    <a:pt x="34" y="1735"/>
                    <a:pt x="0" y="1769"/>
                  </a:cubicBezTo>
                  <a:cubicBezTo>
                    <a:pt x="0" y="1802"/>
                    <a:pt x="0" y="1835"/>
                    <a:pt x="0" y="1869"/>
                  </a:cubicBezTo>
                  <a:cubicBezTo>
                    <a:pt x="0" y="1902"/>
                    <a:pt x="34" y="1936"/>
                    <a:pt x="34" y="1969"/>
                  </a:cubicBezTo>
                  <a:cubicBezTo>
                    <a:pt x="50" y="1986"/>
                    <a:pt x="67" y="1994"/>
                    <a:pt x="84" y="1994"/>
                  </a:cubicBezTo>
                  <a:cubicBezTo>
                    <a:pt x="100" y="1994"/>
                    <a:pt x="117" y="1986"/>
                    <a:pt x="134" y="1969"/>
                  </a:cubicBezTo>
                  <a:cubicBezTo>
                    <a:pt x="167" y="1936"/>
                    <a:pt x="200" y="1902"/>
                    <a:pt x="234" y="1869"/>
                  </a:cubicBezTo>
                  <a:lnTo>
                    <a:pt x="1301" y="301"/>
                  </a:lnTo>
                  <a:lnTo>
                    <a:pt x="2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8" name="Google Shape;998;p34"/>
            <p:cNvSpPr/>
            <p:nvPr/>
          </p:nvSpPr>
          <p:spPr>
            <a:xfrm>
              <a:off x="2341850" y="2373400"/>
              <a:ext cx="26700" cy="66325"/>
            </a:xfrm>
            <a:custGeom>
              <a:rect b="b" l="l" r="r" t="t"/>
              <a:pathLst>
                <a:path extrusionOk="0" h="2653" w="1068">
                  <a:moveTo>
                    <a:pt x="747" y="0"/>
                  </a:moveTo>
                  <a:cubicBezTo>
                    <a:pt x="692" y="0"/>
                    <a:pt x="634" y="17"/>
                    <a:pt x="567" y="50"/>
                  </a:cubicBezTo>
                  <a:cubicBezTo>
                    <a:pt x="434" y="117"/>
                    <a:pt x="367" y="217"/>
                    <a:pt x="300" y="284"/>
                  </a:cubicBezTo>
                  <a:cubicBezTo>
                    <a:pt x="200" y="417"/>
                    <a:pt x="167" y="517"/>
                    <a:pt x="134" y="651"/>
                  </a:cubicBezTo>
                  <a:cubicBezTo>
                    <a:pt x="67" y="751"/>
                    <a:pt x="67" y="851"/>
                    <a:pt x="67" y="951"/>
                  </a:cubicBezTo>
                  <a:cubicBezTo>
                    <a:pt x="67" y="984"/>
                    <a:pt x="67" y="1018"/>
                    <a:pt x="100" y="1051"/>
                  </a:cubicBezTo>
                  <a:lnTo>
                    <a:pt x="167" y="1051"/>
                  </a:lnTo>
                  <a:cubicBezTo>
                    <a:pt x="200" y="1018"/>
                    <a:pt x="234" y="984"/>
                    <a:pt x="234" y="984"/>
                  </a:cubicBezTo>
                  <a:cubicBezTo>
                    <a:pt x="267" y="917"/>
                    <a:pt x="267" y="884"/>
                    <a:pt x="267" y="851"/>
                  </a:cubicBezTo>
                  <a:cubicBezTo>
                    <a:pt x="300" y="784"/>
                    <a:pt x="300" y="684"/>
                    <a:pt x="334" y="651"/>
                  </a:cubicBezTo>
                  <a:cubicBezTo>
                    <a:pt x="401" y="551"/>
                    <a:pt x="467" y="450"/>
                    <a:pt x="534" y="417"/>
                  </a:cubicBezTo>
                  <a:cubicBezTo>
                    <a:pt x="584" y="400"/>
                    <a:pt x="626" y="392"/>
                    <a:pt x="659" y="392"/>
                  </a:cubicBezTo>
                  <a:cubicBezTo>
                    <a:pt x="692" y="392"/>
                    <a:pt x="717" y="400"/>
                    <a:pt x="734" y="417"/>
                  </a:cubicBezTo>
                  <a:cubicBezTo>
                    <a:pt x="801" y="450"/>
                    <a:pt x="834" y="517"/>
                    <a:pt x="801" y="584"/>
                  </a:cubicBezTo>
                  <a:cubicBezTo>
                    <a:pt x="801" y="684"/>
                    <a:pt x="801" y="751"/>
                    <a:pt x="734" y="851"/>
                  </a:cubicBezTo>
                  <a:cubicBezTo>
                    <a:pt x="667" y="1018"/>
                    <a:pt x="434" y="1518"/>
                    <a:pt x="0" y="2285"/>
                  </a:cubicBezTo>
                  <a:lnTo>
                    <a:pt x="0" y="2652"/>
                  </a:lnTo>
                  <a:lnTo>
                    <a:pt x="1034" y="2052"/>
                  </a:lnTo>
                  <a:lnTo>
                    <a:pt x="1034" y="1885"/>
                  </a:lnTo>
                  <a:cubicBezTo>
                    <a:pt x="1034" y="1818"/>
                    <a:pt x="1034" y="1785"/>
                    <a:pt x="1001" y="1718"/>
                  </a:cubicBezTo>
                  <a:cubicBezTo>
                    <a:pt x="1001" y="1701"/>
                    <a:pt x="993" y="1693"/>
                    <a:pt x="980" y="1693"/>
                  </a:cubicBezTo>
                  <a:cubicBezTo>
                    <a:pt x="968" y="1693"/>
                    <a:pt x="951" y="1701"/>
                    <a:pt x="934" y="1718"/>
                  </a:cubicBezTo>
                  <a:cubicBezTo>
                    <a:pt x="901" y="1751"/>
                    <a:pt x="868" y="1785"/>
                    <a:pt x="868" y="1818"/>
                  </a:cubicBezTo>
                  <a:lnTo>
                    <a:pt x="367" y="2118"/>
                  </a:lnTo>
                  <a:cubicBezTo>
                    <a:pt x="601" y="1685"/>
                    <a:pt x="734" y="1384"/>
                    <a:pt x="801" y="1218"/>
                  </a:cubicBezTo>
                  <a:cubicBezTo>
                    <a:pt x="901" y="1084"/>
                    <a:pt x="968" y="917"/>
                    <a:pt x="1001" y="751"/>
                  </a:cubicBezTo>
                  <a:cubicBezTo>
                    <a:pt x="1034" y="684"/>
                    <a:pt x="1034" y="584"/>
                    <a:pt x="1034" y="484"/>
                  </a:cubicBezTo>
                  <a:cubicBezTo>
                    <a:pt x="1068" y="317"/>
                    <a:pt x="1001" y="184"/>
                    <a:pt x="901" y="50"/>
                  </a:cubicBezTo>
                  <a:cubicBezTo>
                    <a:pt x="851" y="17"/>
                    <a:pt x="801" y="0"/>
                    <a:pt x="7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99" name="Google Shape;999;p34"/>
            <p:cNvSpPr/>
            <p:nvPr/>
          </p:nvSpPr>
          <p:spPr>
            <a:xfrm>
              <a:off x="2378525" y="2353800"/>
              <a:ext cx="24225" cy="60400"/>
            </a:xfrm>
            <a:custGeom>
              <a:rect b="b" l="l" r="r" t="t"/>
              <a:pathLst>
                <a:path extrusionOk="0" h="2416" w="969">
                  <a:moveTo>
                    <a:pt x="564" y="384"/>
                  </a:moveTo>
                  <a:cubicBezTo>
                    <a:pt x="593" y="384"/>
                    <a:pt x="618" y="401"/>
                    <a:pt x="635" y="434"/>
                  </a:cubicBezTo>
                  <a:cubicBezTo>
                    <a:pt x="735" y="567"/>
                    <a:pt x="768" y="701"/>
                    <a:pt x="735" y="868"/>
                  </a:cubicBezTo>
                  <a:lnTo>
                    <a:pt x="735" y="1234"/>
                  </a:lnTo>
                  <a:cubicBezTo>
                    <a:pt x="735" y="1435"/>
                    <a:pt x="701" y="1601"/>
                    <a:pt x="668" y="1802"/>
                  </a:cubicBezTo>
                  <a:cubicBezTo>
                    <a:pt x="635" y="1868"/>
                    <a:pt x="568" y="1968"/>
                    <a:pt x="501" y="2002"/>
                  </a:cubicBezTo>
                  <a:cubicBezTo>
                    <a:pt x="451" y="2035"/>
                    <a:pt x="418" y="2052"/>
                    <a:pt x="393" y="2052"/>
                  </a:cubicBezTo>
                  <a:cubicBezTo>
                    <a:pt x="368" y="2052"/>
                    <a:pt x="351" y="2035"/>
                    <a:pt x="335" y="2002"/>
                  </a:cubicBezTo>
                  <a:cubicBezTo>
                    <a:pt x="234" y="1868"/>
                    <a:pt x="201" y="1735"/>
                    <a:pt x="201" y="1568"/>
                  </a:cubicBezTo>
                  <a:lnTo>
                    <a:pt x="201" y="1201"/>
                  </a:lnTo>
                  <a:cubicBezTo>
                    <a:pt x="201" y="1001"/>
                    <a:pt x="234" y="834"/>
                    <a:pt x="301" y="667"/>
                  </a:cubicBezTo>
                  <a:cubicBezTo>
                    <a:pt x="335" y="567"/>
                    <a:pt x="401" y="467"/>
                    <a:pt x="468" y="434"/>
                  </a:cubicBezTo>
                  <a:cubicBezTo>
                    <a:pt x="501" y="401"/>
                    <a:pt x="535" y="384"/>
                    <a:pt x="564" y="384"/>
                  </a:cubicBezTo>
                  <a:close/>
                  <a:moveTo>
                    <a:pt x="735" y="0"/>
                  </a:moveTo>
                  <a:cubicBezTo>
                    <a:pt x="635" y="0"/>
                    <a:pt x="568" y="0"/>
                    <a:pt x="501" y="67"/>
                  </a:cubicBezTo>
                  <a:cubicBezTo>
                    <a:pt x="301" y="167"/>
                    <a:pt x="168" y="367"/>
                    <a:pt x="134" y="567"/>
                  </a:cubicBezTo>
                  <a:cubicBezTo>
                    <a:pt x="34" y="801"/>
                    <a:pt x="1" y="1068"/>
                    <a:pt x="1" y="1301"/>
                  </a:cubicBezTo>
                  <a:lnTo>
                    <a:pt x="1" y="1701"/>
                  </a:lnTo>
                  <a:cubicBezTo>
                    <a:pt x="1" y="1835"/>
                    <a:pt x="1" y="2002"/>
                    <a:pt x="68" y="2168"/>
                  </a:cubicBezTo>
                  <a:cubicBezTo>
                    <a:pt x="101" y="2269"/>
                    <a:pt x="168" y="2335"/>
                    <a:pt x="268" y="2402"/>
                  </a:cubicBezTo>
                  <a:cubicBezTo>
                    <a:pt x="287" y="2412"/>
                    <a:pt x="307" y="2416"/>
                    <a:pt x="327" y="2416"/>
                  </a:cubicBezTo>
                  <a:cubicBezTo>
                    <a:pt x="376" y="2416"/>
                    <a:pt x="431" y="2392"/>
                    <a:pt x="501" y="2369"/>
                  </a:cubicBezTo>
                  <a:cubicBezTo>
                    <a:pt x="668" y="2235"/>
                    <a:pt x="802" y="2068"/>
                    <a:pt x="835" y="1835"/>
                  </a:cubicBezTo>
                  <a:cubicBezTo>
                    <a:pt x="935" y="1601"/>
                    <a:pt x="968" y="1368"/>
                    <a:pt x="968" y="1101"/>
                  </a:cubicBezTo>
                  <a:lnTo>
                    <a:pt x="968" y="734"/>
                  </a:lnTo>
                  <a:cubicBezTo>
                    <a:pt x="968" y="567"/>
                    <a:pt x="968" y="401"/>
                    <a:pt x="902" y="267"/>
                  </a:cubicBezTo>
                  <a:cubicBezTo>
                    <a:pt x="868" y="167"/>
                    <a:pt x="802" y="67"/>
                    <a:pt x="73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0" name="Google Shape;1000;p34"/>
            <p:cNvSpPr/>
            <p:nvPr/>
          </p:nvSpPr>
          <p:spPr>
            <a:xfrm>
              <a:off x="2411900" y="2333575"/>
              <a:ext cx="25875" cy="66100"/>
            </a:xfrm>
            <a:custGeom>
              <a:rect b="b" l="l" r="r" t="t"/>
              <a:pathLst>
                <a:path extrusionOk="0" h="2644" w="1035">
                  <a:moveTo>
                    <a:pt x="701" y="0"/>
                  </a:moveTo>
                  <a:cubicBezTo>
                    <a:pt x="642" y="0"/>
                    <a:pt x="584" y="25"/>
                    <a:pt x="534" y="75"/>
                  </a:cubicBezTo>
                  <a:cubicBezTo>
                    <a:pt x="434" y="109"/>
                    <a:pt x="334" y="209"/>
                    <a:pt x="267" y="309"/>
                  </a:cubicBezTo>
                  <a:cubicBezTo>
                    <a:pt x="200" y="409"/>
                    <a:pt x="134" y="509"/>
                    <a:pt x="100" y="642"/>
                  </a:cubicBezTo>
                  <a:cubicBezTo>
                    <a:pt x="67" y="743"/>
                    <a:pt x="34" y="843"/>
                    <a:pt x="34" y="943"/>
                  </a:cubicBezTo>
                  <a:cubicBezTo>
                    <a:pt x="34" y="976"/>
                    <a:pt x="34" y="1009"/>
                    <a:pt x="67" y="1043"/>
                  </a:cubicBezTo>
                  <a:lnTo>
                    <a:pt x="134" y="1043"/>
                  </a:lnTo>
                  <a:cubicBezTo>
                    <a:pt x="167" y="1009"/>
                    <a:pt x="200" y="1009"/>
                    <a:pt x="200" y="976"/>
                  </a:cubicBezTo>
                  <a:cubicBezTo>
                    <a:pt x="234" y="943"/>
                    <a:pt x="234" y="876"/>
                    <a:pt x="267" y="843"/>
                  </a:cubicBezTo>
                  <a:cubicBezTo>
                    <a:pt x="267" y="776"/>
                    <a:pt x="300" y="709"/>
                    <a:pt x="334" y="642"/>
                  </a:cubicBezTo>
                  <a:cubicBezTo>
                    <a:pt x="367" y="542"/>
                    <a:pt x="434" y="442"/>
                    <a:pt x="534" y="409"/>
                  </a:cubicBezTo>
                  <a:cubicBezTo>
                    <a:pt x="567" y="392"/>
                    <a:pt x="601" y="384"/>
                    <a:pt x="630" y="384"/>
                  </a:cubicBezTo>
                  <a:cubicBezTo>
                    <a:pt x="659" y="384"/>
                    <a:pt x="684" y="392"/>
                    <a:pt x="701" y="409"/>
                  </a:cubicBezTo>
                  <a:cubicBezTo>
                    <a:pt x="767" y="442"/>
                    <a:pt x="801" y="509"/>
                    <a:pt x="801" y="576"/>
                  </a:cubicBezTo>
                  <a:cubicBezTo>
                    <a:pt x="801" y="676"/>
                    <a:pt x="767" y="776"/>
                    <a:pt x="734" y="843"/>
                  </a:cubicBezTo>
                  <a:cubicBezTo>
                    <a:pt x="634" y="1043"/>
                    <a:pt x="401" y="1510"/>
                    <a:pt x="0" y="2277"/>
                  </a:cubicBezTo>
                  <a:lnTo>
                    <a:pt x="0" y="2644"/>
                  </a:lnTo>
                  <a:lnTo>
                    <a:pt x="1034" y="2043"/>
                  </a:lnTo>
                  <a:lnTo>
                    <a:pt x="1034" y="1877"/>
                  </a:lnTo>
                  <a:cubicBezTo>
                    <a:pt x="1034" y="1810"/>
                    <a:pt x="1001" y="1777"/>
                    <a:pt x="1001" y="1710"/>
                  </a:cubicBezTo>
                  <a:lnTo>
                    <a:pt x="901" y="1710"/>
                  </a:lnTo>
                  <a:cubicBezTo>
                    <a:pt x="868" y="1743"/>
                    <a:pt x="834" y="1777"/>
                    <a:pt x="834" y="1810"/>
                  </a:cubicBezTo>
                  <a:lnTo>
                    <a:pt x="334" y="2110"/>
                  </a:lnTo>
                  <a:cubicBezTo>
                    <a:pt x="534" y="1677"/>
                    <a:pt x="701" y="1376"/>
                    <a:pt x="801" y="1210"/>
                  </a:cubicBezTo>
                  <a:cubicBezTo>
                    <a:pt x="868" y="1076"/>
                    <a:pt x="934" y="909"/>
                    <a:pt x="968" y="776"/>
                  </a:cubicBezTo>
                  <a:cubicBezTo>
                    <a:pt x="1001" y="676"/>
                    <a:pt x="1001" y="576"/>
                    <a:pt x="1034" y="476"/>
                  </a:cubicBezTo>
                  <a:cubicBezTo>
                    <a:pt x="1034" y="309"/>
                    <a:pt x="1001" y="175"/>
                    <a:pt x="868" y="75"/>
                  </a:cubicBezTo>
                  <a:cubicBezTo>
                    <a:pt x="817" y="25"/>
                    <a:pt x="759"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1" name="Google Shape;1001;p34"/>
            <p:cNvSpPr/>
            <p:nvPr/>
          </p:nvSpPr>
          <p:spPr>
            <a:xfrm>
              <a:off x="2447750" y="2314050"/>
              <a:ext cx="25050" cy="60125"/>
            </a:xfrm>
            <a:custGeom>
              <a:rect b="b" l="l" r="r" t="t"/>
              <a:pathLst>
                <a:path extrusionOk="0" h="2405" w="1002">
                  <a:moveTo>
                    <a:pt x="571" y="401"/>
                  </a:moveTo>
                  <a:cubicBezTo>
                    <a:pt x="601" y="401"/>
                    <a:pt x="629" y="417"/>
                    <a:pt x="668" y="456"/>
                  </a:cubicBezTo>
                  <a:cubicBezTo>
                    <a:pt x="734" y="556"/>
                    <a:pt x="768" y="723"/>
                    <a:pt x="768" y="856"/>
                  </a:cubicBezTo>
                  <a:lnTo>
                    <a:pt x="768" y="1223"/>
                  </a:lnTo>
                  <a:cubicBezTo>
                    <a:pt x="768" y="1423"/>
                    <a:pt x="734" y="1590"/>
                    <a:pt x="668" y="1790"/>
                  </a:cubicBezTo>
                  <a:cubicBezTo>
                    <a:pt x="634" y="1857"/>
                    <a:pt x="568" y="1957"/>
                    <a:pt x="501" y="1991"/>
                  </a:cubicBezTo>
                  <a:cubicBezTo>
                    <a:pt x="473" y="2019"/>
                    <a:pt x="445" y="2029"/>
                    <a:pt x="419" y="2029"/>
                  </a:cubicBezTo>
                  <a:cubicBezTo>
                    <a:pt x="384" y="2029"/>
                    <a:pt x="353" y="2010"/>
                    <a:pt x="334" y="1991"/>
                  </a:cubicBezTo>
                  <a:cubicBezTo>
                    <a:pt x="267" y="1857"/>
                    <a:pt x="201" y="1724"/>
                    <a:pt x="234" y="1557"/>
                  </a:cubicBezTo>
                  <a:lnTo>
                    <a:pt x="234" y="1190"/>
                  </a:lnTo>
                  <a:cubicBezTo>
                    <a:pt x="234" y="990"/>
                    <a:pt x="267" y="823"/>
                    <a:pt x="334" y="623"/>
                  </a:cubicBezTo>
                  <a:cubicBezTo>
                    <a:pt x="334" y="556"/>
                    <a:pt x="401" y="456"/>
                    <a:pt x="501" y="423"/>
                  </a:cubicBezTo>
                  <a:cubicBezTo>
                    <a:pt x="529" y="409"/>
                    <a:pt x="550" y="401"/>
                    <a:pt x="571" y="401"/>
                  </a:cubicBezTo>
                  <a:close/>
                  <a:moveTo>
                    <a:pt x="618" y="1"/>
                  </a:moveTo>
                  <a:cubicBezTo>
                    <a:pt x="579" y="1"/>
                    <a:pt x="540" y="17"/>
                    <a:pt x="501" y="56"/>
                  </a:cubicBezTo>
                  <a:cubicBezTo>
                    <a:pt x="301" y="156"/>
                    <a:pt x="167" y="356"/>
                    <a:pt x="134" y="590"/>
                  </a:cubicBezTo>
                  <a:cubicBezTo>
                    <a:pt x="34" y="823"/>
                    <a:pt x="1" y="1057"/>
                    <a:pt x="1" y="1290"/>
                  </a:cubicBezTo>
                  <a:lnTo>
                    <a:pt x="1" y="1690"/>
                  </a:lnTo>
                  <a:cubicBezTo>
                    <a:pt x="1" y="1857"/>
                    <a:pt x="34" y="2024"/>
                    <a:pt x="67" y="2157"/>
                  </a:cubicBezTo>
                  <a:cubicBezTo>
                    <a:pt x="101" y="2257"/>
                    <a:pt x="167" y="2357"/>
                    <a:pt x="267" y="2391"/>
                  </a:cubicBezTo>
                  <a:cubicBezTo>
                    <a:pt x="287" y="2401"/>
                    <a:pt x="309" y="2405"/>
                    <a:pt x="333" y="2405"/>
                  </a:cubicBezTo>
                  <a:cubicBezTo>
                    <a:pt x="390" y="2405"/>
                    <a:pt x="454" y="2381"/>
                    <a:pt x="501" y="2357"/>
                  </a:cubicBezTo>
                  <a:cubicBezTo>
                    <a:pt x="668" y="2224"/>
                    <a:pt x="801" y="2057"/>
                    <a:pt x="868" y="1824"/>
                  </a:cubicBezTo>
                  <a:cubicBezTo>
                    <a:pt x="935" y="1590"/>
                    <a:pt x="968" y="1357"/>
                    <a:pt x="1001" y="1123"/>
                  </a:cubicBezTo>
                  <a:lnTo>
                    <a:pt x="1001" y="723"/>
                  </a:lnTo>
                  <a:cubicBezTo>
                    <a:pt x="1001" y="556"/>
                    <a:pt x="968" y="389"/>
                    <a:pt x="901" y="256"/>
                  </a:cubicBezTo>
                  <a:cubicBezTo>
                    <a:pt x="835" y="123"/>
                    <a:pt x="768" y="22"/>
                    <a:pt x="701" y="22"/>
                  </a:cubicBezTo>
                  <a:cubicBezTo>
                    <a:pt x="673" y="9"/>
                    <a:pt x="646" y="1"/>
                    <a:pt x="6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2" name="Google Shape;1002;p34"/>
            <p:cNvSpPr/>
            <p:nvPr/>
          </p:nvSpPr>
          <p:spPr>
            <a:xfrm>
              <a:off x="2482775" y="2316275"/>
              <a:ext cx="23375" cy="21700"/>
            </a:xfrm>
            <a:custGeom>
              <a:rect b="b" l="l" r="r" t="t"/>
              <a:pathLst>
                <a:path extrusionOk="0" h="868" w="935">
                  <a:moveTo>
                    <a:pt x="935" y="0"/>
                  </a:moveTo>
                  <a:lnTo>
                    <a:pt x="1" y="534"/>
                  </a:lnTo>
                  <a:lnTo>
                    <a:pt x="1" y="867"/>
                  </a:lnTo>
                  <a:lnTo>
                    <a:pt x="935" y="334"/>
                  </a:lnTo>
                  <a:lnTo>
                    <a:pt x="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3" name="Google Shape;1003;p34"/>
            <p:cNvSpPr/>
            <p:nvPr/>
          </p:nvSpPr>
          <p:spPr>
            <a:xfrm>
              <a:off x="2516125" y="2274225"/>
              <a:ext cx="25050" cy="60425"/>
            </a:xfrm>
            <a:custGeom>
              <a:rect b="b" l="l" r="r" t="t"/>
              <a:pathLst>
                <a:path extrusionOk="0" h="2417" w="1002">
                  <a:moveTo>
                    <a:pt x="582" y="393"/>
                  </a:moveTo>
                  <a:cubicBezTo>
                    <a:pt x="617" y="393"/>
                    <a:pt x="648" y="409"/>
                    <a:pt x="668" y="448"/>
                  </a:cubicBezTo>
                  <a:cubicBezTo>
                    <a:pt x="735" y="581"/>
                    <a:pt x="768" y="715"/>
                    <a:pt x="768" y="848"/>
                  </a:cubicBezTo>
                  <a:lnTo>
                    <a:pt x="768" y="1215"/>
                  </a:lnTo>
                  <a:cubicBezTo>
                    <a:pt x="768" y="1382"/>
                    <a:pt x="735" y="1582"/>
                    <a:pt x="668" y="1749"/>
                  </a:cubicBezTo>
                  <a:cubicBezTo>
                    <a:pt x="635" y="1849"/>
                    <a:pt x="568" y="1916"/>
                    <a:pt x="501" y="1982"/>
                  </a:cubicBezTo>
                  <a:cubicBezTo>
                    <a:pt x="485" y="1999"/>
                    <a:pt x="451" y="2007"/>
                    <a:pt x="418" y="2007"/>
                  </a:cubicBezTo>
                  <a:cubicBezTo>
                    <a:pt x="384" y="2007"/>
                    <a:pt x="351" y="1999"/>
                    <a:pt x="334" y="1982"/>
                  </a:cubicBezTo>
                  <a:cubicBezTo>
                    <a:pt x="268" y="1849"/>
                    <a:pt x="234" y="1682"/>
                    <a:pt x="234" y="1549"/>
                  </a:cubicBezTo>
                  <a:lnTo>
                    <a:pt x="234" y="1182"/>
                  </a:lnTo>
                  <a:cubicBezTo>
                    <a:pt x="234" y="1015"/>
                    <a:pt x="268" y="815"/>
                    <a:pt x="334" y="648"/>
                  </a:cubicBezTo>
                  <a:cubicBezTo>
                    <a:pt x="368" y="548"/>
                    <a:pt x="435" y="481"/>
                    <a:pt x="501" y="415"/>
                  </a:cubicBezTo>
                  <a:cubicBezTo>
                    <a:pt x="529" y="401"/>
                    <a:pt x="557" y="393"/>
                    <a:pt x="582" y="393"/>
                  </a:cubicBezTo>
                  <a:close/>
                  <a:moveTo>
                    <a:pt x="669" y="0"/>
                  </a:moveTo>
                  <a:cubicBezTo>
                    <a:pt x="612" y="0"/>
                    <a:pt x="548" y="24"/>
                    <a:pt x="501" y="48"/>
                  </a:cubicBezTo>
                  <a:cubicBezTo>
                    <a:pt x="334" y="181"/>
                    <a:pt x="201" y="381"/>
                    <a:pt x="134" y="581"/>
                  </a:cubicBezTo>
                  <a:cubicBezTo>
                    <a:pt x="68" y="815"/>
                    <a:pt x="1" y="1048"/>
                    <a:pt x="1" y="1315"/>
                  </a:cubicBezTo>
                  <a:lnTo>
                    <a:pt x="1" y="1682"/>
                  </a:lnTo>
                  <a:cubicBezTo>
                    <a:pt x="1" y="1849"/>
                    <a:pt x="34" y="2016"/>
                    <a:pt x="101" y="2183"/>
                  </a:cubicBezTo>
                  <a:cubicBezTo>
                    <a:pt x="134" y="2316"/>
                    <a:pt x="201" y="2383"/>
                    <a:pt x="268" y="2416"/>
                  </a:cubicBezTo>
                  <a:cubicBezTo>
                    <a:pt x="368" y="2416"/>
                    <a:pt x="435" y="2416"/>
                    <a:pt x="501" y="2383"/>
                  </a:cubicBezTo>
                  <a:cubicBezTo>
                    <a:pt x="701" y="2249"/>
                    <a:pt x="801" y="2049"/>
                    <a:pt x="868" y="1849"/>
                  </a:cubicBezTo>
                  <a:cubicBezTo>
                    <a:pt x="968" y="1615"/>
                    <a:pt x="1002" y="1349"/>
                    <a:pt x="1002" y="1115"/>
                  </a:cubicBezTo>
                  <a:lnTo>
                    <a:pt x="1002" y="715"/>
                  </a:lnTo>
                  <a:cubicBezTo>
                    <a:pt x="1002" y="548"/>
                    <a:pt x="968" y="415"/>
                    <a:pt x="902" y="248"/>
                  </a:cubicBezTo>
                  <a:cubicBezTo>
                    <a:pt x="868" y="114"/>
                    <a:pt x="801" y="48"/>
                    <a:pt x="735" y="14"/>
                  </a:cubicBezTo>
                  <a:cubicBezTo>
                    <a:pt x="715" y="5"/>
                    <a:pt x="693" y="0"/>
                    <a:pt x="66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4" name="Google Shape;1004;p34"/>
            <p:cNvSpPr/>
            <p:nvPr/>
          </p:nvSpPr>
          <p:spPr>
            <a:xfrm>
              <a:off x="2549500" y="2251425"/>
              <a:ext cx="27525" cy="65175"/>
            </a:xfrm>
            <a:custGeom>
              <a:rect b="b" l="l" r="r" t="t"/>
              <a:pathLst>
                <a:path extrusionOk="0" h="2607" w="1101">
                  <a:moveTo>
                    <a:pt x="884" y="1"/>
                  </a:moveTo>
                  <a:cubicBezTo>
                    <a:pt x="867" y="1"/>
                    <a:pt x="851" y="9"/>
                    <a:pt x="834" y="26"/>
                  </a:cubicBezTo>
                  <a:lnTo>
                    <a:pt x="134" y="459"/>
                  </a:lnTo>
                  <a:lnTo>
                    <a:pt x="134" y="1460"/>
                  </a:lnTo>
                  <a:cubicBezTo>
                    <a:pt x="134" y="1493"/>
                    <a:pt x="134" y="1527"/>
                    <a:pt x="167" y="1593"/>
                  </a:cubicBezTo>
                  <a:lnTo>
                    <a:pt x="234" y="1593"/>
                  </a:lnTo>
                  <a:cubicBezTo>
                    <a:pt x="267" y="1560"/>
                    <a:pt x="300" y="1527"/>
                    <a:pt x="300" y="1527"/>
                  </a:cubicBezTo>
                  <a:cubicBezTo>
                    <a:pt x="367" y="1393"/>
                    <a:pt x="467" y="1293"/>
                    <a:pt x="601" y="1227"/>
                  </a:cubicBezTo>
                  <a:cubicBezTo>
                    <a:pt x="617" y="1210"/>
                    <a:pt x="651" y="1202"/>
                    <a:pt x="684" y="1202"/>
                  </a:cubicBezTo>
                  <a:cubicBezTo>
                    <a:pt x="717" y="1202"/>
                    <a:pt x="751" y="1210"/>
                    <a:pt x="767" y="1227"/>
                  </a:cubicBezTo>
                  <a:cubicBezTo>
                    <a:pt x="834" y="1293"/>
                    <a:pt x="867" y="1427"/>
                    <a:pt x="834" y="1527"/>
                  </a:cubicBezTo>
                  <a:cubicBezTo>
                    <a:pt x="834" y="1627"/>
                    <a:pt x="834" y="1760"/>
                    <a:pt x="767" y="1860"/>
                  </a:cubicBezTo>
                  <a:cubicBezTo>
                    <a:pt x="701" y="1960"/>
                    <a:pt x="601" y="2060"/>
                    <a:pt x="501" y="2127"/>
                  </a:cubicBezTo>
                  <a:cubicBezTo>
                    <a:pt x="434" y="2161"/>
                    <a:pt x="367" y="2194"/>
                    <a:pt x="300" y="2194"/>
                  </a:cubicBezTo>
                  <a:lnTo>
                    <a:pt x="134" y="2194"/>
                  </a:lnTo>
                  <a:cubicBezTo>
                    <a:pt x="100" y="2227"/>
                    <a:pt x="67" y="2261"/>
                    <a:pt x="34" y="2294"/>
                  </a:cubicBezTo>
                  <a:cubicBezTo>
                    <a:pt x="34" y="2327"/>
                    <a:pt x="0" y="2394"/>
                    <a:pt x="0" y="2427"/>
                  </a:cubicBezTo>
                  <a:cubicBezTo>
                    <a:pt x="0" y="2494"/>
                    <a:pt x="34" y="2561"/>
                    <a:pt x="100" y="2594"/>
                  </a:cubicBezTo>
                  <a:cubicBezTo>
                    <a:pt x="134" y="2603"/>
                    <a:pt x="169" y="2607"/>
                    <a:pt x="206" y="2607"/>
                  </a:cubicBezTo>
                  <a:cubicBezTo>
                    <a:pt x="315" y="2607"/>
                    <a:pt x="434" y="2569"/>
                    <a:pt x="534" y="2494"/>
                  </a:cubicBezTo>
                  <a:cubicBezTo>
                    <a:pt x="701" y="2394"/>
                    <a:pt x="834" y="2227"/>
                    <a:pt x="934" y="2060"/>
                  </a:cubicBezTo>
                  <a:cubicBezTo>
                    <a:pt x="1034" y="1860"/>
                    <a:pt x="1068" y="1627"/>
                    <a:pt x="1068" y="1393"/>
                  </a:cubicBezTo>
                  <a:cubicBezTo>
                    <a:pt x="1101" y="1227"/>
                    <a:pt x="1034" y="1060"/>
                    <a:pt x="934" y="926"/>
                  </a:cubicBezTo>
                  <a:cubicBezTo>
                    <a:pt x="879" y="871"/>
                    <a:pt x="814" y="846"/>
                    <a:pt x="750" y="846"/>
                  </a:cubicBezTo>
                  <a:cubicBezTo>
                    <a:pt x="697" y="846"/>
                    <a:pt x="646" y="863"/>
                    <a:pt x="601" y="893"/>
                  </a:cubicBezTo>
                  <a:cubicBezTo>
                    <a:pt x="501" y="960"/>
                    <a:pt x="434" y="1026"/>
                    <a:pt x="367" y="1093"/>
                  </a:cubicBezTo>
                  <a:lnTo>
                    <a:pt x="367" y="693"/>
                  </a:lnTo>
                  <a:lnTo>
                    <a:pt x="834" y="393"/>
                  </a:lnTo>
                  <a:cubicBezTo>
                    <a:pt x="867" y="359"/>
                    <a:pt x="901" y="326"/>
                    <a:pt x="934" y="259"/>
                  </a:cubicBezTo>
                  <a:cubicBezTo>
                    <a:pt x="968" y="226"/>
                    <a:pt x="968" y="159"/>
                    <a:pt x="968" y="126"/>
                  </a:cubicBezTo>
                  <a:cubicBezTo>
                    <a:pt x="968" y="92"/>
                    <a:pt x="968" y="26"/>
                    <a:pt x="934" y="26"/>
                  </a:cubicBezTo>
                  <a:cubicBezTo>
                    <a:pt x="917" y="9"/>
                    <a:pt x="901" y="1"/>
                    <a:pt x="8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5" name="Google Shape;1005;p34"/>
            <p:cNvSpPr/>
            <p:nvPr/>
          </p:nvSpPr>
          <p:spPr>
            <a:xfrm>
              <a:off x="2586175" y="2256225"/>
              <a:ext cx="23375" cy="21700"/>
            </a:xfrm>
            <a:custGeom>
              <a:rect b="b" l="l" r="r" t="t"/>
              <a:pathLst>
                <a:path extrusionOk="0" h="868" w="935">
                  <a:moveTo>
                    <a:pt x="935" y="0"/>
                  </a:moveTo>
                  <a:lnTo>
                    <a:pt x="1" y="568"/>
                  </a:lnTo>
                  <a:lnTo>
                    <a:pt x="1" y="868"/>
                  </a:lnTo>
                  <a:lnTo>
                    <a:pt x="935" y="334"/>
                  </a:lnTo>
                  <a:lnTo>
                    <a:pt x="93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6" name="Google Shape;1006;p34"/>
            <p:cNvSpPr/>
            <p:nvPr/>
          </p:nvSpPr>
          <p:spPr>
            <a:xfrm>
              <a:off x="2618700" y="2214100"/>
              <a:ext cx="25875" cy="66325"/>
            </a:xfrm>
            <a:custGeom>
              <a:rect b="b" l="l" r="r" t="t"/>
              <a:pathLst>
                <a:path extrusionOk="0" h="2653" w="1035">
                  <a:moveTo>
                    <a:pt x="701" y="1"/>
                  </a:moveTo>
                  <a:cubicBezTo>
                    <a:pt x="643" y="1"/>
                    <a:pt x="585" y="18"/>
                    <a:pt x="535" y="51"/>
                  </a:cubicBezTo>
                  <a:cubicBezTo>
                    <a:pt x="434" y="118"/>
                    <a:pt x="334" y="218"/>
                    <a:pt x="268" y="284"/>
                  </a:cubicBezTo>
                  <a:cubicBezTo>
                    <a:pt x="201" y="418"/>
                    <a:pt x="134" y="518"/>
                    <a:pt x="101" y="651"/>
                  </a:cubicBezTo>
                  <a:cubicBezTo>
                    <a:pt x="68" y="751"/>
                    <a:pt x="34" y="852"/>
                    <a:pt x="34" y="952"/>
                  </a:cubicBezTo>
                  <a:cubicBezTo>
                    <a:pt x="34" y="985"/>
                    <a:pt x="34" y="1018"/>
                    <a:pt x="68" y="1052"/>
                  </a:cubicBezTo>
                  <a:lnTo>
                    <a:pt x="134" y="1052"/>
                  </a:lnTo>
                  <a:cubicBezTo>
                    <a:pt x="168" y="1018"/>
                    <a:pt x="201" y="985"/>
                    <a:pt x="201" y="985"/>
                  </a:cubicBezTo>
                  <a:cubicBezTo>
                    <a:pt x="234" y="918"/>
                    <a:pt x="234" y="885"/>
                    <a:pt x="268" y="852"/>
                  </a:cubicBezTo>
                  <a:cubicBezTo>
                    <a:pt x="268" y="785"/>
                    <a:pt x="301" y="685"/>
                    <a:pt x="334" y="618"/>
                  </a:cubicBezTo>
                  <a:cubicBezTo>
                    <a:pt x="368" y="551"/>
                    <a:pt x="434" y="451"/>
                    <a:pt x="535" y="418"/>
                  </a:cubicBezTo>
                  <a:cubicBezTo>
                    <a:pt x="568" y="401"/>
                    <a:pt x="601" y="393"/>
                    <a:pt x="630" y="393"/>
                  </a:cubicBezTo>
                  <a:cubicBezTo>
                    <a:pt x="660" y="393"/>
                    <a:pt x="685" y="401"/>
                    <a:pt x="701" y="418"/>
                  </a:cubicBezTo>
                  <a:cubicBezTo>
                    <a:pt x="768" y="451"/>
                    <a:pt x="801" y="518"/>
                    <a:pt x="801" y="585"/>
                  </a:cubicBezTo>
                  <a:cubicBezTo>
                    <a:pt x="768" y="685"/>
                    <a:pt x="768" y="751"/>
                    <a:pt x="735" y="852"/>
                  </a:cubicBezTo>
                  <a:cubicBezTo>
                    <a:pt x="635" y="1052"/>
                    <a:pt x="401" y="1519"/>
                    <a:pt x="1" y="2286"/>
                  </a:cubicBezTo>
                  <a:lnTo>
                    <a:pt x="1" y="2653"/>
                  </a:lnTo>
                  <a:lnTo>
                    <a:pt x="1002" y="2052"/>
                  </a:lnTo>
                  <a:lnTo>
                    <a:pt x="1002" y="1886"/>
                  </a:lnTo>
                  <a:cubicBezTo>
                    <a:pt x="1035" y="1819"/>
                    <a:pt x="1002" y="1752"/>
                    <a:pt x="1002" y="1719"/>
                  </a:cubicBezTo>
                  <a:lnTo>
                    <a:pt x="901" y="1719"/>
                  </a:lnTo>
                  <a:cubicBezTo>
                    <a:pt x="868" y="1719"/>
                    <a:pt x="835" y="1752"/>
                    <a:pt x="835" y="1819"/>
                  </a:cubicBezTo>
                  <a:lnTo>
                    <a:pt x="334" y="2086"/>
                  </a:lnTo>
                  <a:cubicBezTo>
                    <a:pt x="568" y="1652"/>
                    <a:pt x="701" y="1385"/>
                    <a:pt x="801" y="1218"/>
                  </a:cubicBezTo>
                  <a:cubicBezTo>
                    <a:pt x="868" y="1085"/>
                    <a:pt x="935" y="918"/>
                    <a:pt x="968" y="751"/>
                  </a:cubicBezTo>
                  <a:cubicBezTo>
                    <a:pt x="1002" y="685"/>
                    <a:pt x="1002" y="585"/>
                    <a:pt x="1002" y="485"/>
                  </a:cubicBezTo>
                  <a:cubicBezTo>
                    <a:pt x="1035" y="318"/>
                    <a:pt x="968" y="184"/>
                    <a:pt x="868" y="51"/>
                  </a:cubicBezTo>
                  <a:cubicBezTo>
                    <a:pt x="818" y="18"/>
                    <a:pt x="760" y="1"/>
                    <a:pt x="7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7" name="Google Shape;1007;p34"/>
            <p:cNvSpPr/>
            <p:nvPr/>
          </p:nvSpPr>
          <p:spPr>
            <a:xfrm>
              <a:off x="2654575" y="2194175"/>
              <a:ext cx="25025" cy="60400"/>
            </a:xfrm>
            <a:custGeom>
              <a:rect b="b" l="l" r="r" t="t"/>
              <a:pathLst>
                <a:path extrusionOk="0" h="2416" w="1001">
                  <a:moveTo>
                    <a:pt x="558" y="400"/>
                  </a:moveTo>
                  <a:cubicBezTo>
                    <a:pt x="603" y="400"/>
                    <a:pt x="644" y="424"/>
                    <a:pt x="667" y="448"/>
                  </a:cubicBezTo>
                  <a:cubicBezTo>
                    <a:pt x="734" y="581"/>
                    <a:pt x="767" y="715"/>
                    <a:pt x="767" y="881"/>
                  </a:cubicBezTo>
                  <a:lnTo>
                    <a:pt x="767" y="1282"/>
                  </a:lnTo>
                  <a:cubicBezTo>
                    <a:pt x="767" y="1448"/>
                    <a:pt x="734" y="1649"/>
                    <a:pt x="667" y="1815"/>
                  </a:cubicBezTo>
                  <a:cubicBezTo>
                    <a:pt x="634" y="1915"/>
                    <a:pt x="567" y="1982"/>
                    <a:pt x="501" y="2049"/>
                  </a:cubicBezTo>
                  <a:cubicBezTo>
                    <a:pt x="473" y="2063"/>
                    <a:pt x="445" y="2071"/>
                    <a:pt x="420" y="2071"/>
                  </a:cubicBezTo>
                  <a:cubicBezTo>
                    <a:pt x="384" y="2071"/>
                    <a:pt x="353" y="2055"/>
                    <a:pt x="334" y="2015"/>
                  </a:cubicBezTo>
                  <a:cubicBezTo>
                    <a:pt x="267" y="1882"/>
                    <a:pt x="200" y="1749"/>
                    <a:pt x="234" y="1582"/>
                  </a:cubicBezTo>
                  <a:lnTo>
                    <a:pt x="234" y="1215"/>
                  </a:lnTo>
                  <a:cubicBezTo>
                    <a:pt x="234" y="1015"/>
                    <a:pt x="267" y="815"/>
                    <a:pt x="334" y="648"/>
                  </a:cubicBezTo>
                  <a:cubicBezTo>
                    <a:pt x="334" y="548"/>
                    <a:pt x="400" y="481"/>
                    <a:pt x="501" y="414"/>
                  </a:cubicBezTo>
                  <a:cubicBezTo>
                    <a:pt x="520" y="405"/>
                    <a:pt x="540" y="400"/>
                    <a:pt x="558" y="400"/>
                  </a:cubicBezTo>
                  <a:close/>
                  <a:moveTo>
                    <a:pt x="654" y="0"/>
                  </a:moveTo>
                  <a:cubicBezTo>
                    <a:pt x="595" y="0"/>
                    <a:pt x="548" y="24"/>
                    <a:pt x="501" y="47"/>
                  </a:cubicBezTo>
                  <a:cubicBezTo>
                    <a:pt x="300" y="181"/>
                    <a:pt x="167" y="381"/>
                    <a:pt x="134" y="581"/>
                  </a:cubicBezTo>
                  <a:cubicBezTo>
                    <a:pt x="34" y="815"/>
                    <a:pt x="0" y="1048"/>
                    <a:pt x="0" y="1315"/>
                  </a:cubicBezTo>
                  <a:lnTo>
                    <a:pt x="0" y="1682"/>
                  </a:lnTo>
                  <a:cubicBezTo>
                    <a:pt x="0" y="1849"/>
                    <a:pt x="34" y="2015"/>
                    <a:pt x="67" y="2182"/>
                  </a:cubicBezTo>
                  <a:cubicBezTo>
                    <a:pt x="100" y="2282"/>
                    <a:pt x="167" y="2349"/>
                    <a:pt x="267" y="2416"/>
                  </a:cubicBezTo>
                  <a:cubicBezTo>
                    <a:pt x="334" y="2416"/>
                    <a:pt x="434" y="2416"/>
                    <a:pt x="501" y="2382"/>
                  </a:cubicBezTo>
                  <a:cubicBezTo>
                    <a:pt x="667" y="2249"/>
                    <a:pt x="801" y="2049"/>
                    <a:pt x="867" y="1849"/>
                  </a:cubicBezTo>
                  <a:cubicBezTo>
                    <a:pt x="934" y="1615"/>
                    <a:pt x="968" y="1382"/>
                    <a:pt x="1001" y="1115"/>
                  </a:cubicBezTo>
                  <a:lnTo>
                    <a:pt x="1001" y="748"/>
                  </a:lnTo>
                  <a:cubicBezTo>
                    <a:pt x="1001" y="581"/>
                    <a:pt x="968" y="414"/>
                    <a:pt x="901" y="248"/>
                  </a:cubicBezTo>
                  <a:cubicBezTo>
                    <a:pt x="834" y="114"/>
                    <a:pt x="767" y="47"/>
                    <a:pt x="734" y="14"/>
                  </a:cubicBezTo>
                  <a:cubicBezTo>
                    <a:pt x="705" y="4"/>
                    <a:pt x="678" y="0"/>
                    <a:pt x="65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8" name="Google Shape;1008;p34"/>
            <p:cNvSpPr/>
            <p:nvPr/>
          </p:nvSpPr>
          <p:spPr>
            <a:xfrm>
              <a:off x="2682925" y="2175550"/>
              <a:ext cx="32550" cy="49850"/>
            </a:xfrm>
            <a:custGeom>
              <a:rect b="b" l="l" r="r" t="t"/>
              <a:pathLst>
                <a:path extrusionOk="0" h="1994" w="1302">
                  <a:moveTo>
                    <a:pt x="1247" y="0"/>
                  </a:moveTo>
                  <a:cubicBezTo>
                    <a:pt x="1235" y="0"/>
                    <a:pt x="1218" y="8"/>
                    <a:pt x="1201" y="25"/>
                  </a:cubicBezTo>
                  <a:cubicBezTo>
                    <a:pt x="1168" y="25"/>
                    <a:pt x="1134" y="59"/>
                    <a:pt x="1101" y="125"/>
                  </a:cubicBezTo>
                  <a:lnTo>
                    <a:pt x="0" y="1693"/>
                  </a:lnTo>
                  <a:lnTo>
                    <a:pt x="1101" y="1993"/>
                  </a:lnTo>
                  <a:lnTo>
                    <a:pt x="1201" y="1993"/>
                  </a:lnTo>
                  <a:cubicBezTo>
                    <a:pt x="1235" y="1960"/>
                    <a:pt x="1268" y="1927"/>
                    <a:pt x="1268" y="1893"/>
                  </a:cubicBezTo>
                  <a:cubicBezTo>
                    <a:pt x="1301" y="1826"/>
                    <a:pt x="1301" y="1793"/>
                    <a:pt x="1301" y="1726"/>
                  </a:cubicBezTo>
                  <a:cubicBezTo>
                    <a:pt x="1301" y="1726"/>
                    <a:pt x="1301" y="1693"/>
                    <a:pt x="1301" y="1660"/>
                  </a:cubicBezTo>
                  <a:cubicBezTo>
                    <a:pt x="1301" y="1626"/>
                    <a:pt x="1268" y="1626"/>
                    <a:pt x="1235" y="1626"/>
                  </a:cubicBezTo>
                  <a:lnTo>
                    <a:pt x="501" y="1426"/>
                  </a:lnTo>
                  <a:lnTo>
                    <a:pt x="1235" y="359"/>
                  </a:lnTo>
                  <a:cubicBezTo>
                    <a:pt x="1268" y="325"/>
                    <a:pt x="1301" y="259"/>
                    <a:pt x="1301" y="225"/>
                  </a:cubicBezTo>
                  <a:cubicBezTo>
                    <a:pt x="1301" y="192"/>
                    <a:pt x="1301" y="159"/>
                    <a:pt x="1301" y="125"/>
                  </a:cubicBezTo>
                  <a:cubicBezTo>
                    <a:pt x="1301" y="92"/>
                    <a:pt x="1301" y="59"/>
                    <a:pt x="1268" y="25"/>
                  </a:cubicBezTo>
                  <a:cubicBezTo>
                    <a:pt x="1268" y="8"/>
                    <a:pt x="1260" y="0"/>
                    <a:pt x="12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09" name="Google Shape;1009;p34"/>
            <p:cNvSpPr/>
            <p:nvPr/>
          </p:nvSpPr>
          <p:spPr>
            <a:xfrm>
              <a:off x="2723775" y="2144675"/>
              <a:ext cx="24225" cy="83225"/>
            </a:xfrm>
            <a:custGeom>
              <a:rect b="b" l="l" r="r" t="t"/>
              <a:pathLst>
                <a:path extrusionOk="0" h="3329" w="969">
                  <a:moveTo>
                    <a:pt x="914" y="1"/>
                  </a:moveTo>
                  <a:cubicBezTo>
                    <a:pt x="901" y="1"/>
                    <a:pt x="885" y="9"/>
                    <a:pt x="868" y="26"/>
                  </a:cubicBezTo>
                  <a:cubicBezTo>
                    <a:pt x="835" y="59"/>
                    <a:pt x="801" y="59"/>
                    <a:pt x="801" y="93"/>
                  </a:cubicBezTo>
                  <a:cubicBezTo>
                    <a:pt x="768" y="159"/>
                    <a:pt x="768" y="193"/>
                    <a:pt x="735" y="259"/>
                  </a:cubicBezTo>
                  <a:lnTo>
                    <a:pt x="34" y="3095"/>
                  </a:lnTo>
                  <a:cubicBezTo>
                    <a:pt x="1" y="3128"/>
                    <a:pt x="1" y="3162"/>
                    <a:pt x="1" y="3228"/>
                  </a:cubicBezTo>
                  <a:cubicBezTo>
                    <a:pt x="1" y="3262"/>
                    <a:pt x="1" y="3295"/>
                    <a:pt x="34" y="3328"/>
                  </a:cubicBezTo>
                  <a:lnTo>
                    <a:pt x="101" y="3328"/>
                  </a:lnTo>
                  <a:cubicBezTo>
                    <a:pt x="134" y="3295"/>
                    <a:pt x="168" y="3295"/>
                    <a:pt x="168" y="3262"/>
                  </a:cubicBezTo>
                  <a:cubicBezTo>
                    <a:pt x="201" y="3195"/>
                    <a:pt x="201" y="3162"/>
                    <a:pt x="234" y="3095"/>
                  </a:cubicBezTo>
                  <a:lnTo>
                    <a:pt x="968" y="259"/>
                  </a:lnTo>
                  <a:cubicBezTo>
                    <a:pt x="968" y="226"/>
                    <a:pt x="968" y="159"/>
                    <a:pt x="968" y="126"/>
                  </a:cubicBezTo>
                  <a:cubicBezTo>
                    <a:pt x="968" y="93"/>
                    <a:pt x="968" y="59"/>
                    <a:pt x="935" y="26"/>
                  </a:cubicBezTo>
                  <a:cubicBezTo>
                    <a:pt x="935" y="9"/>
                    <a:pt x="926" y="1"/>
                    <a:pt x="9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0" name="Google Shape;1010;p34"/>
            <p:cNvSpPr/>
            <p:nvPr/>
          </p:nvSpPr>
          <p:spPr>
            <a:xfrm>
              <a:off x="2757150" y="2135300"/>
              <a:ext cx="26700" cy="63400"/>
            </a:xfrm>
            <a:custGeom>
              <a:rect b="b" l="l" r="r" t="t"/>
              <a:pathLst>
                <a:path extrusionOk="0" h="2536" w="1068">
                  <a:moveTo>
                    <a:pt x="634" y="1"/>
                  </a:moveTo>
                  <a:lnTo>
                    <a:pt x="234" y="234"/>
                  </a:lnTo>
                  <a:cubicBezTo>
                    <a:pt x="200" y="268"/>
                    <a:pt x="134" y="301"/>
                    <a:pt x="134" y="334"/>
                  </a:cubicBezTo>
                  <a:cubicBezTo>
                    <a:pt x="100" y="401"/>
                    <a:pt x="100" y="434"/>
                    <a:pt x="67" y="501"/>
                  </a:cubicBezTo>
                  <a:cubicBezTo>
                    <a:pt x="67" y="534"/>
                    <a:pt x="100" y="568"/>
                    <a:pt x="134" y="601"/>
                  </a:cubicBezTo>
                  <a:cubicBezTo>
                    <a:pt x="134" y="618"/>
                    <a:pt x="150" y="626"/>
                    <a:pt x="171" y="626"/>
                  </a:cubicBezTo>
                  <a:cubicBezTo>
                    <a:pt x="192" y="626"/>
                    <a:pt x="217" y="618"/>
                    <a:pt x="234" y="601"/>
                  </a:cubicBezTo>
                  <a:lnTo>
                    <a:pt x="434" y="501"/>
                  </a:lnTo>
                  <a:lnTo>
                    <a:pt x="434" y="2002"/>
                  </a:lnTo>
                  <a:lnTo>
                    <a:pt x="134" y="2169"/>
                  </a:lnTo>
                  <a:cubicBezTo>
                    <a:pt x="100" y="2169"/>
                    <a:pt x="67" y="2236"/>
                    <a:pt x="33" y="2269"/>
                  </a:cubicBezTo>
                  <a:cubicBezTo>
                    <a:pt x="0" y="2302"/>
                    <a:pt x="0" y="2369"/>
                    <a:pt x="0" y="2402"/>
                  </a:cubicBezTo>
                  <a:cubicBezTo>
                    <a:pt x="0" y="2469"/>
                    <a:pt x="0" y="2502"/>
                    <a:pt x="33" y="2536"/>
                  </a:cubicBezTo>
                  <a:cubicBezTo>
                    <a:pt x="67" y="2536"/>
                    <a:pt x="100" y="2536"/>
                    <a:pt x="134" y="2502"/>
                  </a:cubicBezTo>
                  <a:lnTo>
                    <a:pt x="934" y="2069"/>
                  </a:lnTo>
                  <a:cubicBezTo>
                    <a:pt x="967" y="2035"/>
                    <a:pt x="1001" y="2002"/>
                    <a:pt x="1034" y="1969"/>
                  </a:cubicBezTo>
                  <a:cubicBezTo>
                    <a:pt x="1068" y="1902"/>
                    <a:pt x="1068" y="1869"/>
                    <a:pt x="1068" y="1802"/>
                  </a:cubicBezTo>
                  <a:cubicBezTo>
                    <a:pt x="1068" y="1769"/>
                    <a:pt x="1068"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1" name="Google Shape;1011;p34"/>
            <p:cNvSpPr/>
            <p:nvPr/>
          </p:nvSpPr>
          <p:spPr>
            <a:xfrm>
              <a:off x="2790500" y="2130625"/>
              <a:ext cx="30050" cy="46825"/>
            </a:xfrm>
            <a:custGeom>
              <a:rect b="b" l="l" r="r" t="t"/>
              <a:pathLst>
                <a:path extrusionOk="0" h="1873" w="1202">
                  <a:moveTo>
                    <a:pt x="801" y="922"/>
                  </a:moveTo>
                  <a:lnTo>
                    <a:pt x="801" y="1088"/>
                  </a:lnTo>
                  <a:cubicBezTo>
                    <a:pt x="734" y="1155"/>
                    <a:pt x="668" y="1255"/>
                    <a:pt x="601" y="1322"/>
                  </a:cubicBezTo>
                  <a:cubicBezTo>
                    <a:pt x="534" y="1389"/>
                    <a:pt x="467" y="1422"/>
                    <a:pt x="401" y="1489"/>
                  </a:cubicBezTo>
                  <a:cubicBezTo>
                    <a:pt x="367" y="1522"/>
                    <a:pt x="301" y="1522"/>
                    <a:pt x="267" y="1522"/>
                  </a:cubicBezTo>
                  <a:cubicBezTo>
                    <a:pt x="234" y="1489"/>
                    <a:pt x="234" y="1489"/>
                    <a:pt x="234" y="1455"/>
                  </a:cubicBezTo>
                  <a:cubicBezTo>
                    <a:pt x="234" y="1389"/>
                    <a:pt x="267" y="1322"/>
                    <a:pt x="301" y="1288"/>
                  </a:cubicBezTo>
                  <a:cubicBezTo>
                    <a:pt x="367" y="1188"/>
                    <a:pt x="434" y="1088"/>
                    <a:pt x="534" y="1022"/>
                  </a:cubicBezTo>
                  <a:cubicBezTo>
                    <a:pt x="601" y="988"/>
                    <a:pt x="701" y="955"/>
                    <a:pt x="801" y="922"/>
                  </a:cubicBezTo>
                  <a:close/>
                  <a:moveTo>
                    <a:pt x="804" y="1"/>
                  </a:moveTo>
                  <a:cubicBezTo>
                    <a:pt x="737" y="1"/>
                    <a:pt x="652" y="24"/>
                    <a:pt x="567" y="88"/>
                  </a:cubicBezTo>
                  <a:cubicBezTo>
                    <a:pt x="501" y="121"/>
                    <a:pt x="467" y="154"/>
                    <a:pt x="401" y="188"/>
                  </a:cubicBezTo>
                  <a:cubicBezTo>
                    <a:pt x="367" y="221"/>
                    <a:pt x="301" y="288"/>
                    <a:pt x="234" y="354"/>
                  </a:cubicBezTo>
                  <a:cubicBezTo>
                    <a:pt x="201" y="354"/>
                    <a:pt x="167" y="388"/>
                    <a:pt x="167" y="455"/>
                  </a:cubicBezTo>
                  <a:cubicBezTo>
                    <a:pt x="134" y="455"/>
                    <a:pt x="134" y="488"/>
                    <a:pt x="134" y="521"/>
                  </a:cubicBezTo>
                  <a:cubicBezTo>
                    <a:pt x="134" y="521"/>
                    <a:pt x="134" y="555"/>
                    <a:pt x="134" y="588"/>
                  </a:cubicBezTo>
                  <a:cubicBezTo>
                    <a:pt x="134" y="621"/>
                    <a:pt x="134" y="655"/>
                    <a:pt x="167" y="688"/>
                  </a:cubicBezTo>
                  <a:lnTo>
                    <a:pt x="234" y="688"/>
                  </a:lnTo>
                  <a:cubicBezTo>
                    <a:pt x="267" y="688"/>
                    <a:pt x="301" y="655"/>
                    <a:pt x="334" y="621"/>
                  </a:cubicBezTo>
                  <a:cubicBezTo>
                    <a:pt x="401" y="555"/>
                    <a:pt x="501" y="488"/>
                    <a:pt x="567" y="421"/>
                  </a:cubicBezTo>
                  <a:cubicBezTo>
                    <a:pt x="668" y="354"/>
                    <a:pt x="734" y="354"/>
                    <a:pt x="768" y="354"/>
                  </a:cubicBezTo>
                  <a:cubicBezTo>
                    <a:pt x="801" y="388"/>
                    <a:pt x="801" y="421"/>
                    <a:pt x="801" y="488"/>
                  </a:cubicBezTo>
                  <a:lnTo>
                    <a:pt x="801" y="555"/>
                  </a:lnTo>
                  <a:cubicBezTo>
                    <a:pt x="701" y="588"/>
                    <a:pt x="634" y="621"/>
                    <a:pt x="567" y="655"/>
                  </a:cubicBezTo>
                  <a:cubicBezTo>
                    <a:pt x="401" y="755"/>
                    <a:pt x="234" y="888"/>
                    <a:pt x="134" y="1088"/>
                  </a:cubicBezTo>
                  <a:cubicBezTo>
                    <a:pt x="67" y="1222"/>
                    <a:pt x="0" y="1389"/>
                    <a:pt x="0" y="1555"/>
                  </a:cubicBezTo>
                  <a:cubicBezTo>
                    <a:pt x="0" y="1655"/>
                    <a:pt x="34" y="1755"/>
                    <a:pt x="100" y="1822"/>
                  </a:cubicBezTo>
                  <a:cubicBezTo>
                    <a:pt x="150" y="1856"/>
                    <a:pt x="209" y="1872"/>
                    <a:pt x="263" y="1872"/>
                  </a:cubicBezTo>
                  <a:cubicBezTo>
                    <a:pt x="317" y="1872"/>
                    <a:pt x="367" y="1856"/>
                    <a:pt x="401" y="1822"/>
                  </a:cubicBezTo>
                  <a:cubicBezTo>
                    <a:pt x="467" y="1789"/>
                    <a:pt x="534" y="1722"/>
                    <a:pt x="601" y="1689"/>
                  </a:cubicBezTo>
                  <a:cubicBezTo>
                    <a:pt x="668" y="1622"/>
                    <a:pt x="734" y="1555"/>
                    <a:pt x="801" y="1489"/>
                  </a:cubicBezTo>
                  <a:lnTo>
                    <a:pt x="801" y="1555"/>
                  </a:lnTo>
                  <a:lnTo>
                    <a:pt x="1068" y="1422"/>
                  </a:lnTo>
                  <a:cubicBezTo>
                    <a:pt x="1101" y="1389"/>
                    <a:pt x="1135" y="1355"/>
                    <a:pt x="1168" y="1288"/>
                  </a:cubicBezTo>
                  <a:cubicBezTo>
                    <a:pt x="1201" y="1255"/>
                    <a:pt x="1201" y="1188"/>
                    <a:pt x="1201" y="1155"/>
                  </a:cubicBezTo>
                  <a:cubicBezTo>
                    <a:pt x="1201" y="1122"/>
                    <a:pt x="1201" y="1055"/>
                    <a:pt x="1168" y="1055"/>
                  </a:cubicBezTo>
                  <a:cubicBezTo>
                    <a:pt x="1151" y="1022"/>
                    <a:pt x="1135" y="1005"/>
                    <a:pt x="1118" y="1005"/>
                  </a:cubicBezTo>
                  <a:cubicBezTo>
                    <a:pt x="1101" y="1005"/>
                    <a:pt x="1084" y="1022"/>
                    <a:pt x="1068" y="1055"/>
                  </a:cubicBezTo>
                  <a:lnTo>
                    <a:pt x="1001" y="1055"/>
                  </a:lnTo>
                  <a:lnTo>
                    <a:pt x="1001" y="354"/>
                  </a:lnTo>
                  <a:cubicBezTo>
                    <a:pt x="1001" y="188"/>
                    <a:pt x="968" y="88"/>
                    <a:pt x="901" y="21"/>
                  </a:cubicBezTo>
                  <a:cubicBezTo>
                    <a:pt x="877" y="9"/>
                    <a:pt x="843" y="1"/>
                    <a:pt x="80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2" name="Google Shape;1012;p34"/>
            <p:cNvSpPr/>
            <p:nvPr/>
          </p:nvSpPr>
          <p:spPr>
            <a:xfrm>
              <a:off x="2826350" y="2108825"/>
              <a:ext cx="25875" cy="49850"/>
            </a:xfrm>
            <a:custGeom>
              <a:rect b="b" l="l" r="r" t="t"/>
              <a:pathLst>
                <a:path extrusionOk="0" h="1994" w="1035">
                  <a:moveTo>
                    <a:pt x="918" y="1"/>
                  </a:moveTo>
                  <a:cubicBezTo>
                    <a:pt x="901" y="1"/>
                    <a:pt x="885" y="9"/>
                    <a:pt x="868" y="26"/>
                  </a:cubicBezTo>
                  <a:lnTo>
                    <a:pt x="835" y="59"/>
                  </a:lnTo>
                  <a:cubicBezTo>
                    <a:pt x="835" y="59"/>
                    <a:pt x="801" y="92"/>
                    <a:pt x="801" y="126"/>
                  </a:cubicBezTo>
                  <a:cubicBezTo>
                    <a:pt x="785" y="109"/>
                    <a:pt x="760" y="101"/>
                    <a:pt x="735" y="101"/>
                  </a:cubicBezTo>
                  <a:cubicBezTo>
                    <a:pt x="710" y="101"/>
                    <a:pt x="685" y="109"/>
                    <a:pt x="668" y="126"/>
                  </a:cubicBezTo>
                  <a:cubicBezTo>
                    <a:pt x="601" y="126"/>
                    <a:pt x="568" y="159"/>
                    <a:pt x="501" y="159"/>
                  </a:cubicBezTo>
                  <a:cubicBezTo>
                    <a:pt x="368" y="259"/>
                    <a:pt x="234" y="393"/>
                    <a:pt x="134" y="559"/>
                  </a:cubicBezTo>
                  <a:cubicBezTo>
                    <a:pt x="67" y="659"/>
                    <a:pt x="34" y="793"/>
                    <a:pt x="34" y="926"/>
                  </a:cubicBezTo>
                  <a:cubicBezTo>
                    <a:pt x="34" y="1026"/>
                    <a:pt x="67" y="1126"/>
                    <a:pt x="134" y="1193"/>
                  </a:cubicBezTo>
                  <a:cubicBezTo>
                    <a:pt x="159" y="1205"/>
                    <a:pt x="192" y="1213"/>
                    <a:pt x="233" y="1213"/>
                  </a:cubicBezTo>
                  <a:cubicBezTo>
                    <a:pt x="303" y="1213"/>
                    <a:pt x="395" y="1190"/>
                    <a:pt x="501" y="1126"/>
                  </a:cubicBezTo>
                  <a:cubicBezTo>
                    <a:pt x="568" y="1093"/>
                    <a:pt x="668" y="1093"/>
                    <a:pt x="735" y="1060"/>
                  </a:cubicBezTo>
                  <a:cubicBezTo>
                    <a:pt x="801" y="1093"/>
                    <a:pt x="801" y="1093"/>
                    <a:pt x="801" y="1160"/>
                  </a:cubicBezTo>
                  <a:cubicBezTo>
                    <a:pt x="801" y="1193"/>
                    <a:pt x="768" y="1226"/>
                    <a:pt x="768" y="1260"/>
                  </a:cubicBezTo>
                  <a:cubicBezTo>
                    <a:pt x="701" y="1360"/>
                    <a:pt x="601" y="1427"/>
                    <a:pt x="501" y="1460"/>
                  </a:cubicBezTo>
                  <a:cubicBezTo>
                    <a:pt x="468" y="1493"/>
                    <a:pt x="401" y="1527"/>
                    <a:pt x="334" y="1527"/>
                  </a:cubicBezTo>
                  <a:cubicBezTo>
                    <a:pt x="301" y="1527"/>
                    <a:pt x="268" y="1527"/>
                    <a:pt x="234" y="1493"/>
                  </a:cubicBezTo>
                  <a:cubicBezTo>
                    <a:pt x="234" y="1460"/>
                    <a:pt x="201" y="1427"/>
                    <a:pt x="168" y="1393"/>
                  </a:cubicBezTo>
                  <a:lnTo>
                    <a:pt x="101" y="1393"/>
                  </a:lnTo>
                  <a:cubicBezTo>
                    <a:pt x="67" y="1427"/>
                    <a:pt x="34" y="1460"/>
                    <a:pt x="34" y="1493"/>
                  </a:cubicBezTo>
                  <a:cubicBezTo>
                    <a:pt x="1" y="1560"/>
                    <a:pt x="1" y="1627"/>
                    <a:pt x="1" y="1693"/>
                  </a:cubicBezTo>
                  <a:lnTo>
                    <a:pt x="1" y="1827"/>
                  </a:lnTo>
                  <a:cubicBezTo>
                    <a:pt x="1" y="1894"/>
                    <a:pt x="1" y="1927"/>
                    <a:pt x="34" y="1994"/>
                  </a:cubicBezTo>
                  <a:lnTo>
                    <a:pt x="101" y="1994"/>
                  </a:lnTo>
                  <a:lnTo>
                    <a:pt x="168" y="1960"/>
                  </a:lnTo>
                  <a:cubicBezTo>
                    <a:pt x="168" y="1927"/>
                    <a:pt x="168" y="1894"/>
                    <a:pt x="201" y="1894"/>
                  </a:cubicBezTo>
                  <a:lnTo>
                    <a:pt x="334" y="1894"/>
                  </a:lnTo>
                  <a:cubicBezTo>
                    <a:pt x="401" y="1860"/>
                    <a:pt x="468" y="1860"/>
                    <a:pt x="534" y="1827"/>
                  </a:cubicBezTo>
                  <a:cubicBezTo>
                    <a:pt x="701" y="1727"/>
                    <a:pt x="835" y="1560"/>
                    <a:pt x="935" y="1393"/>
                  </a:cubicBezTo>
                  <a:cubicBezTo>
                    <a:pt x="1001" y="1293"/>
                    <a:pt x="1035" y="1160"/>
                    <a:pt x="1035" y="1026"/>
                  </a:cubicBezTo>
                  <a:cubicBezTo>
                    <a:pt x="1035" y="926"/>
                    <a:pt x="1035" y="860"/>
                    <a:pt x="1001" y="793"/>
                  </a:cubicBezTo>
                  <a:cubicBezTo>
                    <a:pt x="953" y="744"/>
                    <a:pt x="904" y="713"/>
                    <a:pt x="855" y="713"/>
                  </a:cubicBezTo>
                  <a:cubicBezTo>
                    <a:pt x="837" y="713"/>
                    <a:pt x="819" y="717"/>
                    <a:pt x="801" y="726"/>
                  </a:cubicBezTo>
                  <a:cubicBezTo>
                    <a:pt x="701" y="726"/>
                    <a:pt x="601" y="759"/>
                    <a:pt x="501" y="793"/>
                  </a:cubicBezTo>
                  <a:cubicBezTo>
                    <a:pt x="434" y="826"/>
                    <a:pt x="401" y="826"/>
                    <a:pt x="334" y="826"/>
                  </a:cubicBezTo>
                  <a:cubicBezTo>
                    <a:pt x="268" y="826"/>
                    <a:pt x="268" y="826"/>
                    <a:pt x="268" y="793"/>
                  </a:cubicBezTo>
                  <a:cubicBezTo>
                    <a:pt x="301" y="759"/>
                    <a:pt x="301" y="726"/>
                    <a:pt x="334" y="693"/>
                  </a:cubicBezTo>
                  <a:cubicBezTo>
                    <a:pt x="368" y="626"/>
                    <a:pt x="434" y="559"/>
                    <a:pt x="534" y="526"/>
                  </a:cubicBezTo>
                  <a:cubicBezTo>
                    <a:pt x="568" y="493"/>
                    <a:pt x="601" y="459"/>
                    <a:pt x="668" y="459"/>
                  </a:cubicBezTo>
                  <a:lnTo>
                    <a:pt x="768" y="459"/>
                  </a:lnTo>
                  <a:cubicBezTo>
                    <a:pt x="768" y="493"/>
                    <a:pt x="768" y="526"/>
                    <a:pt x="801" y="559"/>
                  </a:cubicBezTo>
                  <a:cubicBezTo>
                    <a:pt x="818" y="576"/>
                    <a:pt x="835" y="584"/>
                    <a:pt x="851" y="584"/>
                  </a:cubicBezTo>
                  <a:cubicBezTo>
                    <a:pt x="868" y="584"/>
                    <a:pt x="885" y="576"/>
                    <a:pt x="901" y="559"/>
                  </a:cubicBezTo>
                  <a:cubicBezTo>
                    <a:pt x="935" y="526"/>
                    <a:pt x="968" y="493"/>
                    <a:pt x="968" y="426"/>
                  </a:cubicBezTo>
                  <a:cubicBezTo>
                    <a:pt x="1001" y="393"/>
                    <a:pt x="1001" y="326"/>
                    <a:pt x="968" y="259"/>
                  </a:cubicBezTo>
                  <a:lnTo>
                    <a:pt x="968" y="192"/>
                  </a:lnTo>
                  <a:cubicBezTo>
                    <a:pt x="1001" y="126"/>
                    <a:pt x="968" y="59"/>
                    <a:pt x="968" y="26"/>
                  </a:cubicBezTo>
                  <a:cubicBezTo>
                    <a:pt x="951" y="9"/>
                    <a:pt x="935" y="1"/>
                    <a:pt x="9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3" name="Google Shape;1013;p34"/>
            <p:cNvSpPr/>
            <p:nvPr/>
          </p:nvSpPr>
          <p:spPr>
            <a:xfrm>
              <a:off x="2861375" y="2081300"/>
              <a:ext cx="29225" cy="52425"/>
            </a:xfrm>
            <a:custGeom>
              <a:rect b="b" l="l" r="r" t="t"/>
              <a:pathLst>
                <a:path extrusionOk="0" h="2097" w="1169">
                  <a:moveTo>
                    <a:pt x="384" y="1"/>
                  </a:moveTo>
                  <a:cubicBezTo>
                    <a:pt x="368" y="1"/>
                    <a:pt x="351" y="9"/>
                    <a:pt x="334" y="26"/>
                  </a:cubicBezTo>
                  <a:cubicBezTo>
                    <a:pt x="301" y="59"/>
                    <a:pt x="268" y="93"/>
                    <a:pt x="268" y="126"/>
                  </a:cubicBezTo>
                  <a:cubicBezTo>
                    <a:pt x="234" y="193"/>
                    <a:pt x="234" y="259"/>
                    <a:pt x="234" y="326"/>
                  </a:cubicBezTo>
                  <a:lnTo>
                    <a:pt x="234" y="626"/>
                  </a:lnTo>
                  <a:lnTo>
                    <a:pt x="134" y="693"/>
                  </a:lnTo>
                  <a:cubicBezTo>
                    <a:pt x="101" y="726"/>
                    <a:pt x="67" y="760"/>
                    <a:pt x="34" y="793"/>
                  </a:cubicBezTo>
                  <a:cubicBezTo>
                    <a:pt x="1" y="860"/>
                    <a:pt x="1" y="893"/>
                    <a:pt x="1" y="960"/>
                  </a:cubicBezTo>
                  <a:cubicBezTo>
                    <a:pt x="1" y="993"/>
                    <a:pt x="1" y="1027"/>
                    <a:pt x="34" y="1060"/>
                  </a:cubicBezTo>
                  <a:cubicBezTo>
                    <a:pt x="51" y="1077"/>
                    <a:pt x="67" y="1085"/>
                    <a:pt x="84" y="1085"/>
                  </a:cubicBezTo>
                  <a:cubicBezTo>
                    <a:pt x="101" y="1085"/>
                    <a:pt x="117" y="1077"/>
                    <a:pt x="134" y="1060"/>
                  </a:cubicBezTo>
                  <a:lnTo>
                    <a:pt x="234" y="993"/>
                  </a:lnTo>
                  <a:lnTo>
                    <a:pt x="234" y="1794"/>
                  </a:lnTo>
                  <a:cubicBezTo>
                    <a:pt x="201" y="1894"/>
                    <a:pt x="268" y="1994"/>
                    <a:pt x="334" y="2061"/>
                  </a:cubicBezTo>
                  <a:cubicBezTo>
                    <a:pt x="360" y="2086"/>
                    <a:pt x="390" y="2097"/>
                    <a:pt x="425" y="2097"/>
                  </a:cubicBezTo>
                  <a:cubicBezTo>
                    <a:pt x="482" y="2097"/>
                    <a:pt x="552" y="2068"/>
                    <a:pt x="635" y="2027"/>
                  </a:cubicBezTo>
                  <a:cubicBezTo>
                    <a:pt x="735" y="1961"/>
                    <a:pt x="835" y="1894"/>
                    <a:pt x="935" y="1794"/>
                  </a:cubicBezTo>
                  <a:cubicBezTo>
                    <a:pt x="1001" y="1727"/>
                    <a:pt x="1068" y="1627"/>
                    <a:pt x="1135" y="1527"/>
                  </a:cubicBezTo>
                  <a:cubicBezTo>
                    <a:pt x="1168" y="1494"/>
                    <a:pt x="1168" y="1427"/>
                    <a:pt x="1168" y="1393"/>
                  </a:cubicBezTo>
                  <a:cubicBezTo>
                    <a:pt x="1168" y="1360"/>
                    <a:pt x="1168" y="1327"/>
                    <a:pt x="1135" y="1293"/>
                  </a:cubicBezTo>
                  <a:cubicBezTo>
                    <a:pt x="1118" y="1277"/>
                    <a:pt x="1102" y="1268"/>
                    <a:pt x="1089" y="1268"/>
                  </a:cubicBezTo>
                  <a:cubicBezTo>
                    <a:pt x="1077" y="1268"/>
                    <a:pt x="1068" y="1277"/>
                    <a:pt x="1068" y="1293"/>
                  </a:cubicBezTo>
                  <a:cubicBezTo>
                    <a:pt x="1035" y="1293"/>
                    <a:pt x="1001" y="1327"/>
                    <a:pt x="968" y="1360"/>
                  </a:cubicBezTo>
                  <a:cubicBezTo>
                    <a:pt x="868" y="1494"/>
                    <a:pt x="768" y="1594"/>
                    <a:pt x="635" y="1660"/>
                  </a:cubicBezTo>
                  <a:cubicBezTo>
                    <a:pt x="568" y="1727"/>
                    <a:pt x="501" y="1727"/>
                    <a:pt x="468" y="1727"/>
                  </a:cubicBezTo>
                  <a:cubicBezTo>
                    <a:pt x="468" y="1694"/>
                    <a:pt x="468" y="1660"/>
                    <a:pt x="468" y="1594"/>
                  </a:cubicBezTo>
                  <a:lnTo>
                    <a:pt x="468" y="893"/>
                  </a:lnTo>
                  <a:lnTo>
                    <a:pt x="868" y="593"/>
                  </a:lnTo>
                  <a:cubicBezTo>
                    <a:pt x="901" y="593"/>
                    <a:pt x="968" y="526"/>
                    <a:pt x="968" y="493"/>
                  </a:cubicBezTo>
                  <a:cubicBezTo>
                    <a:pt x="1001" y="459"/>
                    <a:pt x="1001" y="393"/>
                    <a:pt x="1035" y="359"/>
                  </a:cubicBezTo>
                  <a:cubicBezTo>
                    <a:pt x="1035" y="293"/>
                    <a:pt x="1001" y="259"/>
                    <a:pt x="968" y="226"/>
                  </a:cubicBezTo>
                  <a:cubicBezTo>
                    <a:pt x="968" y="226"/>
                    <a:pt x="935" y="226"/>
                    <a:pt x="868" y="259"/>
                  </a:cubicBezTo>
                  <a:lnTo>
                    <a:pt x="434" y="493"/>
                  </a:lnTo>
                  <a:lnTo>
                    <a:pt x="434" y="193"/>
                  </a:lnTo>
                  <a:cubicBezTo>
                    <a:pt x="468" y="126"/>
                    <a:pt x="434" y="59"/>
                    <a:pt x="434" y="26"/>
                  </a:cubicBezTo>
                  <a:cubicBezTo>
                    <a:pt x="418" y="9"/>
                    <a:pt x="401" y="1"/>
                    <a:pt x="3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4" name="Google Shape;1014;p34"/>
            <p:cNvSpPr/>
            <p:nvPr/>
          </p:nvSpPr>
          <p:spPr>
            <a:xfrm>
              <a:off x="2890575" y="2068175"/>
              <a:ext cx="36700" cy="55275"/>
            </a:xfrm>
            <a:custGeom>
              <a:rect b="b" l="l" r="r" t="t"/>
              <a:pathLst>
                <a:path extrusionOk="0" h="2211" w="1468">
                  <a:moveTo>
                    <a:pt x="1101" y="0"/>
                  </a:moveTo>
                  <a:cubicBezTo>
                    <a:pt x="1068" y="0"/>
                    <a:pt x="1034" y="17"/>
                    <a:pt x="1001" y="50"/>
                  </a:cubicBezTo>
                  <a:cubicBezTo>
                    <a:pt x="968" y="50"/>
                    <a:pt x="901" y="117"/>
                    <a:pt x="868" y="151"/>
                  </a:cubicBezTo>
                  <a:cubicBezTo>
                    <a:pt x="834" y="184"/>
                    <a:pt x="801" y="251"/>
                    <a:pt x="767" y="317"/>
                  </a:cubicBezTo>
                  <a:cubicBezTo>
                    <a:pt x="734" y="284"/>
                    <a:pt x="701" y="284"/>
                    <a:pt x="667" y="284"/>
                  </a:cubicBezTo>
                  <a:cubicBezTo>
                    <a:pt x="651" y="267"/>
                    <a:pt x="634" y="259"/>
                    <a:pt x="617" y="259"/>
                  </a:cubicBezTo>
                  <a:cubicBezTo>
                    <a:pt x="601" y="259"/>
                    <a:pt x="584" y="267"/>
                    <a:pt x="567" y="284"/>
                  </a:cubicBezTo>
                  <a:cubicBezTo>
                    <a:pt x="534" y="284"/>
                    <a:pt x="501" y="317"/>
                    <a:pt x="467" y="351"/>
                  </a:cubicBezTo>
                  <a:cubicBezTo>
                    <a:pt x="434" y="417"/>
                    <a:pt x="401" y="484"/>
                    <a:pt x="367" y="517"/>
                  </a:cubicBezTo>
                  <a:lnTo>
                    <a:pt x="367" y="417"/>
                  </a:lnTo>
                  <a:lnTo>
                    <a:pt x="167" y="618"/>
                  </a:lnTo>
                  <a:cubicBezTo>
                    <a:pt x="134" y="651"/>
                    <a:pt x="67" y="684"/>
                    <a:pt x="34" y="718"/>
                  </a:cubicBezTo>
                  <a:cubicBezTo>
                    <a:pt x="34" y="784"/>
                    <a:pt x="34" y="818"/>
                    <a:pt x="0" y="884"/>
                  </a:cubicBezTo>
                  <a:cubicBezTo>
                    <a:pt x="0" y="918"/>
                    <a:pt x="34" y="951"/>
                    <a:pt x="34" y="984"/>
                  </a:cubicBezTo>
                  <a:cubicBezTo>
                    <a:pt x="50" y="1001"/>
                    <a:pt x="67" y="1009"/>
                    <a:pt x="88" y="1009"/>
                  </a:cubicBezTo>
                  <a:cubicBezTo>
                    <a:pt x="109" y="1009"/>
                    <a:pt x="134" y="1001"/>
                    <a:pt x="167" y="984"/>
                  </a:cubicBezTo>
                  <a:lnTo>
                    <a:pt x="167" y="1818"/>
                  </a:lnTo>
                  <a:cubicBezTo>
                    <a:pt x="100" y="1818"/>
                    <a:pt x="67" y="1885"/>
                    <a:pt x="34" y="1918"/>
                  </a:cubicBezTo>
                  <a:cubicBezTo>
                    <a:pt x="34" y="1952"/>
                    <a:pt x="34" y="2019"/>
                    <a:pt x="0" y="2052"/>
                  </a:cubicBezTo>
                  <a:cubicBezTo>
                    <a:pt x="0" y="2119"/>
                    <a:pt x="34" y="2152"/>
                    <a:pt x="34" y="2185"/>
                  </a:cubicBezTo>
                  <a:cubicBezTo>
                    <a:pt x="50" y="2202"/>
                    <a:pt x="67" y="2210"/>
                    <a:pt x="88" y="2210"/>
                  </a:cubicBezTo>
                  <a:cubicBezTo>
                    <a:pt x="109" y="2210"/>
                    <a:pt x="134" y="2202"/>
                    <a:pt x="167" y="2185"/>
                  </a:cubicBezTo>
                  <a:lnTo>
                    <a:pt x="367" y="2052"/>
                  </a:lnTo>
                  <a:cubicBezTo>
                    <a:pt x="434" y="2019"/>
                    <a:pt x="467" y="1985"/>
                    <a:pt x="501" y="1952"/>
                  </a:cubicBezTo>
                  <a:cubicBezTo>
                    <a:pt x="501" y="1885"/>
                    <a:pt x="534" y="1852"/>
                    <a:pt x="534" y="1785"/>
                  </a:cubicBezTo>
                  <a:cubicBezTo>
                    <a:pt x="534" y="1752"/>
                    <a:pt x="501" y="1718"/>
                    <a:pt x="501" y="1685"/>
                  </a:cubicBezTo>
                  <a:cubicBezTo>
                    <a:pt x="484" y="1668"/>
                    <a:pt x="467" y="1660"/>
                    <a:pt x="451" y="1660"/>
                  </a:cubicBezTo>
                  <a:cubicBezTo>
                    <a:pt x="434" y="1660"/>
                    <a:pt x="417" y="1668"/>
                    <a:pt x="401" y="1685"/>
                  </a:cubicBezTo>
                  <a:lnTo>
                    <a:pt x="401" y="984"/>
                  </a:lnTo>
                  <a:cubicBezTo>
                    <a:pt x="401" y="918"/>
                    <a:pt x="434" y="851"/>
                    <a:pt x="467" y="784"/>
                  </a:cubicBezTo>
                  <a:cubicBezTo>
                    <a:pt x="501" y="751"/>
                    <a:pt x="534" y="718"/>
                    <a:pt x="567" y="684"/>
                  </a:cubicBezTo>
                  <a:lnTo>
                    <a:pt x="601" y="684"/>
                  </a:lnTo>
                  <a:cubicBezTo>
                    <a:pt x="634" y="718"/>
                    <a:pt x="634" y="751"/>
                    <a:pt x="601" y="784"/>
                  </a:cubicBezTo>
                  <a:lnTo>
                    <a:pt x="601" y="1885"/>
                  </a:lnTo>
                  <a:lnTo>
                    <a:pt x="834" y="1785"/>
                  </a:lnTo>
                  <a:cubicBezTo>
                    <a:pt x="868" y="1752"/>
                    <a:pt x="934" y="1685"/>
                    <a:pt x="934" y="1652"/>
                  </a:cubicBezTo>
                  <a:cubicBezTo>
                    <a:pt x="968" y="1618"/>
                    <a:pt x="968" y="1552"/>
                    <a:pt x="968" y="1518"/>
                  </a:cubicBezTo>
                  <a:cubicBezTo>
                    <a:pt x="1001" y="1451"/>
                    <a:pt x="968" y="1418"/>
                    <a:pt x="934" y="1418"/>
                  </a:cubicBezTo>
                  <a:cubicBezTo>
                    <a:pt x="934" y="1401"/>
                    <a:pt x="926" y="1393"/>
                    <a:pt x="909" y="1393"/>
                  </a:cubicBezTo>
                  <a:cubicBezTo>
                    <a:pt x="893" y="1393"/>
                    <a:pt x="868" y="1401"/>
                    <a:pt x="834" y="1418"/>
                  </a:cubicBezTo>
                  <a:lnTo>
                    <a:pt x="834" y="684"/>
                  </a:lnTo>
                  <a:cubicBezTo>
                    <a:pt x="868" y="618"/>
                    <a:pt x="901" y="551"/>
                    <a:pt x="934" y="484"/>
                  </a:cubicBezTo>
                  <a:cubicBezTo>
                    <a:pt x="968" y="451"/>
                    <a:pt x="968" y="417"/>
                    <a:pt x="1001" y="417"/>
                  </a:cubicBezTo>
                  <a:lnTo>
                    <a:pt x="1068" y="417"/>
                  </a:lnTo>
                  <a:cubicBezTo>
                    <a:pt x="1101" y="451"/>
                    <a:pt x="1101" y="484"/>
                    <a:pt x="1101" y="517"/>
                  </a:cubicBezTo>
                  <a:lnTo>
                    <a:pt x="1101" y="1618"/>
                  </a:lnTo>
                  <a:lnTo>
                    <a:pt x="1301" y="1485"/>
                  </a:lnTo>
                  <a:cubicBezTo>
                    <a:pt x="1368" y="1451"/>
                    <a:pt x="1401" y="1418"/>
                    <a:pt x="1435" y="1385"/>
                  </a:cubicBezTo>
                  <a:cubicBezTo>
                    <a:pt x="1435" y="1318"/>
                    <a:pt x="1468" y="1285"/>
                    <a:pt x="1468" y="1218"/>
                  </a:cubicBezTo>
                  <a:cubicBezTo>
                    <a:pt x="1468" y="1185"/>
                    <a:pt x="1435" y="1151"/>
                    <a:pt x="1435" y="1118"/>
                  </a:cubicBezTo>
                  <a:cubicBezTo>
                    <a:pt x="1418" y="1101"/>
                    <a:pt x="1401" y="1093"/>
                    <a:pt x="1380" y="1093"/>
                  </a:cubicBezTo>
                  <a:cubicBezTo>
                    <a:pt x="1360" y="1093"/>
                    <a:pt x="1335" y="1101"/>
                    <a:pt x="1301" y="1118"/>
                  </a:cubicBezTo>
                  <a:lnTo>
                    <a:pt x="1301" y="351"/>
                  </a:lnTo>
                  <a:cubicBezTo>
                    <a:pt x="1335" y="217"/>
                    <a:pt x="1301" y="117"/>
                    <a:pt x="1201" y="50"/>
                  </a:cubicBezTo>
                  <a:cubicBezTo>
                    <a:pt x="1168" y="17"/>
                    <a:pt x="1134" y="0"/>
                    <a:pt x="11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5" name="Google Shape;1015;p34"/>
            <p:cNvSpPr/>
            <p:nvPr/>
          </p:nvSpPr>
          <p:spPr>
            <a:xfrm>
              <a:off x="2928100" y="2050725"/>
              <a:ext cx="30050" cy="44575"/>
            </a:xfrm>
            <a:custGeom>
              <a:rect b="b" l="l" r="r" t="t"/>
              <a:pathLst>
                <a:path extrusionOk="0" h="1783" w="1202">
                  <a:moveTo>
                    <a:pt x="736" y="385"/>
                  </a:moveTo>
                  <a:cubicBezTo>
                    <a:pt x="791" y="385"/>
                    <a:pt x="846" y="412"/>
                    <a:pt x="901" y="448"/>
                  </a:cubicBezTo>
                  <a:cubicBezTo>
                    <a:pt x="934" y="548"/>
                    <a:pt x="968" y="615"/>
                    <a:pt x="968" y="715"/>
                  </a:cubicBezTo>
                  <a:cubicBezTo>
                    <a:pt x="968" y="849"/>
                    <a:pt x="934" y="982"/>
                    <a:pt x="868" y="1115"/>
                  </a:cubicBezTo>
                  <a:cubicBezTo>
                    <a:pt x="801" y="1215"/>
                    <a:pt x="701" y="1316"/>
                    <a:pt x="601" y="1382"/>
                  </a:cubicBezTo>
                  <a:cubicBezTo>
                    <a:pt x="567" y="1416"/>
                    <a:pt x="526" y="1432"/>
                    <a:pt x="480" y="1432"/>
                  </a:cubicBezTo>
                  <a:cubicBezTo>
                    <a:pt x="434" y="1432"/>
                    <a:pt x="384" y="1416"/>
                    <a:pt x="334" y="1382"/>
                  </a:cubicBezTo>
                  <a:cubicBezTo>
                    <a:pt x="267" y="1349"/>
                    <a:pt x="234" y="1249"/>
                    <a:pt x="234" y="1149"/>
                  </a:cubicBezTo>
                  <a:cubicBezTo>
                    <a:pt x="234" y="1015"/>
                    <a:pt x="267" y="849"/>
                    <a:pt x="334" y="748"/>
                  </a:cubicBezTo>
                  <a:cubicBezTo>
                    <a:pt x="401" y="615"/>
                    <a:pt x="501" y="515"/>
                    <a:pt x="601" y="448"/>
                  </a:cubicBezTo>
                  <a:cubicBezTo>
                    <a:pt x="646" y="403"/>
                    <a:pt x="691" y="385"/>
                    <a:pt x="736" y="385"/>
                  </a:cubicBezTo>
                  <a:close/>
                  <a:moveTo>
                    <a:pt x="813" y="1"/>
                  </a:moveTo>
                  <a:cubicBezTo>
                    <a:pt x="742" y="1"/>
                    <a:pt x="672" y="24"/>
                    <a:pt x="601" y="48"/>
                  </a:cubicBezTo>
                  <a:cubicBezTo>
                    <a:pt x="501" y="148"/>
                    <a:pt x="401" y="248"/>
                    <a:pt x="301" y="348"/>
                  </a:cubicBezTo>
                  <a:cubicBezTo>
                    <a:pt x="200" y="482"/>
                    <a:pt x="134" y="648"/>
                    <a:pt x="100" y="782"/>
                  </a:cubicBezTo>
                  <a:cubicBezTo>
                    <a:pt x="34" y="949"/>
                    <a:pt x="34" y="1082"/>
                    <a:pt x="34" y="1249"/>
                  </a:cubicBezTo>
                  <a:cubicBezTo>
                    <a:pt x="0" y="1382"/>
                    <a:pt x="34" y="1482"/>
                    <a:pt x="100" y="1616"/>
                  </a:cubicBezTo>
                  <a:cubicBezTo>
                    <a:pt x="134" y="1682"/>
                    <a:pt x="200" y="1749"/>
                    <a:pt x="301" y="1783"/>
                  </a:cubicBezTo>
                  <a:cubicBezTo>
                    <a:pt x="401" y="1783"/>
                    <a:pt x="501" y="1783"/>
                    <a:pt x="601" y="1716"/>
                  </a:cubicBezTo>
                  <a:cubicBezTo>
                    <a:pt x="734" y="1649"/>
                    <a:pt x="834" y="1549"/>
                    <a:pt x="901" y="1416"/>
                  </a:cubicBezTo>
                  <a:cubicBezTo>
                    <a:pt x="1001" y="1282"/>
                    <a:pt x="1068" y="1149"/>
                    <a:pt x="1134" y="1015"/>
                  </a:cubicBezTo>
                  <a:cubicBezTo>
                    <a:pt x="1168" y="882"/>
                    <a:pt x="1201" y="715"/>
                    <a:pt x="1201" y="582"/>
                  </a:cubicBezTo>
                  <a:cubicBezTo>
                    <a:pt x="1201" y="448"/>
                    <a:pt x="1168" y="315"/>
                    <a:pt x="1134" y="215"/>
                  </a:cubicBezTo>
                  <a:cubicBezTo>
                    <a:pt x="1068" y="115"/>
                    <a:pt x="1001" y="48"/>
                    <a:pt x="901" y="15"/>
                  </a:cubicBezTo>
                  <a:cubicBezTo>
                    <a:pt x="872" y="5"/>
                    <a:pt x="842" y="1"/>
                    <a:pt x="81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6" name="Google Shape;1016;p34"/>
            <p:cNvSpPr/>
            <p:nvPr/>
          </p:nvSpPr>
          <p:spPr>
            <a:xfrm>
              <a:off x="2961450" y="2010225"/>
              <a:ext cx="34225" cy="66925"/>
            </a:xfrm>
            <a:custGeom>
              <a:rect b="b" l="l" r="r" t="t"/>
              <a:pathLst>
                <a:path extrusionOk="0" h="2677" w="1369">
                  <a:moveTo>
                    <a:pt x="718" y="1251"/>
                  </a:moveTo>
                  <a:cubicBezTo>
                    <a:pt x="759" y="1251"/>
                    <a:pt x="801" y="1268"/>
                    <a:pt x="835" y="1301"/>
                  </a:cubicBezTo>
                  <a:cubicBezTo>
                    <a:pt x="901" y="1401"/>
                    <a:pt x="968" y="1501"/>
                    <a:pt x="935" y="1601"/>
                  </a:cubicBezTo>
                  <a:cubicBezTo>
                    <a:pt x="935" y="1735"/>
                    <a:pt x="901" y="1868"/>
                    <a:pt x="835" y="2002"/>
                  </a:cubicBezTo>
                  <a:cubicBezTo>
                    <a:pt x="801" y="2102"/>
                    <a:pt x="701" y="2202"/>
                    <a:pt x="601" y="2235"/>
                  </a:cubicBezTo>
                  <a:cubicBezTo>
                    <a:pt x="539" y="2276"/>
                    <a:pt x="477" y="2305"/>
                    <a:pt x="431" y="2305"/>
                  </a:cubicBezTo>
                  <a:cubicBezTo>
                    <a:pt x="403" y="2305"/>
                    <a:pt x="380" y="2294"/>
                    <a:pt x="368" y="2268"/>
                  </a:cubicBezTo>
                  <a:cubicBezTo>
                    <a:pt x="267" y="2202"/>
                    <a:pt x="267" y="2102"/>
                    <a:pt x="267" y="2002"/>
                  </a:cubicBezTo>
                  <a:cubicBezTo>
                    <a:pt x="267" y="1868"/>
                    <a:pt x="301" y="1735"/>
                    <a:pt x="368" y="1601"/>
                  </a:cubicBezTo>
                  <a:cubicBezTo>
                    <a:pt x="401" y="1468"/>
                    <a:pt x="501" y="1368"/>
                    <a:pt x="601" y="1301"/>
                  </a:cubicBezTo>
                  <a:cubicBezTo>
                    <a:pt x="634" y="1268"/>
                    <a:pt x="676" y="1251"/>
                    <a:pt x="718" y="1251"/>
                  </a:cubicBezTo>
                  <a:close/>
                  <a:moveTo>
                    <a:pt x="1168" y="0"/>
                  </a:moveTo>
                  <a:lnTo>
                    <a:pt x="901" y="167"/>
                  </a:lnTo>
                  <a:cubicBezTo>
                    <a:pt x="868" y="200"/>
                    <a:pt x="835" y="234"/>
                    <a:pt x="801" y="267"/>
                  </a:cubicBezTo>
                  <a:cubicBezTo>
                    <a:pt x="768" y="334"/>
                    <a:pt x="768" y="367"/>
                    <a:pt x="768" y="434"/>
                  </a:cubicBezTo>
                  <a:cubicBezTo>
                    <a:pt x="768" y="467"/>
                    <a:pt x="768" y="500"/>
                    <a:pt x="801" y="534"/>
                  </a:cubicBezTo>
                  <a:cubicBezTo>
                    <a:pt x="818" y="550"/>
                    <a:pt x="835" y="559"/>
                    <a:pt x="851" y="559"/>
                  </a:cubicBezTo>
                  <a:cubicBezTo>
                    <a:pt x="868" y="559"/>
                    <a:pt x="885" y="550"/>
                    <a:pt x="901" y="534"/>
                  </a:cubicBezTo>
                  <a:lnTo>
                    <a:pt x="968" y="500"/>
                  </a:lnTo>
                  <a:lnTo>
                    <a:pt x="968" y="934"/>
                  </a:lnTo>
                  <a:cubicBezTo>
                    <a:pt x="901" y="901"/>
                    <a:pt x="835" y="901"/>
                    <a:pt x="801" y="901"/>
                  </a:cubicBezTo>
                  <a:cubicBezTo>
                    <a:pt x="734" y="901"/>
                    <a:pt x="668" y="934"/>
                    <a:pt x="601" y="967"/>
                  </a:cubicBezTo>
                  <a:cubicBezTo>
                    <a:pt x="434" y="1068"/>
                    <a:pt x="267" y="1234"/>
                    <a:pt x="201" y="1434"/>
                  </a:cubicBezTo>
                  <a:cubicBezTo>
                    <a:pt x="101" y="1635"/>
                    <a:pt x="34" y="1901"/>
                    <a:pt x="34" y="2135"/>
                  </a:cubicBezTo>
                  <a:cubicBezTo>
                    <a:pt x="1" y="2302"/>
                    <a:pt x="67" y="2469"/>
                    <a:pt x="201" y="2602"/>
                  </a:cubicBezTo>
                  <a:cubicBezTo>
                    <a:pt x="251" y="2652"/>
                    <a:pt x="309" y="2677"/>
                    <a:pt x="376" y="2677"/>
                  </a:cubicBezTo>
                  <a:cubicBezTo>
                    <a:pt x="443" y="2677"/>
                    <a:pt x="518" y="2652"/>
                    <a:pt x="601" y="2602"/>
                  </a:cubicBezTo>
                  <a:cubicBezTo>
                    <a:pt x="668" y="2569"/>
                    <a:pt x="734" y="2535"/>
                    <a:pt x="768" y="2469"/>
                  </a:cubicBezTo>
                  <a:cubicBezTo>
                    <a:pt x="835" y="2402"/>
                    <a:pt x="901" y="2335"/>
                    <a:pt x="935" y="2268"/>
                  </a:cubicBezTo>
                  <a:lnTo>
                    <a:pt x="935" y="2368"/>
                  </a:lnTo>
                  <a:lnTo>
                    <a:pt x="1201" y="2202"/>
                  </a:lnTo>
                  <a:cubicBezTo>
                    <a:pt x="1268" y="2168"/>
                    <a:pt x="1302" y="2135"/>
                    <a:pt x="1335" y="2068"/>
                  </a:cubicBezTo>
                  <a:cubicBezTo>
                    <a:pt x="1335" y="2035"/>
                    <a:pt x="1368" y="2002"/>
                    <a:pt x="1368" y="1935"/>
                  </a:cubicBezTo>
                  <a:cubicBezTo>
                    <a:pt x="1368" y="1901"/>
                    <a:pt x="1335" y="1868"/>
                    <a:pt x="1335" y="1835"/>
                  </a:cubicBezTo>
                  <a:cubicBezTo>
                    <a:pt x="1318" y="1818"/>
                    <a:pt x="1302" y="1810"/>
                    <a:pt x="1281" y="1810"/>
                  </a:cubicBezTo>
                  <a:cubicBezTo>
                    <a:pt x="1260" y="1810"/>
                    <a:pt x="1235" y="1818"/>
                    <a:pt x="1201" y="1835"/>
                  </a:cubicBezTo>
                  <a:lnTo>
                    <a:pt x="1168" y="1868"/>
                  </a:lnTo>
                  <a:lnTo>
                    <a:pt x="116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7" name="Google Shape;1017;p34"/>
            <p:cNvSpPr/>
            <p:nvPr/>
          </p:nvSpPr>
          <p:spPr>
            <a:xfrm>
              <a:off x="2998150" y="2009600"/>
              <a:ext cx="32550" cy="50475"/>
            </a:xfrm>
            <a:custGeom>
              <a:rect b="b" l="l" r="r" t="t"/>
              <a:pathLst>
                <a:path extrusionOk="0" h="2019" w="1302">
                  <a:moveTo>
                    <a:pt x="150" y="0"/>
                  </a:moveTo>
                  <a:cubicBezTo>
                    <a:pt x="134" y="0"/>
                    <a:pt x="117" y="8"/>
                    <a:pt x="100" y="25"/>
                  </a:cubicBezTo>
                  <a:cubicBezTo>
                    <a:pt x="67" y="25"/>
                    <a:pt x="34" y="92"/>
                    <a:pt x="34" y="125"/>
                  </a:cubicBezTo>
                  <a:cubicBezTo>
                    <a:pt x="0" y="159"/>
                    <a:pt x="0" y="225"/>
                    <a:pt x="0" y="259"/>
                  </a:cubicBezTo>
                  <a:cubicBezTo>
                    <a:pt x="0" y="292"/>
                    <a:pt x="0" y="325"/>
                    <a:pt x="0" y="359"/>
                  </a:cubicBezTo>
                  <a:cubicBezTo>
                    <a:pt x="0" y="359"/>
                    <a:pt x="34" y="392"/>
                    <a:pt x="67" y="392"/>
                  </a:cubicBezTo>
                  <a:lnTo>
                    <a:pt x="801" y="592"/>
                  </a:lnTo>
                  <a:lnTo>
                    <a:pt x="67" y="1660"/>
                  </a:lnTo>
                  <a:cubicBezTo>
                    <a:pt x="34" y="1693"/>
                    <a:pt x="0" y="1726"/>
                    <a:pt x="0" y="1793"/>
                  </a:cubicBezTo>
                  <a:cubicBezTo>
                    <a:pt x="0" y="1826"/>
                    <a:pt x="0" y="1860"/>
                    <a:pt x="0" y="1893"/>
                  </a:cubicBezTo>
                  <a:cubicBezTo>
                    <a:pt x="0" y="1926"/>
                    <a:pt x="0" y="1960"/>
                    <a:pt x="34" y="1993"/>
                  </a:cubicBezTo>
                  <a:cubicBezTo>
                    <a:pt x="34" y="2010"/>
                    <a:pt x="50" y="2018"/>
                    <a:pt x="67" y="2018"/>
                  </a:cubicBezTo>
                  <a:cubicBezTo>
                    <a:pt x="84" y="2018"/>
                    <a:pt x="100" y="2010"/>
                    <a:pt x="100" y="1993"/>
                  </a:cubicBezTo>
                  <a:cubicBezTo>
                    <a:pt x="134" y="1960"/>
                    <a:pt x="167" y="1926"/>
                    <a:pt x="200" y="1893"/>
                  </a:cubicBezTo>
                  <a:lnTo>
                    <a:pt x="1301" y="325"/>
                  </a:lnTo>
                  <a:lnTo>
                    <a:pt x="200" y="25"/>
                  </a:lnTo>
                  <a:cubicBezTo>
                    <a:pt x="184" y="8"/>
                    <a:pt x="167" y="0"/>
                    <a:pt x="15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8" name="Google Shape;1018;p34"/>
            <p:cNvSpPr/>
            <p:nvPr/>
          </p:nvSpPr>
          <p:spPr>
            <a:xfrm>
              <a:off x="2027450" y="2659000"/>
              <a:ext cx="33375" cy="49875"/>
            </a:xfrm>
            <a:custGeom>
              <a:rect b="b" l="l" r="r" t="t"/>
              <a:pathLst>
                <a:path extrusionOk="0" h="1995" w="1335">
                  <a:moveTo>
                    <a:pt x="1201" y="1"/>
                  </a:moveTo>
                  <a:cubicBezTo>
                    <a:pt x="1168" y="34"/>
                    <a:pt x="1135" y="68"/>
                    <a:pt x="1135" y="101"/>
                  </a:cubicBezTo>
                  <a:lnTo>
                    <a:pt x="1" y="1669"/>
                  </a:lnTo>
                  <a:lnTo>
                    <a:pt x="1068" y="1969"/>
                  </a:lnTo>
                  <a:cubicBezTo>
                    <a:pt x="1085" y="1986"/>
                    <a:pt x="1101" y="1994"/>
                    <a:pt x="1118" y="1994"/>
                  </a:cubicBezTo>
                  <a:cubicBezTo>
                    <a:pt x="1135" y="1994"/>
                    <a:pt x="1151" y="1986"/>
                    <a:pt x="1168" y="1969"/>
                  </a:cubicBezTo>
                  <a:cubicBezTo>
                    <a:pt x="1201" y="1969"/>
                    <a:pt x="1235" y="1936"/>
                    <a:pt x="1235" y="1869"/>
                  </a:cubicBezTo>
                  <a:cubicBezTo>
                    <a:pt x="1268" y="1836"/>
                    <a:pt x="1268" y="1802"/>
                    <a:pt x="1268" y="1736"/>
                  </a:cubicBezTo>
                  <a:cubicBezTo>
                    <a:pt x="1302" y="1702"/>
                    <a:pt x="1302" y="1669"/>
                    <a:pt x="1268" y="1669"/>
                  </a:cubicBezTo>
                  <a:cubicBezTo>
                    <a:pt x="1268" y="1635"/>
                    <a:pt x="1235" y="1602"/>
                    <a:pt x="1201" y="1602"/>
                  </a:cubicBezTo>
                  <a:lnTo>
                    <a:pt x="468" y="1402"/>
                  </a:lnTo>
                  <a:lnTo>
                    <a:pt x="1268" y="335"/>
                  </a:lnTo>
                  <a:cubicBezTo>
                    <a:pt x="1268" y="301"/>
                    <a:pt x="1302" y="268"/>
                    <a:pt x="1335" y="234"/>
                  </a:cubicBezTo>
                  <a:cubicBezTo>
                    <a:pt x="1335" y="168"/>
                    <a:pt x="1335" y="134"/>
                    <a:pt x="1335" y="101"/>
                  </a:cubicBezTo>
                  <a:cubicBezTo>
                    <a:pt x="1335" y="68"/>
                    <a:pt x="1302" y="34"/>
                    <a:pt x="130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19" name="Google Shape;1019;p34"/>
            <p:cNvSpPr/>
            <p:nvPr/>
          </p:nvSpPr>
          <p:spPr>
            <a:xfrm>
              <a:off x="2065825" y="2650050"/>
              <a:ext cx="29200" cy="48225"/>
            </a:xfrm>
            <a:custGeom>
              <a:rect b="b" l="l" r="r" t="t"/>
              <a:pathLst>
                <a:path extrusionOk="0" h="1929" w="1168">
                  <a:moveTo>
                    <a:pt x="1047" y="0"/>
                  </a:moveTo>
                  <a:cubicBezTo>
                    <a:pt x="1034" y="0"/>
                    <a:pt x="1017" y="9"/>
                    <a:pt x="1001" y="25"/>
                  </a:cubicBezTo>
                  <a:cubicBezTo>
                    <a:pt x="967" y="59"/>
                    <a:pt x="934" y="92"/>
                    <a:pt x="901" y="125"/>
                  </a:cubicBezTo>
                  <a:lnTo>
                    <a:pt x="767" y="125"/>
                  </a:lnTo>
                  <a:cubicBezTo>
                    <a:pt x="701" y="125"/>
                    <a:pt x="634" y="159"/>
                    <a:pt x="567" y="192"/>
                  </a:cubicBezTo>
                  <a:cubicBezTo>
                    <a:pt x="400" y="326"/>
                    <a:pt x="234" y="492"/>
                    <a:pt x="167" y="693"/>
                  </a:cubicBezTo>
                  <a:cubicBezTo>
                    <a:pt x="67" y="893"/>
                    <a:pt x="0" y="1160"/>
                    <a:pt x="0" y="1393"/>
                  </a:cubicBezTo>
                  <a:cubicBezTo>
                    <a:pt x="0" y="1660"/>
                    <a:pt x="100" y="1860"/>
                    <a:pt x="200" y="1893"/>
                  </a:cubicBezTo>
                  <a:cubicBezTo>
                    <a:pt x="236" y="1917"/>
                    <a:pt x="275" y="1928"/>
                    <a:pt x="319" y="1928"/>
                  </a:cubicBezTo>
                  <a:cubicBezTo>
                    <a:pt x="399" y="1928"/>
                    <a:pt x="493" y="1891"/>
                    <a:pt x="600" y="1827"/>
                  </a:cubicBezTo>
                  <a:cubicBezTo>
                    <a:pt x="801" y="1727"/>
                    <a:pt x="934" y="1593"/>
                    <a:pt x="1067" y="1426"/>
                  </a:cubicBezTo>
                  <a:cubicBezTo>
                    <a:pt x="1134" y="1326"/>
                    <a:pt x="1168" y="1226"/>
                    <a:pt x="1168" y="1126"/>
                  </a:cubicBezTo>
                  <a:cubicBezTo>
                    <a:pt x="1168" y="1093"/>
                    <a:pt x="1168" y="1059"/>
                    <a:pt x="1134" y="1026"/>
                  </a:cubicBezTo>
                  <a:lnTo>
                    <a:pt x="1067" y="1026"/>
                  </a:lnTo>
                  <a:cubicBezTo>
                    <a:pt x="1001" y="1059"/>
                    <a:pt x="967" y="1093"/>
                    <a:pt x="967" y="1126"/>
                  </a:cubicBezTo>
                  <a:cubicBezTo>
                    <a:pt x="934" y="1193"/>
                    <a:pt x="901" y="1260"/>
                    <a:pt x="867" y="1293"/>
                  </a:cubicBezTo>
                  <a:cubicBezTo>
                    <a:pt x="801" y="1360"/>
                    <a:pt x="734" y="1426"/>
                    <a:pt x="634" y="1460"/>
                  </a:cubicBezTo>
                  <a:cubicBezTo>
                    <a:pt x="548" y="1524"/>
                    <a:pt x="475" y="1561"/>
                    <a:pt x="417" y="1561"/>
                  </a:cubicBezTo>
                  <a:cubicBezTo>
                    <a:pt x="385" y="1561"/>
                    <a:pt x="357" y="1550"/>
                    <a:pt x="334" y="1526"/>
                  </a:cubicBezTo>
                  <a:cubicBezTo>
                    <a:pt x="267" y="1460"/>
                    <a:pt x="200" y="1360"/>
                    <a:pt x="234" y="1260"/>
                  </a:cubicBezTo>
                  <a:cubicBezTo>
                    <a:pt x="234" y="1126"/>
                    <a:pt x="267" y="993"/>
                    <a:pt x="334" y="859"/>
                  </a:cubicBezTo>
                  <a:cubicBezTo>
                    <a:pt x="367" y="726"/>
                    <a:pt x="467" y="626"/>
                    <a:pt x="600" y="559"/>
                  </a:cubicBezTo>
                  <a:cubicBezTo>
                    <a:pt x="634" y="492"/>
                    <a:pt x="734" y="492"/>
                    <a:pt x="801" y="492"/>
                  </a:cubicBezTo>
                  <a:cubicBezTo>
                    <a:pt x="834" y="526"/>
                    <a:pt x="867" y="559"/>
                    <a:pt x="867" y="592"/>
                  </a:cubicBezTo>
                  <a:cubicBezTo>
                    <a:pt x="867" y="626"/>
                    <a:pt x="901" y="693"/>
                    <a:pt x="901" y="726"/>
                  </a:cubicBezTo>
                  <a:lnTo>
                    <a:pt x="1001" y="726"/>
                  </a:lnTo>
                  <a:cubicBezTo>
                    <a:pt x="1034" y="693"/>
                    <a:pt x="1067" y="659"/>
                    <a:pt x="1067" y="626"/>
                  </a:cubicBezTo>
                  <a:cubicBezTo>
                    <a:pt x="1101" y="559"/>
                    <a:pt x="1101" y="492"/>
                    <a:pt x="1101" y="426"/>
                  </a:cubicBezTo>
                  <a:lnTo>
                    <a:pt x="1101" y="192"/>
                  </a:lnTo>
                  <a:cubicBezTo>
                    <a:pt x="1101" y="125"/>
                    <a:pt x="1101" y="92"/>
                    <a:pt x="1067" y="25"/>
                  </a:cubicBezTo>
                  <a:cubicBezTo>
                    <a:pt x="1067" y="9"/>
                    <a:pt x="1059" y="0"/>
                    <a:pt x="104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0" name="Google Shape;1020;p34"/>
            <p:cNvSpPr/>
            <p:nvPr/>
          </p:nvSpPr>
          <p:spPr>
            <a:xfrm>
              <a:off x="2098325" y="2623975"/>
              <a:ext cx="31725" cy="58550"/>
            </a:xfrm>
            <a:custGeom>
              <a:rect b="b" l="l" r="r" t="t"/>
              <a:pathLst>
                <a:path extrusionOk="0" h="2342" w="1269">
                  <a:moveTo>
                    <a:pt x="401" y="1"/>
                  </a:moveTo>
                  <a:lnTo>
                    <a:pt x="134" y="134"/>
                  </a:lnTo>
                  <a:cubicBezTo>
                    <a:pt x="101" y="134"/>
                    <a:pt x="34" y="201"/>
                    <a:pt x="34" y="234"/>
                  </a:cubicBezTo>
                  <a:cubicBezTo>
                    <a:pt x="1" y="268"/>
                    <a:pt x="1" y="335"/>
                    <a:pt x="1" y="368"/>
                  </a:cubicBezTo>
                  <a:cubicBezTo>
                    <a:pt x="1" y="435"/>
                    <a:pt x="1" y="468"/>
                    <a:pt x="34" y="501"/>
                  </a:cubicBezTo>
                  <a:cubicBezTo>
                    <a:pt x="34" y="501"/>
                    <a:pt x="68" y="501"/>
                    <a:pt x="134" y="468"/>
                  </a:cubicBezTo>
                  <a:lnTo>
                    <a:pt x="168" y="468"/>
                  </a:lnTo>
                  <a:lnTo>
                    <a:pt x="168" y="1936"/>
                  </a:lnTo>
                  <a:cubicBezTo>
                    <a:pt x="134" y="1969"/>
                    <a:pt x="101" y="2002"/>
                    <a:pt x="68" y="2036"/>
                  </a:cubicBezTo>
                  <a:cubicBezTo>
                    <a:pt x="34" y="2069"/>
                    <a:pt x="1" y="2136"/>
                    <a:pt x="1" y="2203"/>
                  </a:cubicBezTo>
                  <a:cubicBezTo>
                    <a:pt x="1" y="2269"/>
                    <a:pt x="34" y="2269"/>
                    <a:pt x="34" y="2303"/>
                  </a:cubicBezTo>
                  <a:cubicBezTo>
                    <a:pt x="48" y="2331"/>
                    <a:pt x="62" y="2341"/>
                    <a:pt x="79" y="2341"/>
                  </a:cubicBezTo>
                  <a:cubicBezTo>
                    <a:pt x="102" y="2341"/>
                    <a:pt x="129" y="2322"/>
                    <a:pt x="168" y="2303"/>
                  </a:cubicBezTo>
                  <a:lnTo>
                    <a:pt x="435" y="2169"/>
                  </a:lnTo>
                  <a:cubicBezTo>
                    <a:pt x="468" y="2136"/>
                    <a:pt x="501" y="2102"/>
                    <a:pt x="535" y="2036"/>
                  </a:cubicBezTo>
                  <a:cubicBezTo>
                    <a:pt x="568" y="2002"/>
                    <a:pt x="568" y="1969"/>
                    <a:pt x="568" y="1902"/>
                  </a:cubicBezTo>
                  <a:cubicBezTo>
                    <a:pt x="568" y="1836"/>
                    <a:pt x="568" y="1802"/>
                    <a:pt x="501" y="1802"/>
                  </a:cubicBezTo>
                  <a:cubicBezTo>
                    <a:pt x="468" y="1802"/>
                    <a:pt x="435" y="1802"/>
                    <a:pt x="401" y="1836"/>
                  </a:cubicBezTo>
                  <a:lnTo>
                    <a:pt x="401" y="1168"/>
                  </a:lnTo>
                  <a:cubicBezTo>
                    <a:pt x="435" y="1068"/>
                    <a:pt x="501" y="968"/>
                    <a:pt x="568" y="902"/>
                  </a:cubicBezTo>
                  <a:cubicBezTo>
                    <a:pt x="601" y="835"/>
                    <a:pt x="635" y="802"/>
                    <a:pt x="701" y="768"/>
                  </a:cubicBezTo>
                  <a:cubicBezTo>
                    <a:pt x="735" y="752"/>
                    <a:pt x="760" y="743"/>
                    <a:pt x="781" y="743"/>
                  </a:cubicBezTo>
                  <a:cubicBezTo>
                    <a:pt x="802" y="743"/>
                    <a:pt x="818" y="752"/>
                    <a:pt x="835" y="768"/>
                  </a:cubicBezTo>
                  <a:cubicBezTo>
                    <a:pt x="902" y="802"/>
                    <a:pt x="902" y="835"/>
                    <a:pt x="902" y="935"/>
                  </a:cubicBezTo>
                  <a:lnTo>
                    <a:pt x="902" y="1569"/>
                  </a:lnTo>
                  <a:cubicBezTo>
                    <a:pt x="835" y="1569"/>
                    <a:pt x="802" y="1602"/>
                    <a:pt x="768" y="1669"/>
                  </a:cubicBezTo>
                  <a:cubicBezTo>
                    <a:pt x="735" y="1702"/>
                    <a:pt x="735" y="1769"/>
                    <a:pt x="735" y="1836"/>
                  </a:cubicBezTo>
                  <a:cubicBezTo>
                    <a:pt x="701" y="1869"/>
                    <a:pt x="735" y="1902"/>
                    <a:pt x="768" y="1936"/>
                  </a:cubicBezTo>
                  <a:cubicBezTo>
                    <a:pt x="768" y="1952"/>
                    <a:pt x="785" y="1961"/>
                    <a:pt x="806" y="1961"/>
                  </a:cubicBezTo>
                  <a:cubicBezTo>
                    <a:pt x="827" y="1961"/>
                    <a:pt x="852" y="1952"/>
                    <a:pt x="868" y="1936"/>
                  </a:cubicBezTo>
                  <a:lnTo>
                    <a:pt x="1135" y="1769"/>
                  </a:lnTo>
                  <a:cubicBezTo>
                    <a:pt x="1168" y="1769"/>
                    <a:pt x="1235" y="1702"/>
                    <a:pt x="1235" y="1669"/>
                  </a:cubicBezTo>
                  <a:cubicBezTo>
                    <a:pt x="1269" y="1635"/>
                    <a:pt x="1269" y="1569"/>
                    <a:pt x="1269" y="1535"/>
                  </a:cubicBezTo>
                  <a:cubicBezTo>
                    <a:pt x="1269" y="1469"/>
                    <a:pt x="1269" y="1402"/>
                    <a:pt x="1235" y="1402"/>
                  </a:cubicBezTo>
                  <a:cubicBezTo>
                    <a:pt x="1202" y="1402"/>
                    <a:pt x="1168" y="1402"/>
                    <a:pt x="1102" y="1435"/>
                  </a:cubicBezTo>
                  <a:lnTo>
                    <a:pt x="1102" y="802"/>
                  </a:lnTo>
                  <a:cubicBezTo>
                    <a:pt x="1135" y="701"/>
                    <a:pt x="1102" y="568"/>
                    <a:pt x="1068" y="501"/>
                  </a:cubicBezTo>
                  <a:cubicBezTo>
                    <a:pt x="1035" y="435"/>
                    <a:pt x="968" y="401"/>
                    <a:pt x="902" y="401"/>
                  </a:cubicBezTo>
                  <a:cubicBezTo>
                    <a:pt x="882" y="392"/>
                    <a:pt x="863" y="387"/>
                    <a:pt x="843" y="387"/>
                  </a:cubicBezTo>
                  <a:cubicBezTo>
                    <a:pt x="796" y="387"/>
                    <a:pt x="749" y="411"/>
                    <a:pt x="701" y="435"/>
                  </a:cubicBezTo>
                  <a:cubicBezTo>
                    <a:pt x="635" y="468"/>
                    <a:pt x="601" y="501"/>
                    <a:pt x="535" y="568"/>
                  </a:cubicBezTo>
                  <a:cubicBezTo>
                    <a:pt x="501" y="601"/>
                    <a:pt x="435" y="668"/>
                    <a:pt x="401" y="735"/>
                  </a:cubicBezTo>
                  <a:lnTo>
                    <a:pt x="401"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1" name="Google Shape;1021;p34"/>
            <p:cNvSpPr/>
            <p:nvPr/>
          </p:nvSpPr>
          <p:spPr>
            <a:xfrm>
              <a:off x="2134200" y="2614325"/>
              <a:ext cx="30050" cy="46800"/>
            </a:xfrm>
            <a:custGeom>
              <a:rect b="b" l="l" r="r" t="t"/>
              <a:pathLst>
                <a:path extrusionOk="0" h="1872" w="1202">
                  <a:moveTo>
                    <a:pt x="801" y="921"/>
                  </a:moveTo>
                  <a:lnTo>
                    <a:pt x="801" y="1054"/>
                  </a:lnTo>
                  <a:cubicBezTo>
                    <a:pt x="734" y="1154"/>
                    <a:pt x="667" y="1221"/>
                    <a:pt x="601" y="1321"/>
                  </a:cubicBezTo>
                  <a:cubicBezTo>
                    <a:pt x="567" y="1354"/>
                    <a:pt x="501" y="1421"/>
                    <a:pt x="434" y="1454"/>
                  </a:cubicBezTo>
                  <a:cubicBezTo>
                    <a:pt x="387" y="1478"/>
                    <a:pt x="356" y="1502"/>
                    <a:pt x="319" y="1502"/>
                  </a:cubicBezTo>
                  <a:cubicBezTo>
                    <a:pt x="303" y="1502"/>
                    <a:pt x="287" y="1498"/>
                    <a:pt x="267" y="1488"/>
                  </a:cubicBezTo>
                  <a:cubicBezTo>
                    <a:pt x="234" y="1488"/>
                    <a:pt x="234" y="1454"/>
                    <a:pt x="234" y="1421"/>
                  </a:cubicBezTo>
                  <a:cubicBezTo>
                    <a:pt x="234" y="1354"/>
                    <a:pt x="267" y="1321"/>
                    <a:pt x="301" y="1254"/>
                  </a:cubicBezTo>
                  <a:cubicBezTo>
                    <a:pt x="367" y="1154"/>
                    <a:pt x="434" y="1087"/>
                    <a:pt x="534" y="1021"/>
                  </a:cubicBezTo>
                  <a:cubicBezTo>
                    <a:pt x="601" y="987"/>
                    <a:pt x="701" y="954"/>
                    <a:pt x="801" y="921"/>
                  </a:cubicBezTo>
                  <a:close/>
                  <a:moveTo>
                    <a:pt x="804" y="0"/>
                  </a:moveTo>
                  <a:cubicBezTo>
                    <a:pt x="737" y="0"/>
                    <a:pt x="652" y="23"/>
                    <a:pt x="567" y="87"/>
                  </a:cubicBezTo>
                  <a:cubicBezTo>
                    <a:pt x="534" y="120"/>
                    <a:pt x="467" y="153"/>
                    <a:pt x="401" y="187"/>
                  </a:cubicBezTo>
                  <a:cubicBezTo>
                    <a:pt x="367" y="254"/>
                    <a:pt x="301" y="287"/>
                    <a:pt x="234" y="354"/>
                  </a:cubicBezTo>
                  <a:cubicBezTo>
                    <a:pt x="200" y="387"/>
                    <a:pt x="200" y="420"/>
                    <a:pt x="167" y="454"/>
                  </a:cubicBezTo>
                  <a:cubicBezTo>
                    <a:pt x="134" y="454"/>
                    <a:pt x="134" y="487"/>
                    <a:pt x="134" y="520"/>
                  </a:cubicBezTo>
                  <a:cubicBezTo>
                    <a:pt x="134" y="554"/>
                    <a:pt x="134" y="554"/>
                    <a:pt x="134" y="587"/>
                  </a:cubicBezTo>
                  <a:cubicBezTo>
                    <a:pt x="134" y="620"/>
                    <a:pt x="134" y="687"/>
                    <a:pt x="167" y="721"/>
                  </a:cubicBezTo>
                  <a:lnTo>
                    <a:pt x="234" y="721"/>
                  </a:lnTo>
                  <a:cubicBezTo>
                    <a:pt x="267" y="687"/>
                    <a:pt x="301" y="654"/>
                    <a:pt x="334" y="620"/>
                  </a:cubicBezTo>
                  <a:cubicBezTo>
                    <a:pt x="401" y="554"/>
                    <a:pt x="501" y="487"/>
                    <a:pt x="601" y="420"/>
                  </a:cubicBezTo>
                  <a:cubicBezTo>
                    <a:pt x="667" y="354"/>
                    <a:pt x="734" y="354"/>
                    <a:pt x="768" y="354"/>
                  </a:cubicBezTo>
                  <a:cubicBezTo>
                    <a:pt x="801" y="387"/>
                    <a:pt x="801" y="420"/>
                    <a:pt x="801" y="487"/>
                  </a:cubicBezTo>
                  <a:lnTo>
                    <a:pt x="801" y="554"/>
                  </a:lnTo>
                  <a:cubicBezTo>
                    <a:pt x="734" y="587"/>
                    <a:pt x="634" y="620"/>
                    <a:pt x="567" y="654"/>
                  </a:cubicBezTo>
                  <a:cubicBezTo>
                    <a:pt x="401" y="754"/>
                    <a:pt x="234" y="887"/>
                    <a:pt x="167" y="1087"/>
                  </a:cubicBezTo>
                  <a:cubicBezTo>
                    <a:pt x="67" y="1221"/>
                    <a:pt x="0" y="1388"/>
                    <a:pt x="0" y="1554"/>
                  </a:cubicBezTo>
                  <a:cubicBezTo>
                    <a:pt x="0" y="1655"/>
                    <a:pt x="34" y="1755"/>
                    <a:pt x="134" y="1821"/>
                  </a:cubicBezTo>
                  <a:cubicBezTo>
                    <a:pt x="167" y="1855"/>
                    <a:pt x="217" y="1871"/>
                    <a:pt x="267" y="1871"/>
                  </a:cubicBezTo>
                  <a:cubicBezTo>
                    <a:pt x="317" y="1871"/>
                    <a:pt x="367" y="1855"/>
                    <a:pt x="401" y="1821"/>
                  </a:cubicBezTo>
                  <a:cubicBezTo>
                    <a:pt x="467" y="1788"/>
                    <a:pt x="534" y="1755"/>
                    <a:pt x="601" y="1688"/>
                  </a:cubicBezTo>
                  <a:cubicBezTo>
                    <a:pt x="667" y="1621"/>
                    <a:pt x="734" y="1554"/>
                    <a:pt x="801" y="1454"/>
                  </a:cubicBezTo>
                  <a:lnTo>
                    <a:pt x="801" y="1554"/>
                  </a:lnTo>
                  <a:lnTo>
                    <a:pt x="1068" y="1421"/>
                  </a:lnTo>
                  <a:cubicBezTo>
                    <a:pt x="1101" y="1388"/>
                    <a:pt x="1134" y="1354"/>
                    <a:pt x="1168" y="1288"/>
                  </a:cubicBezTo>
                  <a:cubicBezTo>
                    <a:pt x="1201" y="1254"/>
                    <a:pt x="1201" y="1188"/>
                    <a:pt x="1201" y="1154"/>
                  </a:cubicBezTo>
                  <a:cubicBezTo>
                    <a:pt x="1201" y="1121"/>
                    <a:pt x="1201" y="1054"/>
                    <a:pt x="1168" y="1054"/>
                  </a:cubicBezTo>
                  <a:cubicBezTo>
                    <a:pt x="1168" y="1037"/>
                    <a:pt x="1151" y="1029"/>
                    <a:pt x="1130" y="1029"/>
                  </a:cubicBezTo>
                  <a:cubicBezTo>
                    <a:pt x="1109" y="1029"/>
                    <a:pt x="1084" y="1037"/>
                    <a:pt x="1068" y="1054"/>
                  </a:cubicBezTo>
                  <a:lnTo>
                    <a:pt x="1034" y="1054"/>
                  </a:lnTo>
                  <a:lnTo>
                    <a:pt x="1034" y="354"/>
                  </a:lnTo>
                  <a:cubicBezTo>
                    <a:pt x="1034" y="220"/>
                    <a:pt x="1001" y="120"/>
                    <a:pt x="901" y="20"/>
                  </a:cubicBezTo>
                  <a:cubicBezTo>
                    <a:pt x="877" y="8"/>
                    <a:pt x="843" y="0"/>
                    <a:pt x="80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2" name="Google Shape;1022;p34"/>
            <p:cNvSpPr/>
            <p:nvPr/>
          </p:nvSpPr>
          <p:spPr>
            <a:xfrm>
              <a:off x="2167550" y="2593550"/>
              <a:ext cx="31725" cy="49425"/>
            </a:xfrm>
            <a:custGeom>
              <a:rect b="b" l="l" r="r" t="t"/>
              <a:pathLst>
                <a:path extrusionOk="0" h="1977" w="1269">
                  <a:moveTo>
                    <a:pt x="880" y="0"/>
                  </a:moveTo>
                  <a:cubicBezTo>
                    <a:pt x="826" y="0"/>
                    <a:pt x="768" y="17"/>
                    <a:pt x="701" y="50"/>
                  </a:cubicBezTo>
                  <a:cubicBezTo>
                    <a:pt x="634" y="84"/>
                    <a:pt x="601" y="151"/>
                    <a:pt x="534" y="184"/>
                  </a:cubicBezTo>
                  <a:cubicBezTo>
                    <a:pt x="501" y="251"/>
                    <a:pt x="434" y="317"/>
                    <a:pt x="401" y="384"/>
                  </a:cubicBezTo>
                  <a:lnTo>
                    <a:pt x="401" y="284"/>
                  </a:lnTo>
                  <a:lnTo>
                    <a:pt x="167" y="384"/>
                  </a:lnTo>
                  <a:cubicBezTo>
                    <a:pt x="134" y="384"/>
                    <a:pt x="67" y="451"/>
                    <a:pt x="67" y="484"/>
                  </a:cubicBezTo>
                  <a:cubicBezTo>
                    <a:pt x="34" y="517"/>
                    <a:pt x="34" y="584"/>
                    <a:pt x="34" y="651"/>
                  </a:cubicBezTo>
                  <a:cubicBezTo>
                    <a:pt x="1" y="684"/>
                    <a:pt x="34" y="718"/>
                    <a:pt x="67" y="751"/>
                  </a:cubicBezTo>
                  <a:cubicBezTo>
                    <a:pt x="67" y="768"/>
                    <a:pt x="76" y="776"/>
                    <a:pt x="92" y="776"/>
                  </a:cubicBezTo>
                  <a:cubicBezTo>
                    <a:pt x="109" y="776"/>
                    <a:pt x="134" y="768"/>
                    <a:pt x="167" y="751"/>
                  </a:cubicBezTo>
                  <a:lnTo>
                    <a:pt x="167" y="1585"/>
                  </a:lnTo>
                  <a:cubicBezTo>
                    <a:pt x="101" y="1585"/>
                    <a:pt x="67" y="1618"/>
                    <a:pt x="34" y="1685"/>
                  </a:cubicBezTo>
                  <a:cubicBezTo>
                    <a:pt x="1" y="1718"/>
                    <a:pt x="1" y="1785"/>
                    <a:pt x="1" y="1852"/>
                  </a:cubicBezTo>
                  <a:cubicBezTo>
                    <a:pt x="1" y="1885"/>
                    <a:pt x="1" y="1918"/>
                    <a:pt x="34" y="1952"/>
                  </a:cubicBezTo>
                  <a:cubicBezTo>
                    <a:pt x="51" y="1969"/>
                    <a:pt x="67" y="1977"/>
                    <a:pt x="84" y="1977"/>
                  </a:cubicBezTo>
                  <a:cubicBezTo>
                    <a:pt x="101" y="1977"/>
                    <a:pt x="117" y="1969"/>
                    <a:pt x="134" y="1952"/>
                  </a:cubicBezTo>
                  <a:lnTo>
                    <a:pt x="401" y="1818"/>
                  </a:lnTo>
                  <a:cubicBezTo>
                    <a:pt x="468" y="1785"/>
                    <a:pt x="501" y="1752"/>
                    <a:pt x="534" y="1685"/>
                  </a:cubicBezTo>
                  <a:cubicBezTo>
                    <a:pt x="568" y="1652"/>
                    <a:pt x="568" y="1585"/>
                    <a:pt x="568" y="1518"/>
                  </a:cubicBezTo>
                  <a:cubicBezTo>
                    <a:pt x="568" y="1451"/>
                    <a:pt x="534" y="1418"/>
                    <a:pt x="501" y="1418"/>
                  </a:cubicBezTo>
                  <a:cubicBezTo>
                    <a:pt x="501" y="1408"/>
                    <a:pt x="498" y="1404"/>
                    <a:pt x="492" y="1404"/>
                  </a:cubicBezTo>
                  <a:cubicBezTo>
                    <a:pt x="479" y="1404"/>
                    <a:pt x="448" y="1428"/>
                    <a:pt x="401" y="1451"/>
                  </a:cubicBezTo>
                  <a:lnTo>
                    <a:pt x="401" y="784"/>
                  </a:lnTo>
                  <a:cubicBezTo>
                    <a:pt x="434" y="684"/>
                    <a:pt x="501" y="584"/>
                    <a:pt x="568" y="517"/>
                  </a:cubicBezTo>
                  <a:cubicBezTo>
                    <a:pt x="601" y="451"/>
                    <a:pt x="634" y="417"/>
                    <a:pt x="701" y="384"/>
                  </a:cubicBezTo>
                  <a:cubicBezTo>
                    <a:pt x="746" y="384"/>
                    <a:pt x="775" y="369"/>
                    <a:pt x="800" y="369"/>
                  </a:cubicBezTo>
                  <a:cubicBezTo>
                    <a:pt x="812" y="369"/>
                    <a:pt x="823" y="373"/>
                    <a:pt x="835" y="384"/>
                  </a:cubicBezTo>
                  <a:cubicBezTo>
                    <a:pt x="901" y="417"/>
                    <a:pt x="901" y="451"/>
                    <a:pt x="901" y="517"/>
                  </a:cubicBezTo>
                  <a:lnTo>
                    <a:pt x="901" y="1185"/>
                  </a:lnTo>
                  <a:cubicBezTo>
                    <a:pt x="835" y="1218"/>
                    <a:pt x="801" y="1251"/>
                    <a:pt x="768" y="1285"/>
                  </a:cubicBezTo>
                  <a:cubicBezTo>
                    <a:pt x="768" y="1351"/>
                    <a:pt x="734" y="1385"/>
                    <a:pt x="734" y="1451"/>
                  </a:cubicBezTo>
                  <a:cubicBezTo>
                    <a:pt x="734" y="1485"/>
                    <a:pt x="768" y="1518"/>
                    <a:pt x="768" y="1552"/>
                  </a:cubicBezTo>
                  <a:cubicBezTo>
                    <a:pt x="784" y="1568"/>
                    <a:pt x="801" y="1577"/>
                    <a:pt x="822" y="1577"/>
                  </a:cubicBezTo>
                  <a:cubicBezTo>
                    <a:pt x="843" y="1577"/>
                    <a:pt x="868" y="1568"/>
                    <a:pt x="901" y="1552"/>
                  </a:cubicBezTo>
                  <a:lnTo>
                    <a:pt x="1101" y="1418"/>
                  </a:lnTo>
                  <a:cubicBezTo>
                    <a:pt x="1168" y="1385"/>
                    <a:pt x="1201" y="1351"/>
                    <a:pt x="1235" y="1318"/>
                  </a:cubicBezTo>
                  <a:cubicBezTo>
                    <a:pt x="1235" y="1251"/>
                    <a:pt x="1268" y="1218"/>
                    <a:pt x="1268" y="1151"/>
                  </a:cubicBezTo>
                  <a:cubicBezTo>
                    <a:pt x="1268" y="1118"/>
                    <a:pt x="1235" y="1085"/>
                    <a:pt x="1235" y="1051"/>
                  </a:cubicBezTo>
                  <a:cubicBezTo>
                    <a:pt x="1218" y="1035"/>
                    <a:pt x="1201" y="1026"/>
                    <a:pt x="1181" y="1026"/>
                  </a:cubicBezTo>
                  <a:cubicBezTo>
                    <a:pt x="1160" y="1026"/>
                    <a:pt x="1135" y="1035"/>
                    <a:pt x="1101" y="1051"/>
                  </a:cubicBezTo>
                  <a:lnTo>
                    <a:pt x="1101" y="417"/>
                  </a:lnTo>
                  <a:cubicBezTo>
                    <a:pt x="1135" y="284"/>
                    <a:pt x="1101" y="151"/>
                    <a:pt x="1035" y="50"/>
                  </a:cubicBezTo>
                  <a:cubicBezTo>
                    <a:pt x="985" y="17"/>
                    <a:pt x="935" y="0"/>
                    <a:pt x="8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3" name="Google Shape;1023;p34"/>
            <p:cNvSpPr/>
            <p:nvPr/>
          </p:nvSpPr>
          <p:spPr>
            <a:xfrm>
              <a:off x="2202575" y="2569150"/>
              <a:ext cx="32550" cy="68825"/>
            </a:xfrm>
            <a:custGeom>
              <a:rect b="b" l="l" r="r" t="t"/>
              <a:pathLst>
                <a:path extrusionOk="0" h="2753" w="1302">
                  <a:moveTo>
                    <a:pt x="655" y="635"/>
                  </a:moveTo>
                  <a:cubicBezTo>
                    <a:pt x="693" y="635"/>
                    <a:pt x="734" y="643"/>
                    <a:pt x="768" y="660"/>
                  </a:cubicBezTo>
                  <a:cubicBezTo>
                    <a:pt x="835" y="760"/>
                    <a:pt x="868" y="860"/>
                    <a:pt x="868" y="960"/>
                  </a:cubicBezTo>
                  <a:cubicBezTo>
                    <a:pt x="868" y="1093"/>
                    <a:pt x="835" y="1227"/>
                    <a:pt x="768" y="1360"/>
                  </a:cubicBezTo>
                  <a:cubicBezTo>
                    <a:pt x="734" y="1460"/>
                    <a:pt x="634" y="1560"/>
                    <a:pt x="568" y="1627"/>
                  </a:cubicBezTo>
                  <a:cubicBezTo>
                    <a:pt x="534" y="1644"/>
                    <a:pt x="493" y="1652"/>
                    <a:pt x="451" y="1652"/>
                  </a:cubicBezTo>
                  <a:cubicBezTo>
                    <a:pt x="409" y="1652"/>
                    <a:pt x="368" y="1644"/>
                    <a:pt x="334" y="1627"/>
                  </a:cubicBezTo>
                  <a:cubicBezTo>
                    <a:pt x="267" y="1527"/>
                    <a:pt x="234" y="1427"/>
                    <a:pt x="234" y="1327"/>
                  </a:cubicBezTo>
                  <a:cubicBezTo>
                    <a:pt x="234" y="1193"/>
                    <a:pt x="267" y="1060"/>
                    <a:pt x="334" y="960"/>
                  </a:cubicBezTo>
                  <a:cubicBezTo>
                    <a:pt x="368" y="826"/>
                    <a:pt x="468" y="726"/>
                    <a:pt x="568" y="660"/>
                  </a:cubicBezTo>
                  <a:cubicBezTo>
                    <a:pt x="584" y="643"/>
                    <a:pt x="618" y="635"/>
                    <a:pt x="655" y="635"/>
                  </a:cubicBezTo>
                  <a:close/>
                  <a:moveTo>
                    <a:pt x="1210" y="1"/>
                  </a:moveTo>
                  <a:cubicBezTo>
                    <a:pt x="1193" y="1"/>
                    <a:pt x="1168" y="9"/>
                    <a:pt x="1135" y="26"/>
                  </a:cubicBezTo>
                  <a:lnTo>
                    <a:pt x="868" y="193"/>
                  </a:lnTo>
                  <a:lnTo>
                    <a:pt x="868" y="293"/>
                  </a:lnTo>
                  <a:cubicBezTo>
                    <a:pt x="835" y="259"/>
                    <a:pt x="768" y="259"/>
                    <a:pt x="701" y="259"/>
                  </a:cubicBezTo>
                  <a:cubicBezTo>
                    <a:pt x="668" y="259"/>
                    <a:pt x="601" y="259"/>
                    <a:pt x="534" y="293"/>
                  </a:cubicBezTo>
                  <a:cubicBezTo>
                    <a:pt x="368" y="426"/>
                    <a:pt x="234" y="559"/>
                    <a:pt x="167" y="760"/>
                  </a:cubicBezTo>
                  <a:cubicBezTo>
                    <a:pt x="67" y="960"/>
                    <a:pt x="1" y="1193"/>
                    <a:pt x="1" y="1427"/>
                  </a:cubicBezTo>
                  <a:cubicBezTo>
                    <a:pt x="1" y="1627"/>
                    <a:pt x="34" y="1794"/>
                    <a:pt x="167" y="1927"/>
                  </a:cubicBezTo>
                  <a:cubicBezTo>
                    <a:pt x="217" y="1977"/>
                    <a:pt x="284" y="2002"/>
                    <a:pt x="351" y="2002"/>
                  </a:cubicBezTo>
                  <a:cubicBezTo>
                    <a:pt x="418" y="2002"/>
                    <a:pt x="484" y="1977"/>
                    <a:pt x="534" y="1927"/>
                  </a:cubicBezTo>
                  <a:cubicBezTo>
                    <a:pt x="601" y="1894"/>
                    <a:pt x="668" y="1860"/>
                    <a:pt x="701" y="1794"/>
                  </a:cubicBezTo>
                  <a:cubicBezTo>
                    <a:pt x="768" y="1727"/>
                    <a:pt x="835" y="1660"/>
                    <a:pt x="868" y="1594"/>
                  </a:cubicBezTo>
                  <a:lnTo>
                    <a:pt x="868" y="1760"/>
                  </a:lnTo>
                  <a:cubicBezTo>
                    <a:pt x="868" y="1860"/>
                    <a:pt x="835" y="1960"/>
                    <a:pt x="801" y="2027"/>
                  </a:cubicBezTo>
                  <a:cubicBezTo>
                    <a:pt x="768" y="2094"/>
                    <a:pt x="701" y="2161"/>
                    <a:pt x="634" y="2194"/>
                  </a:cubicBezTo>
                  <a:lnTo>
                    <a:pt x="401" y="2361"/>
                  </a:lnTo>
                  <a:cubicBezTo>
                    <a:pt x="334" y="2394"/>
                    <a:pt x="301" y="2427"/>
                    <a:pt x="267" y="2461"/>
                  </a:cubicBezTo>
                  <a:cubicBezTo>
                    <a:pt x="267" y="2528"/>
                    <a:pt x="234" y="2561"/>
                    <a:pt x="234" y="2628"/>
                  </a:cubicBezTo>
                  <a:cubicBezTo>
                    <a:pt x="234" y="2661"/>
                    <a:pt x="267" y="2694"/>
                    <a:pt x="267" y="2728"/>
                  </a:cubicBezTo>
                  <a:cubicBezTo>
                    <a:pt x="284" y="2744"/>
                    <a:pt x="301" y="2753"/>
                    <a:pt x="322" y="2753"/>
                  </a:cubicBezTo>
                  <a:cubicBezTo>
                    <a:pt x="342" y="2753"/>
                    <a:pt x="368" y="2744"/>
                    <a:pt x="401" y="2728"/>
                  </a:cubicBezTo>
                  <a:lnTo>
                    <a:pt x="634" y="2561"/>
                  </a:lnTo>
                  <a:cubicBezTo>
                    <a:pt x="734" y="2528"/>
                    <a:pt x="835" y="2427"/>
                    <a:pt x="868" y="2327"/>
                  </a:cubicBezTo>
                  <a:cubicBezTo>
                    <a:pt x="935" y="2227"/>
                    <a:pt x="1001" y="2127"/>
                    <a:pt x="1035" y="2027"/>
                  </a:cubicBezTo>
                  <a:cubicBezTo>
                    <a:pt x="1068" y="1894"/>
                    <a:pt x="1101" y="1794"/>
                    <a:pt x="1101" y="1660"/>
                  </a:cubicBezTo>
                  <a:lnTo>
                    <a:pt x="1101" y="393"/>
                  </a:lnTo>
                  <a:lnTo>
                    <a:pt x="1135" y="393"/>
                  </a:lnTo>
                  <a:cubicBezTo>
                    <a:pt x="1168" y="359"/>
                    <a:pt x="1201" y="326"/>
                    <a:pt x="1235" y="293"/>
                  </a:cubicBezTo>
                  <a:cubicBezTo>
                    <a:pt x="1268" y="226"/>
                    <a:pt x="1268" y="193"/>
                    <a:pt x="1268" y="126"/>
                  </a:cubicBezTo>
                  <a:cubicBezTo>
                    <a:pt x="1302" y="92"/>
                    <a:pt x="1268" y="59"/>
                    <a:pt x="1235" y="26"/>
                  </a:cubicBezTo>
                  <a:cubicBezTo>
                    <a:pt x="1235" y="9"/>
                    <a:pt x="1226" y="1"/>
                    <a:pt x="121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4" name="Google Shape;1024;p34"/>
            <p:cNvSpPr/>
            <p:nvPr/>
          </p:nvSpPr>
          <p:spPr>
            <a:xfrm>
              <a:off x="2236775" y="2553925"/>
              <a:ext cx="30050" cy="45275"/>
            </a:xfrm>
            <a:custGeom>
              <a:rect b="b" l="l" r="r" t="t"/>
              <a:pathLst>
                <a:path extrusionOk="0" h="1811" w="1202">
                  <a:moveTo>
                    <a:pt x="742" y="421"/>
                  </a:moveTo>
                  <a:cubicBezTo>
                    <a:pt x="762" y="421"/>
                    <a:pt x="781" y="425"/>
                    <a:pt x="801" y="435"/>
                  </a:cubicBezTo>
                  <a:cubicBezTo>
                    <a:pt x="868" y="435"/>
                    <a:pt x="934" y="501"/>
                    <a:pt x="934" y="568"/>
                  </a:cubicBezTo>
                  <a:lnTo>
                    <a:pt x="267" y="968"/>
                  </a:lnTo>
                  <a:cubicBezTo>
                    <a:pt x="300" y="835"/>
                    <a:pt x="334" y="735"/>
                    <a:pt x="401" y="668"/>
                  </a:cubicBezTo>
                  <a:cubicBezTo>
                    <a:pt x="467" y="568"/>
                    <a:pt x="534" y="501"/>
                    <a:pt x="601" y="468"/>
                  </a:cubicBezTo>
                  <a:cubicBezTo>
                    <a:pt x="648" y="444"/>
                    <a:pt x="695" y="421"/>
                    <a:pt x="742" y="421"/>
                  </a:cubicBezTo>
                  <a:close/>
                  <a:moveTo>
                    <a:pt x="868" y="1"/>
                  </a:moveTo>
                  <a:cubicBezTo>
                    <a:pt x="767" y="1"/>
                    <a:pt x="701" y="34"/>
                    <a:pt x="601" y="101"/>
                  </a:cubicBezTo>
                  <a:cubicBezTo>
                    <a:pt x="434" y="201"/>
                    <a:pt x="300" y="368"/>
                    <a:pt x="200" y="568"/>
                  </a:cubicBezTo>
                  <a:cubicBezTo>
                    <a:pt x="67" y="768"/>
                    <a:pt x="34" y="1002"/>
                    <a:pt x="34" y="1269"/>
                  </a:cubicBezTo>
                  <a:cubicBezTo>
                    <a:pt x="0" y="1435"/>
                    <a:pt x="67" y="1602"/>
                    <a:pt x="200" y="1736"/>
                  </a:cubicBezTo>
                  <a:cubicBezTo>
                    <a:pt x="234" y="1786"/>
                    <a:pt x="292" y="1811"/>
                    <a:pt x="363" y="1811"/>
                  </a:cubicBezTo>
                  <a:cubicBezTo>
                    <a:pt x="434" y="1811"/>
                    <a:pt x="517" y="1786"/>
                    <a:pt x="601" y="1736"/>
                  </a:cubicBezTo>
                  <a:cubicBezTo>
                    <a:pt x="734" y="1669"/>
                    <a:pt x="834" y="1569"/>
                    <a:pt x="934" y="1502"/>
                  </a:cubicBezTo>
                  <a:cubicBezTo>
                    <a:pt x="1001" y="1435"/>
                    <a:pt x="1101" y="1335"/>
                    <a:pt x="1134" y="1235"/>
                  </a:cubicBezTo>
                  <a:cubicBezTo>
                    <a:pt x="1168" y="1202"/>
                    <a:pt x="1168" y="1168"/>
                    <a:pt x="1168" y="1102"/>
                  </a:cubicBezTo>
                  <a:cubicBezTo>
                    <a:pt x="1201" y="1068"/>
                    <a:pt x="1168" y="1035"/>
                    <a:pt x="1134" y="1002"/>
                  </a:cubicBezTo>
                  <a:cubicBezTo>
                    <a:pt x="1134" y="985"/>
                    <a:pt x="1126" y="977"/>
                    <a:pt x="1114" y="977"/>
                  </a:cubicBezTo>
                  <a:cubicBezTo>
                    <a:pt x="1101" y="977"/>
                    <a:pt x="1084" y="985"/>
                    <a:pt x="1068" y="1002"/>
                  </a:cubicBezTo>
                  <a:cubicBezTo>
                    <a:pt x="1034" y="1035"/>
                    <a:pt x="1001" y="1068"/>
                    <a:pt x="968" y="1102"/>
                  </a:cubicBezTo>
                  <a:cubicBezTo>
                    <a:pt x="868" y="1202"/>
                    <a:pt x="734" y="1302"/>
                    <a:pt x="634" y="1402"/>
                  </a:cubicBezTo>
                  <a:cubicBezTo>
                    <a:pt x="563" y="1426"/>
                    <a:pt x="509" y="1449"/>
                    <a:pt x="448" y="1449"/>
                  </a:cubicBezTo>
                  <a:cubicBezTo>
                    <a:pt x="423" y="1449"/>
                    <a:pt x="396" y="1445"/>
                    <a:pt x="367" y="1435"/>
                  </a:cubicBezTo>
                  <a:cubicBezTo>
                    <a:pt x="300" y="1402"/>
                    <a:pt x="267" y="1369"/>
                    <a:pt x="267" y="1302"/>
                  </a:cubicBezTo>
                  <a:lnTo>
                    <a:pt x="1201" y="768"/>
                  </a:lnTo>
                  <a:lnTo>
                    <a:pt x="1201" y="601"/>
                  </a:lnTo>
                  <a:cubicBezTo>
                    <a:pt x="1201" y="501"/>
                    <a:pt x="1201" y="401"/>
                    <a:pt x="1168" y="301"/>
                  </a:cubicBezTo>
                  <a:cubicBezTo>
                    <a:pt x="1134" y="234"/>
                    <a:pt x="1101" y="134"/>
                    <a:pt x="1034" y="68"/>
                  </a:cubicBezTo>
                  <a:cubicBezTo>
                    <a:pt x="1001" y="34"/>
                    <a:pt x="934" y="1"/>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5" name="Google Shape;1025;p34"/>
            <p:cNvSpPr/>
            <p:nvPr/>
          </p:nvSpPr>
          <p:spPr>
            <a:xfrm>
              <a:off x="2274300" y="2514950"/>
              <a:ext cx="28375" cy="67150"/>
            </a:xfrm>
            <a:custGeom>
              <a:rect b="b" l="l" r="r" t="t"/>
              <a:pathLst>
                <a:path extrusionOk="0" h="2686" w="1135">
                  <a:moveTo>
                    <a:pt x="1043" y="1"/>
                  </a:moveTo>
                  <a:cubicBezTo>
                    <a:pt x="1018" y="1"/>
                    <a:pt x="984" y="9"/>
                    <a:pt x="934" y="26"/>
                  </a:cubicBezTo>
                  <a:cubicBezTo>
                    <a:pt x="868" y="26"/>
                    <a:pt x="801" y="59"/>
                    <a:pt x="734" y="126"/>
                  </a:cubicBezTo>
                  <a:cubicBezTo>
                    <a:pt x="567" y="192"/>
                    <a:pt x="467" y="292"/>
                    <a:pt x="401" y="459"/>
                  </a:cubicBezTo>
                  <a:cubicBezTo>
                    <a:pt x="334" y="593"/>
                    <a:pt x="301" y="726"/>
                    <a:pt x="301" y="893"/>
                  </a:cubicBezTo>
                  <a:lnTo>
                    <a:pt x="301" y="1026"/>
                  </a:lnTo>
                  <a:lnTo>
                    <a:pt x="167" y="1093"/>
                  </a:lnTo>
                  <a:cubicBezTo>
                    <a:pt x="134" y="1126"/>
                    <a:pt x="100" y="1160"/>
                    <a:pt x="67" y="1193"/>
                  </a:cubicBezTo>
                  <a:cubicBezTo>
                    <a:pt x="34" y="1260"/>
                    <a:pt x="34" y="1293"/>
                    <a:pt x="34" y="1360"/>
                  </a:cubicBezTo>
                  <a:cubicBezTo>
                    <a:pt x="34" y="1393"/>
                    <a:pt x="34" y="1427"/>
                    <a:pt x="67" y="1460"/>
                  </a:cubicBezTo>
                  <a:cubicBezTo>
                    <a:pt x="67" y="1477"/>
                    <a:pt x="84" y="1485"/>
                    <a:pt x="105" y="1485"/>
                  </a:cubicBezTo>
                  <a:cubicBezTo>
                    <a:pt x="125" y="1485"/>
                    <a:pt x="150" y="1477"/>
                    <a:pt x="167" y="1460"/>
                  </a:cubicBezTo>
                  <a:lnTo>
                    <a:pt x="301" y="1393"/>
                  </a:lnTo>
                  <a:lnTo>
                    <a:pt x="301" y="2227"/>
                  </a:lnTo>
                  <a:lnTo>
                    <a:pt x="167" y="2294"/>
                  </a:lnTo>
                  <a:cubicBezTo>
                    <a:pt x="100" y="2327"/>
                    <a:pt x="67" y="2361"/>
                    <a:pt x="34" y="2427"/>
                  </a:cubicBezTo>
                  <a:cubicBezTo>
                    <a:pt x="0" y="2461"/>
                    <a:pt x="0" y="2527"/>
                    <a:pt x="0" y="2561"/>
                  </a:cubicBezTo>
                  <a:cubicBezTo>
                    <a:pt x="0" y="2594"/>
                    <a:pt x="0" y="2627"/>
                    <a:pt x="34" y="2661"/>
                  </a:cubicBezTo>
                  <a:cubicBezTo>
                    <a:pt x="50" y="2677"/>
                    <a:pt x="67" y="2686"/>
                    <a:pt x="88" y="2686"/>
                  </a:cubicBezTo>
                  <a:cubicBezTo>
                    <a:pt x="109" y="2686"/>
                    <a:pt x="134" y="2677"/>
                    <a:pt x="167" y="2661"/>
                  </a:cubicBezTo>
                  <a:lnTo>
                    <a:pt x="834" y="2260"/>
                  </a:lnTo>
                  <a:cubicBezTo>
                    <a:pt x="901" y="2227"/>
                    <a:pt x="934" y="2194"/>
                    <a:pt x="968" y="2127"/>
                  </a:cubicBezTo>
                  <a:cubicBezTo>
                    <a:pt x="968" y="2094"/>
                    <a:pt x="1001" y="2060"/>
                    <a:pt x="1001" y="1994"/>
                  </a:cubicBezTo>
                  <a:cubicBezTo>
                    <a:pt x="1001" y="1960"/>
                    <a:pt x="968" y="1927"/>
                    <a:pt x="968" y="1894"/>
                  </a:cubicBezTo>
                  <a:cubicBezTo>
                    <a:pt x="958" y="1884"/>
                    <a:pt x="948" y="1880"/>
                    <a:pt x="938" y="1880"/>
                  </a:cubicBezTo>
                  <a:cubicBezTo>
                    <a:pt x="912" y="1880"/>
                    <a:pt x="881" y="1903"/>
                    <a:pt x="834" y="1927"/>
                  </a:cubicBezTo>
                  <a:lnTo>
                    <a:pt x="501" y="2094"/>
                  </a:lnTo>
                  <a:lnTo>
                    <a:pt x="501" y="1260"/>
                  </a:lnTo>
                  <a:lnTo>
                    <a:pt x="868" y="1060"/>
                  </a:lnTo>
                  <a:cubicBezTo>
                    <a:pt x="901" y="1026"/>
                    <a:pt x="968" y="993"/>
                    <a:pt x="968" y="926"/>
                  </a:cubicBezTo>
                  <a:cubicBezTo>
                    <a:pt x="1001" y="893"/>
                    <a:pt x="1001" y="859"/>
                    <a:pt x="1001" y="793"/>
                  </a:cubicBezTo>
                  <a:cubicBezTo>
                    <a:pt x="1001" y="759"/>
                    <a:pt x="1001" y="726"/>
                    <a:pt x="968" y="693"/>
                  </a:cubicBezTo>
                  <a:cubicBezTo>
                    <a:pt x="968" y="683"/>
                    <a:pt x="965" y="679"/>
                    <a:pt x="959" y="679"/>
                  </a:cubicBezTo>
                  <a:cubicBezTo>
                    <a:pt x="945" y="679"/>
                    <a:pt x="915" y="702"/>
                    <a:pt x="868" y="726"/>
                  </a:cubicBezTo>
                  <a:lnTo>
                    <a:pt x="501" y="926"/>
                  </a:lnTo>
                  <a:lnTo>
                    <a:pt x="501" y="793"/>
                  </a:lnTo>
                  <a:cubicBezTo>
                    <a:pt x="501" y="726"/>
                    <a:pt x="534" y="659"/>
                    <a:pt x="567" y="626"/>
                  </a:cubicBezTo>
                  <a:cubicBezTo>
                    <a:pt x="601" y="559"/>
                    <a:pt x="634" y="526"/>
                    <a:pt x="701" y="493"/>
                  </a:cubicBezTo>
                  <a:cubicBezTo>
                    <a:pt x="801" y="426"/>
                    <a:pt x="868" y="392"/>
                    <a:pt x="968" y="392"/>
                  </a:cubicBezTo>
                  <a:lnTo>
                    <a:pt x="1034" y="359"/>
                  </a:lnTo>
                  <a:cubicBezTo>
                    <a:pt x="1068" y="326"/>
                    <a:pt x="1101" y="292"/>
                    <a:pt x="1101" y="259"/>
                  </a:cubicBezTo>
                  <a:cubicBezTo>
                    <a:pt x="1134" y="226"/>
                    <a:pt x="1134" y="159"/>
                    <a:pt x="1134" y="126"/>
                  </a:cubicBezTo>
                  <a:cubicBezTo>
                    <a:pt x="1134" y="92"/>
                    <a:pt x="1134" y="26"/>
                    <a:pt x="1101" y="26"/>
                  </a:cubicBezTo>
                  <a:cubicBezTo>
                    <a:pt x="1084" y="9"/>
                    <a:pt x="1068" y="1"/>
                    <a:pt x="104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6" name="Google Shape;1026;p34"/>
            <p:cNvSpPr/>
            <p:nvPr/>
          </p:nvSpPr>
          <p:spPr>
            <a:xfrm>
              <a:off x="2307650" y="2510775"/>
              <a:ext cx="29225" cy="52975"/>
            </a:xfrm>
            <a:custGeom>
              <a:rect b="b" l="l" r="r" t="t"/>
              <a:pathLst>
                <a:path extrusionOk="0" h="2119" w="1169">
                  <a:moveTo>
                    <a:pt x="1001" y="1"/>
                  </a:moveTo>
                  <a:cubicBezTo>
                    <a:pt x="968" y="1"/>
                    <a:pt x="935" y="9"/>
                    <a:pt x="901" y="26"/>
                  </a:cubicBezTo>
                  <a:cubicBezTo>
                    <a:pt x="835" y="59"/>
                    <a:pt x="768" y="126"/>
                    <a:pt x="734" y="159"/>
                  </a:cubicBezTo>
                  <a:cubicBezTo>
                    <a:pt x="634" y="293"/>
                    <a:pt x="568" y="393"/>
                    <a:pt x="501" y="526"/>
                  </a:cubicBezTo>
                  <a:lnTo>
                    <a:pt x="501" y="293"/>
                  </a:lnTo>
                  <a:lnTo>
                    <a:pt x="201" y="493"/>
                  </a:lnTo>
                  <a:cubicBezTo>
                    <a:pt x="134" y="526"/>
                    <a:pt x="101" y="559"/>
                    <a:pt x="101" y="626"/>
                  </a:cubicBezTo>
                  <a:cubicBezTo>
                    <a:pt x="67" y="660"/>
                    <a:pt x="34" y="726"/>
                    <a:pt x="34" y="760"/>
                  </a:cubicBezTo>
                  <a:cubicBezTo>
                    <a:pt x="34" y="793"/>
                    <a:pt x="67" y="860"/>
                    <a:pt x="101" y="860"/>
                  </a:cubicBezTo>
                  <a:cubicBezTo>
                    <a:pt x="101" y="888"/>
                    <a:pt x="107" y="898"/>
                    <a:pt x="119" y="898"/>
                  </a:cubicBezTo>
                  <a:cubicBezTo>
                    <a:pt x="135" y="898"/>
                    <a:pt x="162" y="879"/>
                    <a:pt x="201" y="860"/>
                  </a:cubicBezTo>
                  <a:lnTo>
                    <a:pt x="267" y="826"/>
                  </a:lnTo>
                  <a:lnTo>
                    <a:pt x="267" y="1660"/>
                  </a:lnTo>
                  <a:lnTo>
                    <a:pt x="134" y="1727"/>
                  </a:lnTo>
                  <a:cubicBezTo>
                    <a:pt x="101" y="1760"/>
                    <a:pt x="67" y="1794"/>
                    <a:pt x="34" y="1860"/>
                  </a:cubicBezTo>
                  <a:cubicBezTo>
                    <a:pt x="1" y="1894"/>
                    <a:pt x="1" y="1927"/>
                    <a:pt x="1" y="1994"/>
                  </a:cubicBezTo>
                  <a:cubicBezTo>
                    <a:pt x="1" y="2027"/>
                    <a:pt x="1" y="2061"/>
                    <a:pt x="34" y="2094"/>
                  </a:cubicBezTo>
                  <a:cubicBezTo>
                    <a:pt x="51" y="2111"/>
                    <a:pt x="67" y="2119"/>
                    <a:pt x="84" y="2119"/>
                  </a:cubicBezTo>
                  <a:cubicBezTo>
                    <a:pt x="101" y="2119"/>
                    <a:pt x="117" y="2111"/>
                    <a:pt x="134" y="2094"/>
                  </a:cubicBezTo>
                  <a:lnTo>
                    <a:pt x="835" y="1694"/>
                  </a:lnTo>
                  <a:cubicBezTo>
                    <a:pt x="935" y="1627"/>
                    <a:pt x="968" y="1527"/>
                    <a:pt x="968" y="1427"/>
                  </a:cubicBezTo>
                  <a:cubicBezTo>
                    <a:pt x="1001" y="1393"/>
                    <a:pt x="968" y="1360"/>
                    <a:pt x="935" y="1327"/>
                  </a:cubicBezTo>
                  <a:cubicBezTo>
                    <a:pt x="935" y="1310"/>
                    <a:pt x="926" y="1302"/>
                    <a:pt x="910" y="1302"/>
                  </a:cubicBezTo>
                  <a:cubicBezTo>
                    <a:pt x="893" y="1302"/>
                    <a:pt x="868" y="1310"/>
                    <a:pt x="835" y="1327"/>
                  </a:cubicBezTo>
                  <a:lnTo>
                    <a:pt x="501" y="1527"/>
                  </a:lnTo>
                  <a:lnTo>
                    <a:pt x="501" y="993"/>
                  </a:lnTo>
                  <a:cubicBezTo>
                    <a:pt x="601" y="826"/>
                    <a:pt x="668" y="693"/>
                    <a:pt x="734" y="593"/>
                  </a:cubicBezTo>
                  <a:cubicBezTo>
                    <a:pt x="768" y="526"/>
                    <a:pt x="835" y="459"/>
                    <a:pt x="901" y="426"/>
                  </a:cubicBezTo>
                  <a:cubicBezTo>
                    <a:pt x="901" y="409"/>
                    <a:pt x="910" y="401"/>
                    <a:pt x="922" y="401"/>
                  </a:cubicBezTo>
                  <a:cubicBezTo>
                    <a:pt x="935" y="401"/>
                    <a:pt x="951" y="409"/>
                    <a:pt x="968" y="426"/>
                  </a:cubicBezTo>
                  <a:lnTo>
                    <a:pt x="1068" y="426"/>
                  </a:lnTo>
                  <a:cubicBezTo>
                    <a:pt x="1101" y="393"/>
                    <a:pt x="1135" y="359"/>
                    <a:pt x="1135" y="326"/>
                  </a:cubicBezTo>
                  <a:cubicBezTo>
                    <a:pt x="1168" y="259"/>
                    <a:pt x="1168" y="226"/>
                    <a:pt x="1168" y="159"/>
                  </a:cubicBezTo>
                  <a:cubicBezTo>
                    <a:pt x="1168" y="126"/>
                    <a:pt x="1135" y="59"/>
                    <a:pt x="1101" y="26"/>
                  </a:cubicBezTo>
                  <a:cubicBezTo>
                    <a:pt x="1068" y="9"/>
                    <a:pt x="1035" y="1"/>
                    <a:pt x="10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7" name="Google Shape;1027;p34"/>
            <p:cNvSpPr/>
            <p:nvPr/>
          </p:nvSpPr>
          <p:spPr>
            <a:xfrm>
              <a:off x="2341000" y="2494725"/>
              <a:ext cx="30050" cy="45050"/>
            </a:xfrm>
            <a:custGeom>
              <a:rect b="b" l="l" r="r" t="t"/>
              <a:pathLst>
                <a:path extrusionOk="0" h="1802" w="1202">
                  <a:moveTo>
                    <a:pt x="694" y="379"/>
                  </a:moveTo>
                  <a:cubicBezTo>
                    <a:pt x="724" y="379"/>
                    <a:pt x="760" y="387"/>
                    <a:pt x="801" y="401"/>
                  </a:cubicBezTo>
                  <a:cubicBezTo>
                    <a:pt x="835" y="401"/>
                    <a:pt x="902" y="468"/>
                    <a:pt x="935" y="534"/>
                  </a:cubicBezTo>
                  <a:lnTo>
                    <a:pt x="234" y="901"/>
                  </a:lnTo>
                  <a:cubicBezTo>
                    <a:pt x="268" y="801"/>
                    <a:pt x="334" y="701"/>
                    <a:pt x="401" y="601"/>
                  </a:cubicBezTo>
                  <a:cubicBezTo>
                    <a:pt x="435" y="534"/>
                    <a:pt x="501" y="468"/>
                    <a:pt x="601" y="434"/>
                  </a:cubicBezTo>
                  <a:cubicBezTo>
                    <a:pt x="621" y="395"/>
                    <a:pt x="652" y="379"/>
                    <a:pt x="694" y="379"/>
                  </a:cubicBezTo>
                  <a:close/>
                  <a:moveTo>
                    <a:pt x="868" y="1"/>
                  </a:moveTo>
                  <a:cubicBezTo>
                    <a:pt x="768" y="1"/>
                    <a:pt x="701" y="1"/>
                    <a:pt x="601" y="67"/>
                  </a:cubicBezTo>
                  <a:cubicBezTo>
                    <a:pt x="435" y="167"/>
                    <a:pt x="301" y="334"/>
                    <a:pt x="201" y="534"/>
                  </a:cubicBezTo>
                  <a:cubicBezTo>
                    <a:pt x="68" y="734"/>
                    <a:pt x="34" y="968"/>
                    <a:pt x="34" y="1235"/>
                  </a:cubicBezTo>
                  <a:cubicBezTo>
                    <a:pt x="1" y="1402"/>
                    <a:pt x="68" y="1568"/>
                    <a:pt x="201" y="1702"/>
                  </a:cubicBezTo>
                  <a:cubicBezTo>
                    <a:pt x="234" y="1769"/>
                    <a:pt x="293" y="1802"/>
                    <a:pt x="364" y="1802"/>
                  </a:cubicBezTo>
                  <a:cubicBezTo>
                    <a:pt x="435" y="1802"/>
                    <a:pt x="518" y="1769"/>
                    <a:pt x="601" y="1702"/>
                  </a:cubicBezTo>
                  <a:cubicBezTo>
                    <a:pt x="735" y="1635"/>
                    <a:pt x="835" y="1568"/>
                    <a:pt x="935" y="1468"/>
                  </a:cubicBezTo>
                  <a:cubicBezTo>
                    <a:pt x="1002" y="1402"/>
                    <a:pt x="1102" y="1302"/>
                    <a:pt x="1135" y="1235"/>
                  </a:cubicBezTo>
                  <a:cubicBezTo>
                    <a:pt x="1168" y="1168"/>
                    <a:pt x="1168" y="1135"/>
                    <a:pt x="1168" y="1101"/>
                  </a:cubicBezTo>
                  <a:cubicBezTo>
                    <a:pt x="1168" y="1035"/>
                    <a:pt x="1168" y="1001"/>
                    <a:pt x="1135" y="968"/>
                  </a:cubicBezTo>
                  <a:lnTo>
                    <a:pt x="1068" y="968"/>
                  </a:lnTo>
                  <a:cubicBezTo>
                    <a:pt x="1035" y="1001"/>
                    <a:pt x="1002" y="1035"/>
                    <a:pt x="968" y="1068"/>
                  </a:cubicBezTo>
                  <a:cubicBezTo>
                    <a:pt x="835" y="1201"/>
                    <a:pt x="735" y="1268"/>
                    <a:pt x="635" y="1368"/>
                  </a:cubicBezTo>
                  <a:cubicBezTo>
                    <a:pt x="564" y="1392"/>
                    <a:pt x="510" y="1415"/>
                    <a:pt x="449" y="1415"/>
                  </a:cubicBezTo>
                  <a:cubicBezTo>
                    <a:pt x="424" y="1415"/>
                    <a:pt x="397" y="1411"/>
                    <a:pt x="368" y="1402"/>
                  </a:cubicBezTo>
                  <a:cubicBezTo>
                    <a:pt x="301" y="1402"/>
                    <a:pt x="268" y="1335"/>
                    <a:pt x="268" y="1268"/>
                  </a:cubicBezTo>
                  <a:lnTo>
                    <a:pt x="1168" y="734"/>
                  </a:lnTo>
                  <a:lnTo>
                    <a:pt x="1202" y="568"/>
                  </a:lnTo>
                  <a:cubicBezTo>
                    <a:pt x="1202" y="468"/>
                    <a:pt x="1202" y="368"/>
                    <a:pt x="1168" y="301"/>
                  </a:cubicBezTo>
                  <a:cubicBezTo>
                    <a:pt x="1135" y="201"/>
                    <a:pt x="1102" y="134"/>
                    <a:pt x="1035" y="67"/>
                  </a:cubicBezTo>
                  <a:cubicBezTo>
                    <a:pt x="1002" y="1"/>
                    <a:pt x="935" y="1"/>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8" name="Google Shape;1028;p34"/>
            <p:cNvSpPr/>
            <p:nvPr/>
          </p:nvSpPr>
          <p:spPr>
            <a:xfrm>
              <a:off x="2374375" y="2469075"/>
              <a:ext cx="34200" cy="64175"/>
            </a:xfrm>
            <a:custGeom>
              <a:rect b="b" l="l" r="r" t="t"/>
              <a:pathLst>
                <a:path extrusionOk="0" h="2567" w="1368">
                  <a:moveTo>
                    <a:pt x="801" y="626"/>
                  </a:moveTo>
                  <a:cubicBezTo>
                    <a:pt x="834" y="660"/>
                    <a:pt x="901" y="693"/>
                    <a:pt x="901" y="760"/>
                  </a:cubicBezTo>
                  <a:cubicBezTo>
                    <a:pt x="934" y="793"/>
                    <a:pt x="934" y="860"/>
                    <a:pt x="934" y="927"/>
                  </a:cubicBezTo>
                  <a:cubicBezTo>
                    <a:pt x="934" y="1027"/>
                    <a:pt x="901" y="1160"/>
                    <a:pt x="834" y="1260"/>
                  </a:cubicBezTo>
                  <a:cubicBezTo>
                    <a:pt x="801" y="1360"/>
                    <a:pt x="701" y="1460"/>
                    <a:pt x="601" y="1527"/>
                  </a:cubicBezTo>
                  <a:cubicBezTo>
                    <a:pt x="567" y="1560"/>
                    <a:pt x="526" y="1577"/>
                    <a:pt x="484" y="1577"/>
                  </a:cubicBezTo>
                  <a:cubicBezTo>
                    <a:pt x="442" y="1577"/>
                    <a:pt x="400" y="1560"/>
                    <a:pt x="367" y="1527"/>
                  </a:cubicBezTo>
                  <a:cubicBezTo>
                    <a:pt x="300" y="1460"/>
                    <a:pt x="267" y="1394"/>
                    <a:pt x="267" y="1327"/>
                  </a:cubicBezTo>
                  <a:cubicBezTo>
                    <a:pt x="267" y="1227"/>
                    <a:pt x="300" y="1093"/>
                    <a:pt x="334" y="1027"/>
                  </a:cubicBezTo>
                  <a:cubicBezTo>
                    <a:pt x="400" y="860"/>
                    <a:pt x="501" y="760"/>
                    <a:pt x="601" y="660"/>
                  </a:cubicBezTo>
                  <a:cubicBezTo>
                    <a:pt x="667" y="626"/>
                    <a:pt x="734" y="626"/>
                    <a:pt x="801" y="626"/>
                  </a:cubicBezTo>
                  <a:close/>
                  <a:moveTo>
                    <a:pt x="1280" y="1"/>
                  </a:moveTo>
                  <a:cubicBezTo>
                    <a:pt x="1259" y="1"/>
                    <a:pt x="1234" y="9"/>
                    <a:pt x="1201" y="26"/>
                  </a:cubicBezTo>
                  <a:lnTo>
                    <a:pt x="934" y="159"/>
                  </a:lnTo>
                  <a:lnTo>
                    <a:pt x="934" y="293"/>
                  </a:lnTo>
                  <a:cubicBezTo>
                    <a:pt x="901" y="259"/>
                    <a:pt x="834" y="259"/>
                    <a:pt x="801" y="259"/>
                  </a:cubicBezTo>
                  <a:cubicBezTo>
                    <a:pt x="734" y="259"/>
                    <a:pt x="667" y="293"/>
                    <a:pt x="601" y="326"/>
                  </a:cubicBezTo>
                  <a:cubicBezTo>
                    <a:pt x="434" y="426"/>
                    <a:pt x="267" y="593"/>
                    <a:pt x="200" y="793"/>
                  </a:cubicBezTo>
                  <a:cubicBezTo>
                    <a:pt x="100" y="993"/>
                    <a:pt x="34" y="1227"/>
                    <a:pt x="34" y="1460"/>
                  </a:cubicBezTo>
                  <a:cubicBezTo>
                    <a:pt x="0" y="1627"/>
                    <a:pt x="67" y="1794"/>
                    <a:pt x="234" y="1894"/>
                  </a:cubicBezTo>
                  <a:cubicBezTo>
                    <a:pt x="284" y="1927"/>
                    <a:pt x="342" y="1944"/>
                    <a:pt x="405" y="1944"/>
                  </a:cubicBezTo>
                  <a:cubicBezTo>
                    <a:pt x="467" y="1944"/>
                    <a:pt x="534" y="1927"/>
                    <a:pt x="601" y="1894"/>
                  </a:cubicBezTo>
                  <a:cubicBezTo>
                    <a:pt x="667" y="1827"/>
                    <a:pt x="701" y="1794"/>
                    <a:pt x="767" y="1727"/>
                  </a:cubicBezTo>
                  <a:cubicBezTo>
                    <a:pt x="834" y="1660"/>
                    <a:pt x="867" y="1594"/>
                    <a:pt x="934" y="1527"/>
                  </a:cubicBezTo>
                  <a:lnTo>
                    <a:pt x="934" y="2094"/>
                  </a:lnTo>
                  <a:lnTo>
                    <a:pt x="801" y="2161"/>
                  </a:lnTo>
                  <a:cubicBezTo>
                    <a:pt x="734" y="2194"/>
                    <a:pt x="701" y="2227"/>
                    <a:pt x="667" y="2294"/>
                  </a:cubicBezTo>
                  <a:cubicBezTo>
                    <a:pt x="667" y="2328"/>
                    <a:pt x="634" y="2394"/>
                    <a:pt x="634" y="2428"/>
                  </a:cubicBezTo>
                  <a:cubicBezTo>
                    <a:pt x="634" y="2461"/>
                    <a:pt x="667" y="2528"/>
                    <a:pt x="667" y="2528"/>
                  </a:cubicBezTo>
                  <a:cubicBezTo>
                    <a:pt x="681" y="2556"/>
                    <a:pt x="696" y="2566"/>
                    <a:pt x="712" y="2566"/>
                  </a:cubicBezTo>
                  <a:cubicBezTo>
                    <a:pt x="735" y="2566"/>
                    <a:pt x="762" y="2547"/>
                    <a:pt x="801" y="2528"/>
                  </a:cubicBezTo>
                  <a:lnTo>
                    <a:pt x="1201" y="2294"/>
                  </a:lnTo>
                  <a:cubicBezTo>
                    <a:pt x="1268" y="2294"/>
                    <a:pt x="1301" y="2227"/>
                    <a:pt x="1334" y="2194"/>
                  </a:cubicBezTo>
                  <a:cubicBezTo>
                    <a:pt x="1368" y="2161"/>
                    <a:pt x="1368" y="2094"/>
                    <a:pt x="1368" y="2061"/>
                  </a:cubicBezTo>
                  <a:cubicBezTo>
                    <a:pt x="1368" y="1994"/>
                    <a:pt x="1368" y="1961"/>
                    <a:pt x="1334" y="1927"/>
                  </a:cubicBezTo>
                  <a:cubicBezTo>
                    <a:pt x="1318" y="1911"/>
                    <a:pt x="1301" y="1902"/>
                    <a:pt x="1280" y="1902"/>
                  </a:cubicBezTo>
                  <a:cubicBezTo>
                    <a:pt x="1259" y="1902"/>
                    <a:pt x="1234" y="1911"/>
                    <a:pt x="1201" y="1927"/>
                  </a:cubicBezTo>
                  <a:lnTo>
                    <a:pt x="1168" y="1961"/>
                  </a:lnTo>
                  <a:lnTo>
                    <a:pt x="1168" y="393"/>
                  </a:lnTo>
                  <a:lnTo>
                    <a:pt x="1201" y="393"/>
                  </a:lnTo>
                  <a:cubicBezTo>
                    <a:pt x="1268" y="359"/>
                    <a:pt x="1301" y="326"/>
                    <a:pt x="1334" y="259"/>
                  </a:cubicBezTo>
                  <a:cubicBezTo>
                    <a:pt x="1368" y="226"/>
                    <a:pt x="1368" y="159"/>
                    <a:pt x="1368" y="126"/>
                  </a:cubicBezTo>
                  <a:cubicBezTo>
                    <a:pt x="1368" y="93"/>
                    <a:pt x="1368" y="59"/>
                    <a:pt x="1334" y="26"/>
                  </a:cubicBezTo>
                  <a:cubicBezTo>
                    <a:pt x="1318" y="9"/>
                    <a:pt x="1301" y="1"/>
                    <a:pt x="1280"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29" name="Google Shape;1029;p34"/>
            <p:cNvSpPr/>
            <p:nvPr/>
          </p:nvSpPr>
          <p:spPr>
            <a:xfrm>
              <a:off x="2410225" y="2453250"/>
              <a:ext cx="32550" cy="49850"/>
            </a:xfrm>
            <a:custGeom>
              <a:rect b="b" l="l" r="r" t="t"/>
              <a:pathLst>
                <a:path extrusionOk="0" h="1994" w="1302">
                  <a:moveTo>
                    <a:pt x="180" y="0"/>
                  </a:moveTo>
                  <a:cubicBezTo>
                    <a:pt x="167" y="0"/>
                    <a:pt x="151" y="8"/>
                    <a:pt x="134" y="25"/>
                  </a:cubicBezTo>
                  <a:cubicBezTo>
                    <a:pt x="101" y="25"/>
                    <a:pt x="67" y="58"/>
                    <a:pt x="34" y="125"/>
                  </a:cubicBezTo>
                  <a:cubicBezTo>
                    <a:pt x="34" y="159"/>
                    <a:pt x="1" y="192"/>
                    <a:pt x="1" y="259"/>
                  </a:cubicBezTo>
                  <a:cubicBezTo>
                    <a:pt x="1" y="292"/>
                    <a:pt x="1" y="325"/>
                    <a:pt x="1" y="359"/>
                  </a:cubicBezTo>
                  <a:cubicBezTo>
                    <a:pt x="34" y="359"/>
                    <a:pt x="67" y="392"/>
                    <a:pt x="101" y="392"/>
                  </a:cubicBezTo>
                  <a:lnTo>
                    <a:pt x="834" y="592"/>
                  </a:lnTo>
                  <a:lnTo>
                    <a:pt x="101" y="1626"/>
                  </a:lnTo>
                  <a:cubicBezTo>
                    <a:pt x="67" y="1660"/>
                    <a:pt x="34" y="1726"/>
                    <a:pt x="1" y="1760"/>
                  </a:cubicBezTo>
                  <a:cubicBezTo>
                    <a:pt x="1" y="1793"/>
                    <a:pt x="1" y="1826"/>
                    <a:pt x="1" y="1860"/>
                  </a:cubicBezTo>
                  <a:cubicBezTo>
                    <a:pt x="1" y="1893"/>
                    <a:pt x="34" y="1960"/>
                    <a:pt x="34" y="1993"/>
                  </a:cubicBezTo>
                  <a:lnTo>
                    <a:pt x="134" y="1993"/>
                  </a:lnTo>
                  <a:cubicBezTo>
                    <a:pt x="167" y="1960"/>
                    <a:pt x="201" y="1926"/>
                    <a:pt x="201" y="1893"/>
                  </a:cubicBezTo>
                  <a:lnTo>
                    <a:pt x="1301" y="325"/>
                  </a:lnTo>
                  <a:lnTo>
                    <a:pt x="201" y="25"/>
                  </a:lnTo>
                  <a:cubicBezTo>
                    <a:pt x="201" y="8"/>
                    <a:pt x="192" y="0"/>
                    <a:pt x="1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0" name="Google Shape;1030;p34"/>
            <p:cNvSpPr/>
            <p:nvPr/>
          </p:nvSpPr>
          <p:spPr>
            <a:xfrm>
              <a:off x="2441925" y="2432400"/>
              <a:ext cx="36700" cy="54650"/>
            </a:xfrm>
            <a:custGeom>
              <a:rect b="b" l="l" r="r" t="t"/>
              <a:pathLst>
                <a:path extrusionOk="0" h="2186" w="1468">
                  <a:moveTo>
                    <a:pt x="1101" y="0"/>
                  </a:moveTo>
                  <a:cubicBezTo>
                    <a:pt x="1068" y="0"/>
                    <a:pt x="1034" y="9"/>
                    <a:pt x="1001" y="25"/>
                  </a:cubicBezTo>
                  <a:cubicBezTo>
                    <a:pt x="934" y="59"/>
                    <a:pt x="901" y="92"/>
                    <a:pt x="867" y="125"/>
                  </a:cubicBezTo>
                  <a:cubicBezTo>
                    <a:pt x="834" y="192"/>
                    <a:pt x="801" y="259"/>
                    <a:pt x="767" y="325"/>
                  </a:cubicBezTo>
                  <a:cubicBezTo>
                    <a:pt x="734" y="292"/>
                    <a:pt x="701" y="259"/>
                    <a:pt x="667" y="259"/>
                  </a:cubicBezTo>
                  <a:cubicBezTo>
                    <a:pt x="651" y="242"/>
                    <a:pt x="634" y="234"/>
                    <a:pt x="617" y="234"/>
                  </a:cubicBezTo>
                  <a:cubicBezTo>
                    <a:pt x="601" y="234"/>
                    <a:pt x="584" y="242"/>
                    <a:pt x="567" y="259"/>
                  </a:cubicBezTo>
                  <a:cubicBezTo>
                    <a:pt x="534" y="259"/>
                    <a:pt x="500" y="292"/>
                    <a:pt x="467" y="325"/>
                  </a:cubicBezTo>
                  <a:cubicBezTo>
                    <a:pt x="434" y="392"/>
                    <a:pt x="400" y="459"/>
                    <a:pt x="367" y="526"/>
                  </a:cubicBezTo>
                  <a:lnTo>
                    <a:pt x="367" y="425"/>
                  </a:lnTo>
                  <a:lnTo>
                    <a:pt x="167" y="592"/>
                  </a:lnTo>
                  <a:cubicBezTo>
                    <a:pt x="100" y="626"/>
                    <a:pt x="67" y="659"/>
                    <a:pt x="33" y="726"/>
                  </a:cubicBezTo>
                  <a:cubicBezTo>
                    <a:pt x="33" y="759"/>
                    <a:pt x="0" y="792"/>
                    <a:pt x="0" y="859"/>
                  </a:cubicBezTo>
                  <a:cubicBezTo>
                    <a:pt x="0" y="892"/>
                    <a:pt x="33" y="926"/>
                    <a:pt x="33" y="959"/>
                  </a:cubicBezTo>
                  <a:cubicBezTo>
                    <a:pt x="50" y="976"/>
                    <a:pt x="67" y="984"/>
                    <a:pt x="88" y="984"/>
                  </a:cubicBezTo>
                  <a:cubicBezTo>
                    <a:pt x="109" y="984"/>
                    <a:pt x="134" y="976"/>
                    <a:pt x="167" y="959"/>
                  </a:cubicBezTo>
                  <a:lnTo>
                    <a:pt x="167" y="1793"/>
                  </a:lnTo>
                  <a:cubicBezTo>
                    <a:pt x="100" y="1826"/>
                    <a:pt x="67" y="1860"/>
                    <a:pt x="33" y="1893"/>
                  </a:cubicBezTo>
                  <a:cubicBezTo>
                    <a:pt x="33" y="1960"/>
                    <a:pt x="0" y="1993"/>
                    <a:pt x="0" y="2060"/>
                  </a:cubicBezTo>
                  <a:cubicBezTo>
                    <a:pt x="0" y="2093"/>
                    <a:pt x="33" y="2127"/>
                    <a:pt x="33" y="2160"/>
                  </a:cubicBezTo>
                  <a:cubicBezTo>
                    <a:pt x="50" y="2177"/>
                    <a:pt x="67" y="2185"/>
                    <a:pt x="88" y="2185"/>
                  </a:cubicBezTo>
                  <a:cubicBezTo>
                    <a:pt x="109" y="2185"/>
                    <a:pt x="134" y="2177"/>
                    <a:pt x="167" y="2160"/>
                  </a:cubicBezTo>
                  <a:lnTo>
                    <a:pt x="367" y="2027"/>
                  </a:lnTo>
                  <a:cubicBezTo>
                    <a:pt x="400" y="1993"/>
                    <a:pt x="467" y="1960"/>
                    <a:pt x="500" y="1927"/>
                  </a:cubicBezTo>
                  <a:cubicBezTo>
                    <a:pt x="500" y="1860"/>
                    <a:pt x="534" y="1826"/>
                    <a:pt x="534" y="1760"/>
                  </a:cubicBezTo>
                  <a:cubicBezTo>
                    <a:pt x="534" y="1726"/>
                    <a:pt x="500" y="1693"/>
                    <a:pt x="500" y="1660"/>
                  </a:cubicBezTo>
                  <a:cubicBezTo>
                    <a:pt x="484" y="1643"/>
                    <a:pt x="467" y="1635"/>
                    <a:pt x="446" y="1635"/>
                  </a:cubicBezTo>
                  <a:cubicBezTo>
                    <a:pt x="425" y="1635"/>
                    <a:pt x="400" y="1643"/>
                    <a:pt x="367" y="1660"/>
                  </a:cubicBezTo>
                  <a:lnTo>
                    <a:pt x="367" y="959"/>
                  </a:lnTo>
                  <a:cubicBezTo>
                    <a:pt x="400" y="892"/>
                    <a:pt x="434" y="826"/>
                    <a:pt x="467" y="759"/>
                  </a:cubicBezTo>
                  <a:cubicBezTo>
                    <a:pt x="500" y="726"/>
                    <a:pt x="534" y="692"/>
                    <a:pt x="567" y="659"/>
                  </a:cubicBezTo>
                  <a:lnTo>
                    <a:pt x="601" y="659"/>
                  </a:lnTo>
                  <a:cubicBezTo>
                    <a:pt x="634" y="692"/>
                    <a:pt x="634" y="726"/>
                    <a:pt x="634" y="759"/>
                  </a:cubicBezTo>
                  <a:lnTo>
                    <a:pt x="634" y="1860"/>
                  </a:lnTo>
                  <a:lnTo>
                    <a:pt x="834" y="1760"/>
                  </a:lnTo>
                  <a:cubicBezTo>
                    <a:pt x="901" y="1726"/>
                    <a:pt x="934" y="1693"/>
                    <a:pt x="967" y="1626"/>
                  </a:cubicBezTo>
                  <a:cubicBezTo>
                    <a:pt x="967" y="1593"/>
                    <a:pt x="1001" y="1526"/>
                    <a:pt x="1001" y="1493"/>
                  </a:cubicBezTo>
                  <a:cubicBezTo>
                    <a:pt x="1001" y="1426"/>
                    <a:pt x="967" y="1426"/>
                    <a:pt x="967" y="1393"/>
                  </a:cubicBezTo>
                  <a:cubicBezTo>
                    <a:pt x="951" y="1376"/>
                    <a:pt x="934" y="1368"/>
                    <a:pt x="917" y="1368"/>
                  </a:cubicBezTo>
                  <a:cubicBezTo>
                    <a:pt x="901" y="1368"/>
                    <a:pt x="884" y="1376"/>
                    <a:pt x="867" y="1393"/>
                  </a:cubicBezTo>
                  <a:lnTo>
                    <a:pt x="867" y="692"/>
                  </a:lnTo>
                  <a:cubicBezTo>
                    <a:pt x="867" y="592"/>
                    <a:pt x="901" y="526"/>
                    <a:pt x="967" y="459"/>
                  </a:cubicBezTo>
                  <a:cubicBezTo>
                    <a:pt x="967" y="425"/>
                    <a:pt x="1001" y="425"/>
                    <a:pt x="1034" y="392"/>
                  </a:cubicBezTo>
                  <a:lnTo>
                    <a:pt x="1068" y="392"/>
                  </a:lnTo>
                  <a:cubicBezTo>
                    <a:pt x="1101" y="425"/>
                    <a:pt x="1101" y="459"/>
                    <a:pt x="1068" y="492"/>
                  </a:cubicBezTo>
                  <a:lnTo>
                    <a:pt x="1068" y="1593"/>
                  </a:lnTo>
                  <a:lnTo>
                    <a:pt x="1301" y="1460"/>
                  </a:lnTo>
                  <a:cubicBezTo>
                    <a:pt x="1334" y="1426"/>
                    <a:pt x="1401" y="1393"/>
                    <a:pt x="1401" y="1359"/>
                  </a:cubicBezTo>
                  <a:cubicBezTo>
                    <a:pt x="1434" y="1293"/>
                    <a:pt x="1434" y="1259"/>
                    <a:pt x="1434" y="1226"/>
                  </a:cubicBezTo>
                  <a:cubicBezTo>
                    <a:pt x="1468" y="1159"/>
                    <a:pt x="1434" y="1126"/>
                    <a:pt x="1401" y="1093"/>
                  </a:cubicBezTo>
                  <a:cubicBezTo>
                    <a:pt x="1401" y="1076"/>
                    <a:pt x="1393" y="1068"/>
                    <a:pt x="1376" y="1068"/>
                  </a:cubicBezTo>
                  <a:cubicBezTo>
                    <a:pt x="1359" y="1068"/>
                    <a:pt x="1334" y="1076"/>
                    <a:pt x="1301" y="1093"/>
                  </a:cubicBezTo>
                  <a:lnTo>
                    <a:pt x="1301" y="325"/>
                  </a:lnTo>
                  <a:cubicBezTo>
                    <a:pt x="1334" y="225"/>
                    <a:pt x="1268" y="92"/>
                    <a:pt x="1201" y="25"/>
                  </a:cubicBezTo>
                  <a:cubicBezTo>
                    <a:pt x="1168" y="9"/>
                    <a:pt x="1134" y="0"/>
                    <a:pt x="11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1" name="Google Shape;1031;p34"/>
            <p:cNvSpPr/>
            <p:nvPr/>
          </p:nvSpPr>
          <p:spPr>
            <a:xfrm>
              <a:off x="2479450" y="2415150"/>
              <a:ext cx="29200" cy="44575"/>
            </a:xfrm>
            <a:custGeom>
              <a:rect b="b" l="l" r="r" t="t"/>
              <a:pathLst>
                <a:path extrusionOk="0" h="1783" w="1168">
                  <a:moveTo>
                    <a:pt x="719" y="368"/>
                  </a:moveTo>
                  <a:cubicBezTo>
                    <a:pt x="774" y="368"/>
                    <a:pt x="831" y="393"/>
                    <a:pt x="867" y="448"/>
                  </a:cubicBezTo>
                  <a:cubicBezTo>
                    <a:pt x="934" y="515"/>
                    <a:pt x="968" y="615"/>
                    <a:pt x="968" y="715"/>
                  </a:cubicBezTo>
                  <a:cubicBezTo>
                    <a:pt x="968" y="849"/>
                    <a:pt x="934" y="949"/>
                    <a:pt x="834" y="1082"/>
                  </a:cubicBezTo>
                  <a:cubicBezTo>
                    <a:pt x="801" y="1182"/>
                    <a:pt x="701" y="1282"/>
                    <a:pt x="601" y="1382"/>
                  </a:cubicBezTo>
                  <a:cubicBezTo>
                    <a:pt x="551" y="1399"/>
                    <a:pt x="501" y="1407"/>
                    <a:pt x="455" y="1407"/>
                  </a:cubicBezTo>
                  <a:cubicBezTo>
                    <a:pt x="409" y="1407"/>
                    <a:pt x="367" y="1399"/>
                    <a:pt x="334" y="1382"/>
                  </a:cubicBezTo>
                  <a:cubicBezTo>
                    <a:pt x="267" y="1316"/>
                    <a:pt x="234" y="1216"/>
                    <a:pt x="234" y="1115"/>
                  </a:cubicBezTo>
                  <a:cubicBezTo>
                    <a:pt x="234" y="982"/>
                    <a:pt x="267" y="849"/>
                    <a:pt x="334" y="715"/>
                  </a:cubicBezTo>
                  <a:cubicBezTo>
                    <a:pt x="400" y="582"/>
                    <a:pt x="467" y="482"/>
                    <a:pt x="601" y="415"/>
                  </a:cubicBezTo>
                  <a:cubicBezTo>
                    <a:pt x="631" y="385"/>
                    <a:pt x="674" y="368"/>
                    <a:pt x="719" y="368"/>
                  </a:cubicBezTo>
                  <a:close/>
                  <a:moveTo>
                    <a:pt x="807" y="1"/>
                  </a:moveTo>
                  <a:cubicBezTo>
                    <a:pt x="728" y="1"/>
                    <a:pt x="648" y="24"/>
                    <a:pt x="601" y="48"/>
                  </a:cubicBezTo>
                  <a:cubicBezTo>
                    <a:pt x="467" y="115"/>
                    <a:pt x="367" y="215"/>
                    <a:pt x="300" y="348"/>
                  </a:cubicBezTo>
                  <a:cubicBezTo>
                    <a:pt x="200" y="482"/>
                    <a:pt x="134" y="615"/>
                    <a:pt x="67" y="782"/>
                  </a:cubicBezTo>
                  <a:cubicBezTo>
                    <a:pt x="34" y="949"/>
                    <a:pt x="0" y="1082"/>
                    <a:pt x="0" y="1249"/>
                  </a:cubicBezTo>
                  <a:cubicBezTo>
                    <a:pt x="0" y="1349"/>
                    <a:pt x="34" y="1482"/>
                    <a:pt x="67" y="1582"/>
                  </a:cubicBezTo>
                  <a:cubicBezTo>
                    <a:pt x="134" y="1683"/>
                    <a:pt x="200" y="1749"/>
                    <a:pt x="300" y="1783"/>
                  </a:cubicBezTo>
                  <a:cubicBezTo>
                    <a:pt x="400" y="1783"/>
                    <a:pt x="501" y="1749"/>
                    <a:pt x="601" y="1716"/>
                  </a:cubicBezTo>
                  <a:cubicBezTo>
                    <a:pt x="701" y="1616"/>
                    <a:pt x="801" y="1549"/>
                    <a:pt x="901" y="1416"/>
                  </a:cubicBezTo>
                  <a:cubicBezTo>
                    <a:pt x="1068" y="1182"/>
                    <a:pt x="1168" y="882"/>
                    <a:pt x="1168" y="582"/>
                  </a:cubicBezTo>
                  <a:cubicBezTo>
                    <a:pt x="1168" y="448"/>
                    <a:pt x="1168" y="315"/>
                    <a:pt x="1101" y="215"/>
                  </a:cubicBezTo>
                  <a:cubicBezTo>
                    <a:pt x="1068" y="115"/>
                    <a:pt x="1001" y="15"/>
                    <a:pt x="901" y="15"/>
                  </a:cubicBezTo>
                  <a:cubicBezTo>
                    <a:pt x="871" y="5"/>
                    <a:pt x="839" y="1"/>
                    <a:pt x="80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2" name="Google Shape;1032;p34"/>
            <p:cNvSpPr/>
            <p:nvPr/>
          </p:nvSpPr>
          <p:spPr>
            <a:xfrm>
              <a:off x="2512800" y="2394250"/>
              <a:ext cx="31725" cy="49425"/>
            </a:xfrm>
            <a:custGeom>
              <a:rect b="b" l="l" r="r" t="t"/>
              <a:pathLst>
                <a:path extrusionOk="0" h="1977" w="1269">
                  <a:moveTo>
                    <a:pt x="880" y="0"/>
                  </a:moveTo>
                  <a:cubicBezTo>
                    <a:pt x="826" y="0"/>
                    <a:pt x="768" y="17"/>
                    <a:pt x="701" y="50"/>
                  </a:cubicBezTo>
                  <a:cubicBezTo>
                    <a:pt x="634" y="83"/>
                    <a:pt x="601" y="150"/>
                    <a:pt x="534" y="184"/>
                  </a:cubicBezTo>
                  <a:cubicBezTo>
                    <a:pt x="501" y="250"/>
                    <a:pt x="434" y="317"/>
                    <a:pt x="401" y="384"/>
                  </a:cubicBezTo>
                  <a:lnTo>
                    <a:pt x="401" y="284"/>
                  </a:lnTo>
                  <a:lnTo>
                    <a:pt x="201" y="384"/>
                  </a:lnTo>
                  <a:cubicBezTo>
                    <a:pt x="134" y="417"/>
                    <a:pt x="101" y="450"/>
                    <a:pt x="67" y="484"/>
                  </a:cubicBezTo>
                  <a:cubicBezTo>
                    <a:pt x="67" y="550"/>
                    <a:pt x="34" y="584"/>
                    <a:pt x="34" y="651"/>
                  </a:cubicBezTo>
                  <a:cubicBezTo>
                    <a:pt x="34" y="684"/>
                    <a:pt x="34" y="717"/>
                    <a:pt x="67" y="751"/>
                  </a:cubicBezTo>
                  <a:cubicBezTo>
                    <a:pt x="84" y="767"/>
                    <a:pt x="101" y="776"/>
                    <a:pt x="117" y="776"/>
                  </a:cubicBezTo>
                  <a:cubicBezTo>
                    <a:pt x="134" y="776"/>
                    <a:pt x="151" y="767"/>
                    <a:pt x="167" y="751"/>
                  </a:cubicBezTo>
                  <a:lnTo>
                    <a:pt x="167" y="1585"/>
                  </a:lnTo>
                  <a:cubicBezTo>
                    <a:pt x="134" y="1618"/>
                    <a:pt x="101" y="1651"/>
                    <a:pt x="67" y="1685"/>
                  </a:cubicBezTo>
                  <a:cubicBezTo>
                    <a:pt x="34" y="1718"/>
                    <a:pt x="0" y="1785"/>
                    <a:pt x="0" y="1851"/>
                  </a:cubicBezTo>
                  <a:cubicBezTo>
                    <a:pt x="0" y="1885"/>
                    <a:pt x="34" y="1951"/>
                    <a:pt x="34" y="1951"/>
                  </a:cubicBezTo>
                  <a:cubicBezTo>
                    <a:pt x="50" y="1968"/>
                    <a:pt x="67" y="1976"/>
                    <a:pt x="88" y="1976"/>
                  </a:cubicBezTo>
                  <a:cubicBezTo>
                    <a:pt x="109" y="1976"/>
                    <a:pt x="134" y="1968"/>
                    <a:pt x="167" y="1951"/>
                  </a:cubicBezTo>
                  <a:lnTo>
                    <a:pt x="434" y="1785"/>
                  </a:lnTo>
                  <a:cubicBezTo>
                    <a:pt x="467" y="1785"/>
                    <a:pt x="501" y="1718"/>
                    <a:pt x="534" y="1685"/>
                  </a:cubicBezTo>
                  <a:cubicBezTo>
                    <a:pt x="568" y="1651"/>
                    <a:pt x="568" y="1585"/>
                    <a:pt x="568" y="1551"/>
                  </a:cubicBezTo>
                  <a:cubicBezTo>
                    <a:pt x="568" y="1484"/>
                    <a:pt x="568" y="1418"/>
                    <a:pt x="534" y="1418"/>
                  </a:cubicBezTo>
                  <a:cubicBezTo>
                    <a:pt x="467" y="1418"/>
                    <a:pt x="434" y="1418"/>
                    <a:pt x="401" y="1451"/>
                  </a:cubicBezTo>
                  <a:lnTo>
                    <a:pt x="401" y="817"/>
                  </a:lnTo>
                  <a:cubicBezTo>
                    <a:pt x="434" y="717"/>
                    <a:pt x="501" y="617"/>
                    <a:pt x="568" y="517"/>
                  </a:cubicBezTo>
                  <a:cubicBezTo>
                    <a:pt x="601" y="484"/>
                    <a:pt x="634" y="417"/>
                    <a:pt x="701" y="384"/>
                  </a:cubicBezTo>
                  <a:cubicBezTo>
                    <a:pt x="745" y="384"/>
                    <a:pt x="775" y="369"/>
                    <a:pt x="800" y="369"/>
                  </a:cubicBezTo>
                  <a:cubicBezTo>
                    <a:pt x="812" y="369"/>
                    <a:pt x="823" y="373"/>
                    <a:pt x="834" y="384"/>
                  </a:cubicBezTo>
                  <a:cubicBezTo>
                    <a:pt x="868" y="417"/>
                    <a:pt x="901" y="450"/>
                    <a:pt x="901" y="517"/>
                  </a:cubicBezTo>
                  <a:lnTo>
                    <a:pt x="901" y="1184"/>
                  </a:lnTo>
                  <a:cubicBezTo>
                    <a:pt x="834" y="1184"/>
                    <a:pt x="801" y="1251"/>
                    <a:pt x="801" y="1284"/>
                  </a:cubicBezTo>
                  <a:cubicBezTo>
                    <a:pt x="768" y="1318"/>
                    <a:pt x="734" y="1384"/>
                    <a:pt x="734" y="1418"/>
                  </a:cubicBezTo>
                  <a:cubicBezTo>
                    <a:pt x="734" y="1484"/>
                    <a:pt x="768" y="1518"/>
                    <a:pt x="801" y="1551"/>
                  </a:cubicBezTo>
                  <a:cubicBezTo>
                    <a:pt x="801" y="1568"/>
                    <a:pt x="809" y="1576"/>
                    <a:pt x="826" y="1576"/>
                  </a:cubicBezTo>
                  <a:cubicBezTo>
                    <a:pt x="843" y="1576"/>
                    <a:pt x="868" y="1568"/>
                    <a:pt x="901" y="1551"/>
                  </a:cubicBezTo>
                  <a:lnTo>
                    <a:pt x="1101" y="1418"/>
                  </a:lnTo>
                  <a:cubicBezTo>
                    <a:pt x="1168" y="1384"/>
                    <a:pt x="1201" y="1351"/>
                    <a:pt x="1235" y="1318"/>
                  </a:cubicBezTo>
                  <a:cubicBezTo>
                    <a:pt x="1235" y="1251"/>
                    <a:pt x="1268" y="1218"/>
                    <a:pt x="1268" y="1151"/>
                  </a:cubicBezTo>
                  <a:cubicBezTo>
                    <a:pt x="1268" y="1118"/>
                    <a:pt x="1235" y="1084"/>
                    <a:pt x="1235" y="1051"/>
                  </a:cubicBezTo>
                  <a:cubicBezTo>
                    <a:pt x="1218" y="1034"/>
                    <a:pt x="1201" y="1026"/>
                    <a:pt x="1185" y="1026"/>
                  </a:cubicBezTo>
                  <a:cubicBezTo>
                    <a:pt x="1168" y="1026"/>
                    <a:pt x="1151" y="1034"/>
                    <a:pt x="1135" y="1051"/>
                  </a:cubicBezTo>
                  <a:lnTo>
                    <a:pt x="1135" y="417"/>
                  </a:lnTo>
                  <a:cubicBezTo>
                    <a:pt x="1135" y="284"/>
                    <a:pt x="1101" y="150"/>
                    <a:pt x="1035" y="50"/>
                  </a:cubicBezTo>
                  <a:cubicBezTo>
                    <a:pt x="984" y="17"/>
                    <a:pt x="934" y="0"/>
                    <a:pt x="8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3" name="Google Shape;1033;p34"/>
            <p:cNvSpPr/>
            <p:nvPr/>
          </p:nvSpPr>
          <p:spPr>
            <a:xfrm>
              <a:off x="2550325" y="2365675"/>
              <a:ext cx="29225" cy="52025"/>
            </a:xfrm>
            <a:custGeom>
              <a:rect b="b" l="l" r="r" t="t"/>
              <a:pathLst>
                <a:path extrusionOk="0" h="2081" w="1169">
                  <a:moveTo>
                    <a:pt x="384" y="1"/>
                  </a:moveTo>
                  <a:cubicBezTo>
                    <a:pt x="367" y="1"/>
                    <a:pt x="351" y="9"/>
                    <a:pt x="334" y="26"/>
                  </a:cubicBezTo>
                  <a:cubicBezTo>
                    <a:pt x="301" y="59"/>
                    <a:pt x="267" y="92"/>
                    <a:pt x="267" y="126"/>
                  </a:cubicBezTo>
                  <a:cubicBezTo>
                    <a:pt x="234" y="192"/>
                    <a:pt x="234" y="259"/>
                    <a:pt x="234" y="326"/>
                  </a:cubicBezTo>
                  <a:lnTo>
                    <a:pt x="234" y="626"/>
                  </a:lnTo>
                  <a:lnTo>
                    <a:pt x="167" y="693"/>
                  </a:lnTo>
                  <a:cubicBezTo>
                    <a:pt x="101" y="693"/>
                    <a:pt x="67" y="759"/>
                    <a:pt x="34" y="793"/>
                  </a:cubicBezTo>
                  <a:cubicBezTo>
                    <a:pt x="1" y="826"/>
                    <a:pt x="1" y="893"/>
                    <a:pt x="1" y="960"/>
                  </a:cubicBezTo>
                  <a:cubicBezTo>
                    <a:pt x="1" y="993"/>
                    <a:pt x="1" y="1026"/>
                    <a:pt x="34" y="1060"/>
                  </a:cubicBezTo>
                  <a:cubicBezTo>
                    <a:pt x="51" y="1076"/>
                    <a:pt x="67" y="1085"/>
                    <a:pt x="88" y="1085"/>
                  </a:cubicBezTo>
                  <a:cubicBezTo>
                    <a:pt x="109" y="1085"/>
                    <a:pt x="134" y="1076"/>
                    <a:pt x="167" y="1060"/>
                  </a:cubicBezTo>
                  <a:lnTo>
                    <a:pt x="234" y="993"/>
                  </a:lnTo>
                  <a:lnTo>
                    <a:pt x="234" y="1760"/>
                  </a:lnTo>
                  <a:cubicBezTo>
                    <a:pt x="234" y="1860"/>
                    <a:pt x="267" y="1960"/>
                    <a:pt x="334" y="2060"/>
                  </a:cubicBezTo>
                  <a:cubicBezTo>
                    <a:pt x="359" y="2073"/>
                    <a:pt x="392" y="2080"/>
                    <a:pt x="431" y="2080"/>
                  </a:cubicBezTo>
                  <a:cubicBezTo>
                    <a:pt x="498" y="2080"/>
                    <a:pt x="583" y="2057"/>
                    <a:pt x="668" y="1994"/>
                  </a:cubicBezTo>
                  <a:cubicBezTo>
                    <a:pt x="768" y="1927"/>
                    <a:pt x="834" y="1860"/>
                    <a:pt x="935" y="1794"/>
                  </a:cubicBezTo>
                  <a:cubicBezTo>
                    <a:pt x="1001" y="1693"/>
                    <a:pt x="1101" y="1593"/>
                    <a:pt x="1135" y="1493"/>
                  </a:cubicBezTo>
                  <a:cubicBezTo>
                    <a:pt x="1168" y="1460"/>
                    <a:pt x="1168" y="1427"/>
                    <a:pt x="1168" y="1360"/>
                  </a:cubicBezTo>
                  <a:cubicBezTo>
                    <a:pt x="1168" y="1327"/>
                    <a:pt x="1168" y="1293"/>
                    <a:pt x="1135" y="1260"/>
                  </a:cubicBezTo>
                  <a:lnTo>
                    <a:pt x="1068" y="1260"/>
                  </a:lnTo>
                  <a:cubicBezTo>
                    <a:pt x="1035" y="1293"/>
                    <a:pt x="1001" y="1327"/>
                    <a:pt x="968" y="1360"/>
                  </a:cubicBezTo>
                  <a:cubicBezTo>
                    <a:pt x="901" y="1493"/>
                    <a:pt x="768" y="1593"/>
                    <a:pt x="668" y="1660"/>
                  </a:cubicBezTo>
                  <a:cubicBezTo>
                    <a:pt x="568" y="1693"/>
                    <a:pt x="534" y="1693"/>
                    <a:pt x="501" y="1693"/>
                  </a:cubicBezTo>
                  <a:cubicBezTo>
                    <a:pt x="468" y="1693"/>
                    <a:pt x="468" y="1660"/>
                    <a:pt x="468" y="1560"/>
                  </a:cubicBezTo>
                  <a:lnTo>
                    <a:pt x="468" y="860"/>
                  </a:lnTo>
                  <a:lnTo>
                    <a:pt x="868" y="593"/>
                  </a:lnTo>
                  <a:cubicBezTo>
                    <a:pt x="935" y="593"/>
                    <a:pt x="968" y="526"/>
                    <a:pt x="1001" y="493"/>
                  </a:cubicBezTo>
                  <a:cubicBezTo>
                    <a:pt x="1001" y="459"/>
                    <a:pt x="1035" y="393"/>
                    <a:pt x="1035" y="359"/>
                  </a:cubicBezTo>
                  <a:cubicBezTo>
                    <a:pt x="1035" y="292"/>
                    <a:pt x="1035" y="259"/>
                    <a:pt x="1001" y="226"/>
                  </a:cubicBezTo>
                  <a:cubicBezTo>
                    <a:pt x="968" y="226"/>
                    <a:pt x="935" y="226"/>
                    <a:pt x="868" y="259"/>
                  </a:cubicBezTo>
                  <a:lnTo>
                    <a:pt x="468" y="493"/>
                  </a:lnTo>
                  <a:lnTo>
                    <a:pt x="468" y="192"/>
                  </a:lnTo>
                  <a:cubicBezTo>
                    <a:pt x="468" y="126"/>
                    <a:pt x="468" y="59"/>
                    <a:pt x="434" y="26"/>
                  </a:cubicBezTo>
                  <a:cubicBezTo>
                    <a:pt x="417" y="9"/>
                    <a:pt x="401" y="1"/>
                    <a:pt x="3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4" name="Google Shape;1034;p34"/>
            <p:cNvSpPr/>
            <p:nvPr/>
          </p:nvSpPr>
          <p:spPr>
            <a:xfrm>
              <a:off x="2581175" y="2344625"/>
              <a:ext cx="32550" cy="59025"/>
            </a:xfrm>
            <a:custGeom>
              <a:rect b="b" l="l" r="r" t="t"/>
              <a:pathLst>
                <a:path extrusionOk="0" h="2361" w="1302">
                  <a:moveTo>
                    <a:pt x="434" y="0"/>
                  </a:moveTo>
                  <a:lnTo>
                    <a:pt x="168" y="100"/>
                  </a:lnTo>
                  <a:cubicBezTo>
                    <a:pt x="101" y="134"/>
                    <a:pt x="67" y="167"/>
                    <a:pt x="34" y="234"/>
                  </a:cubicBezTo>
                  <a:cubicBezTo>
                    <a:pt x="34" y="267"/>
                    <a:pt x="1" y="334"/>
                    <a:pt x="1" y="367"/>
                  </a:cubicBezTo>
                  <a:cubicBezTo>
                    <a:pt x="1" y="401"/>
                    <a:pt x="34" y="434"/>
                    <a:pt x="34" y="467"/>
                  </a:cubicBezTo>
                  <a:cubicBezTo>
                    <a:pt x="51" y="484"/>
                    <a:pt x="67" y="492"/>
                    <a:pt x="88" y="492"/>
                  </a:cubicBezTo>
                  <a:cubicBezTo>
                    <a:pt x="109" y="492"/>
                    <a:pt x="134" y="484"/>
                    <a:pt x="168" y="467"/>
                  </a:cubicBezTo>
                  <a:lnTo>
                    <a:pt x="201" y="467"/>
                  </a:lnTo>
                  <a:lnTo>
                    <a:pt x="201" y="1968"/>
                  </a:lnTo>
                  <a:cubicBezTo>
                    <a:pt x="168" y="1968"/>
                    <a:pt x="134" y="2002"/>
                    <a:pt x="101" y="2068"/>
                  </a:cubicBezTo>
                  <a:cubicBezTo>
                    <a:pt x="67" y="2102"/>
                    <a:pt x="34" y="2169"/>
                    <a:pt x="34" y="2235"/>
                  </a:cubicBezTo>
                  <a:cubicBezTo>
                    <a:pt x="34" y="2269"/>
                    <a:pt x="34" y="2302"/>
                    <a:pt x="67" y="2335"/>
                  </a:cubicBezTo>
                  <a:cubicBezTo>
                    <a:pt x="84" y="2352"/>
                    <a:pt x="101" y="2360"/>
                    <a:pt x="122" y="2360"/>
                  </a:cubicBezTo>
                  <a:cubicBezTo>
                    <a:pt x="143" y="2360"/>
                    <a:pt x="168" y="2352"/>
                    <a:pt x="201" y="2335"/>
                  </a:cubicBezTo>
                  <a:lnTo>
                    <a:pt x="434" y="2169"/>
                  </a:lnTo>
                  <a:cubicBezTo>
                    <a:pt x="501" y="2135"/>
                    <a:pt x="534" y="2102"/>
                    <a:pt x="568" y="2068"/>
                  </a:cubicBezTo>
                  <a:cubicBezTo>
                    <a:pt x="601" y="2002"/>
                    <a:pt x="601" y="1968"/>
                    <a:pt x="601" y="1902"/>
                  </a:cubicBezTo>
                  <a:cubicBezTo>
                    <a:pt x="601" y="1835"/>
                    <a:pt x="568" y="1802"/>
                    <a:pt x="534" y="1802"/>
                  </a:cubicBezTo>
                  <a:cubicBezTo>
                    <a:pt x="501" y="1802"/>
                    <a:pt x="468" y="1802"/>
                    <a:pt x="434" y="1835"/>
                  </a:cubicBezTo>
                  <a:lnTo>
                    <a:pt x="434" y="1168"/>
                  </a:lnTo>
                  <a:cubicBezTo>
                    <a:pt x="468" y="1068"/>
                    <a:pt x="534" y="968"/>
                    <a:pt x="601" y="901"/>
                  </a:cubicBezTo>
                  <a:cubicBezTo>
                    <a:pt x="635" y="834"/>
                    <a:pt x="668" y="801"/>
                    <a:pt x="701" y="768"/>
                  </a:cubicBezTo>
                  <a:cubicBezTo>
                    <a:pt x="735" y="756"/>
                    <a:pt x="761" y="753"/>
                    <a:pt x="782" y="753"/>
                  </a:cubicBezTo>
                  <a:cubicBezTo>
                    <a:pt x="824" y="753"/>
                    <a:pt x="846" y="768"/>
                    <a:pt x="868" y="768"/>
                  </a:cubicBezTo>
                  <a:cubicBezTo>
                    <a:pt x="901" y="801"/>
                    <a:pt x="901" y="834"/>
                    <a:pt x="901" y="934"/>
                  </a:cubicBezTo>
                  <a:lnTo>
                    <a:pt x="901" y="1568"/>
                  </a:lnTo>
                  <a:cubicBezTo>
                    <a:pt x="868" y="1601"/>
                    <a:pt x="835" y="1635"/>
                    <a:pt x="801" y="1668"/>
                  </a:cubicBezTo>
                  <a:cubicBezTo>
                    <a:pt x="768" y="1702"/>
                    <a:pt x="735" y="1768"/>
                    <a:pt x="735" y="1835"/>
                  </a:cubicBezTo>
                  <a:cubicBezTo>
                    <a:pt x="735" y="1868"/>
                    <a:pt x="768" y="1902"/>
                    <a:pt x="768" y="1935"/>
                  </a:cubicBezTo>
                  <a:cubicBezTo>
                    <a:pt x="785" y="1952"/>
                    <a:pt x="801" y="1960"/>
                    <a:pt x="822" y="1960"/>
                  </a:cubicBezTo>
                  <a:cubicBezTo>
                    <a:pt x="843" y="1960"/>
                    <a:pt x="868" y="1952"/>
                    <a:pt x="901" y="1935"/>
                  </a:cubicBezTo>
                  <a:lnTo>
                    <a:pt x="1168" y="1802"/>
                  </a:lnTo>
                  <a:cubicBezTo>
                    <a:pt x="1202" y="1768"/>
                    <a:pt x="1235" y="1735"/>
                    <a:pt x="1268" y="1668"/>
                  </a:cubicBezTo>
                  <a:cubicBezTo>
                    <a:pt x="1302" y="1635"/>
                    <a:pt x="1302" y="1568"/>
                    <a:pt x="1302" y="1535"/>
                  </a:cubicBezTo>
                  <a:cubicBezTo>
                    <a:pt x="1302" y="1468"/>
                    <a:pt x="1268" y="1435"/>
                    <a:pt x="1268" y="1401"/>
                  </a:cubicBezTo>
                  <a:cubicBezTo>
                    <a:pt x="1235" y="1401"/>
                    <a:pt x="1202" y="1435"/>
                    <a:pt x="1135" y="1468"/>
                  </a:cubicBezTo>
                  <a:lnTo>
                    <a:pt x="1135" y="801"/>
                  </a:lnTo>
                  <a:cubicBezTo>
                    <a:pt x="1135" y="701"/>
                    <a:pt x="1135" y="601"/>
                    <a:pt x="1068" y="501"/>
                  </a:cubicBezTo>
                  <a:cubicBezTo>
                    <a:pt x="1035" y="434"/>
                    <a:pt x="1001" y="401"/>
                    <a:pt x="935" y="401"/>
                  </a:cubicBezTo>
                  <a:cubicBezTo>
                    <a:pt x="868" y="401"/>
                    <a:pt x="768" y="401"/>
                    <a:pt x="735" y="467"/>
                  </a:cubicBezTo>
                  <a:cubicBezTo>
                    <a:pt x="668" y="501"/>
                    <a:pt x="601" y="534"/>
                    <a:pt x="568" y="567"/>
                  </a:cubicBezTo>
                  <a:cubicBezTo>
                    <a:pt x="534" y="634"/>
                    <a:pt x="468" y="701"/>
                    <a:pt x="434" y="768"/>
                  </a:cubicBezTo>
                  <a:lnTo>
                    <a:pt x="4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5" name="Google Shape;1035;p34"/>
            <p:cNvSpPr/>
            <p:nvPr/>
          </p:nvSpPr>
          <p:spPr>
            <a:xfrm>
              <a:off x="2618700" y="2319600"/>
              <a:ext cx="26725" cy="63200"/>
            </a:xfrm>
            <a:custGeom>
              <a:rect b="b" l="l" r="r" t="t"/>
              <a:pathLst>
                <a:path extrusionOk="0" h="2528" w="1069">
                  <a:moveTo>
                    <a:pt x="668" y="1"/>
                  </a:moveTo>
                  <a:lnTo>
                    <a:pt x="268" y="234"/>
                  </a:lnTo>
                  <a:cubicBezTo>
                    <a:pt x="201" y="234"/>
                    <a:pt x="168" y="301"/>
                    <a:pt x="134" y="334"/>
                  </a:cubicBezTo>
                  <a:cubicBezTo>
                    <a:pt x="101" y="368"/>
                    <a:pt x="101" y="434"/>
                    <a:pt x="101" y="501"/>
                  </a:cubicBezTo>
                  <a:cubicBezTo>
                    <a:pt x="101" y="534"/>
                    <a:pt x="101" y="568"/>
                    <a:pt x="134" y="601"/>
                  </a:cubicBezTo>
                  <a:cubicBezTo>
                    <a:pt x="168" y="601"/>
                    <a:pt x="201" y="601"/>
                    <a:pt x="268" y="568"/>
                  </a:cubicBezTo>
                  <a:lnTo>
                    <a:pt x="434" y="468"/>
                  </a:lnTo>
                  <a:lnTo>
                    <a:pt x="434" y="1969"/>
                  </a:lnTo>
                  <a:lnTo>
                    <a:pt x="168" y="2135"/>
                  </a:lnTo>
                  <a:cubicBezTo>
                    <a:pt x="101" y="2169"/>
                    <a:pt x="68" y="2202"/>
                    <a:pt x="34" y="2236"/>
                  </a:cubicBezTo>
                  <a:cubicBezTo>
                    <a:pt x="34"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068" y="1769"/>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6" name="Google Shape;1036;p34"/>
            <p:cNvSpPr/>
            <p:nvPr/>
          </p:nvSpPr>
          <p:spPr>
            <a:xfrm>
              <a:off x="2651225" y="2310650"/>
              <a:ext cx="31725" cy="72975"/>
            </a:xfrm>
            <a:custGeom>
              <a:rect b="b" l="l" r="r" t="t"/>
              <a:pathLst>
                <a:path extrusionOk="0" h="2919" w="1269">
                  <a:moveTo>
                    <a:pt x="1181" y="0"/>
                  </a:moveTo>
                  <a:cubicBezTo>
                    <a:pt x="1160" y="0"/>
                    <a:pt x="1135" y="8"/>
                    <a:pt x="1102" y="25"/>
                  </a:cubicBezTo>
                  <a:lnTo>
                    <a:pt x="901" y="158"/>
                  </a:lnTo>
                  <a:cubicBezTo>
                    <a:pt x="868" y="192"/>
                    <a:pt x="801" y="225"/>
                    <a:pt x="801" y="292"/>
                  </a:cubicBezTo>
                  <a:cubicBezTo>
                    <a:pt x="768" y="325"/>
                    <a:pt x="735" y="359"/>
                    <a:pt x="735" y="425"/>
                  </a:cubicBezTo>
                  <a:cubicBezTo>
                    <a:pt x="735" y="459"/>
                    <a:pt x="768" y="492"/>
                    <a:pt x="801" y="525"/>
                  </a:cubicBezTo>
                  <a:cubicBezTo>
                    <a:pt x="801" y="542"/>
                    <a:pt x="810" y="550"/>
                    <a:pt x="826" y="550"/>
                  </a:cubicBezTo>
                  <a:cubicBezTo>
                    <a:pt x="843" y="550"/>
                    <a:pt x="868" y="542"/>
                    <a:pt x="901" y="525"/>
                  </a:cubicBezTo>
                  <a:lnTo>
                    <a:pt x="901" y="525"/>
                  </a:lnTo>
                  <a:lnTo>
                    <a:pt x="635" y="1493"/>
                  </a:lnTo>
                  <a:lnTo>
                    <a:pt x="368" y="826"/>
                  </a:lnTo>
                  <a:cubicBezTo>
                    <a:pt x="401" y="792"/>
                    <a:pt x="434" y="759"/>
                    <a:pt x="468" y="726"/>
                  </a:cubicBezTo>
                  <a:cubicBezTo>
                    <a:pt x="501" y="692"/>
                    <a:pt x="501" y="625"/>
                    <a:pt x="501" y="592"/>
                  </a:cubicBezTo>
                  <a:cubicBezTo>
                    <a:pt x="501" y="525"/>
                    <a:pt x="501" y="492"/>
                    <a:pt x="468" y="459"/>
                  </a:cubicBezTo>
                  <a:cubicBezTo>
                    <a:pt x="451" y="442"/>
                    <a:pt x="434" y="434"/>
                    <a:pt x="418" y="434"/>
                  </a:cubicBezTo>
                  <a:cubicBezTo>
                    <a:pt x="401" y="434"/>
                    <a:pt x="384" y="442"/>
                    <a:pt x="368" y="459"/>
                  </a:cubicBezTo>
                  <a:lnTo>
                    <a:pt x="134" y="592"/>
                  </a:lnTo>
                  <a:cubicBezTo>
                    <a:pt x="101" y="625"/>
                    <a:pt x="67" y="659"/>
                    <a:pt x="34" y="692"/>
                  </a:cubicBezTo>
                  <a:cubicBezTo>
                    <a:pt x="1" y="759"/>
                    <a:pt x="1" y="792"/>
                    <a:pt x="1" y="859"/>
                  </a:cubicBezTo>
                  <a:cubicBezTo>
                    <a:pt x="1" y="892"/>
                    <a:pt x="1" y="926"/>
                    <a:pt x="34" y="959"/>
                  </a:cubicBezTo>
                  <a:lnTo>
                    <a:pt x="101" y="959"/>
                  </a:lnTo>
                  <a:lnTo>
                    <a:pt x="501" y="1893"/>
                  </a:lnTo>
                  <a:lnTo>
                    <a:pt x="368" y="2393"/>
                  </a:lnTo>
                  <a:lnTo>
                    <a:pt x="134" y="2527"/>
                  </a:lnTo>
                  <a:cubicBezTo>
                    <a:pt x="101" y="2560"/>
                    <a:pt x="67" y="2594"/>
                    <a:pt x="34" y="2627"/>
                  </a:cubicBezTo>
                  <a:cubicBezTo>
                    <a:pt x="1" y="2694"/>
                    <a:pt x="1" y="2727"/>
                    <a:pt x="1" y="2794"/>
                  </a:cubicBezTo>
                  <a:cubicBezTo>
                    <a:pt x="1" y="2827"/>
                    <a:pt x="1" y="2860"/>
                    <a:pt x="34" y="2894"/>
                  </a:cubicBezTo>
                  <a:cubicBezTo>
                    <a:pt x="51" y="2910"/>
                    <a:pt x="67" y="2919"/>
                    <a:pt x="84" y="2919"/>
                  </a:cubicBezTo>
                  <a:cubicBezTo>
                    <a:pt x="101" y="2919"/>
                    <a:pt x="117" y="2910"/>
                    <a:pt x="134" y="2894"/>
                  </a:cubicBezTo>
                  <a:lnTo>
                    <a:pt x="635" y="2594"/>
                  </a:lnTo>
                  <a:cubicBezTo>
                    <a:pt x="701" y="2560"/>
                    <a:pt x="735" y="2527"/>
                    <a:pt x="768" y="2493"/>
                  </a:cubicBezTo>
                  <a:cubicBezTo>
                    <a:pt x="768" y="2427"/>
                    <a:pt x="801" y="2393"/>
                    <a:pt x="801" y="2327"/>
                  </a:cubicBezTo>
                  <a:cubicBezTo>
                    <a:pt x="801" y="2260"/>
                    <a:pt x="768" y="2227"/>
                    <a:pt x="735" y="2227"/>
                  </a:cubicBezTo>
                  <a:cubicBezTo>
                    <a:pt x="701" y="2227"/>
                    <a:pt x="668" y="2227"/>
                    <a:pt x="635" y="2260"/>
                  </a:cubicBezTo>
                  <a:lnTo>
                    <a:pt x="1135" y="392"/>
                  </a:lnTo>
                  <a:cubicBezTo>
                    <a:pt x="1202" y="359"/>
                    <a:pt x="1202" y="325"/>
                    <a:pt x="1235" y="292"/>
                  </a:cubicBezTo>
                  <a:cubicBezTo>
                    <a:pt x="1268" y="225"/>
                    <a:pt x="1268" y="192"/>
                    <a:pt x="1268" y="158"/>
                  </a:cubicBezTo>
                  <a:cubicBezTo>
                    <a:pt x="1268" y="92"/>
                    <a:pt x="1268" y="58"/>
                    <a:pt x="1235" y="25"/>
                  </a:cubicBezTo>
                  <a:cubicBezTo>
                    <a:pt x="1218" y="8"/>
                    <a:pt x="1202" y="0"/>
                    <a:pt x="118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7" name="Google Shape;1037;p34"/>
            <p:cNvSpPr/>
            <p:nvPr/>
          </p:nvSpPr>
          <p:spPr>
            <a:xfrm>
              <a:off x="2682925" y="2279775"/>
              <a:ext cx="32550" cy="50475"/>
            </a:xfrm>
            <a:custGeom>
              <a:rect b="b" l="l" r="r" t="t"/>
              <a:pathLst>
                <a:path extrusionOk="0" h="2019" w="1302">
                  <a:moveTo>
                    <a:pt x="1247" y="1"/>
                  </a:moveTo>
                  <a:cubicBezTo>
                    <a:pt x="1235" y="1"/>
                    <a:pt x="1218" y="9"/>
                    <a:pt x="1201" y="26"/>
                  </a:cubicBezTo>
                  <a:cubicBezTo>
                    <a:pt x="1168" y="59"/>
                    <a:pt x="1134" y="93"/>
                    <a:pt x="1101" y="126"/>
                  </a:cubicBezTo>
                  <a:lnTo>
                    <a:pt x="0" y="1694"/>
                  </a:lnTo>
                  <a:lnTo>
                    <a:pt x="1101" y="1994"/>
                  </a:lnTo>
                  <a:cubicBezTo>
                    <a:pt x="1118" y="2011"/>
                    <a:pt x="1134" y="2019"/>
                    <a:pt x="1151" y="2019"/>
                  </a:cubicBezTo>
                  <a:cubicBezTo>
                    <a:pt x="1168" y="2019"/>
                    <a:pt x="1184" y="2011"/>
                    <a:pt x="1201" y="1994"/>
                  </a:cubicBezTo>
                  <a:cubicBezTo>
                    <a:pt x="1235" y="1961"/>
                    <a:pt x="1268" y="1927"/>
                    <a:pt x="1268" y="1894"/>
                  </a:cubicBezTo>
                  <a:cubicBezTo>
                    <a:pt x="1301" y="1860"/>
                    <a:pt x="1301" y="1794"/>
                    <a:pt x="1301" y="1760"/>
                  </a:cubicBezTo>
                  <a:cubicBezTo>
                    <a:pt x="1301" y="1727"/>
                    <a:pt x="1301" y="1694"/>
                    <a:pt x="1301" y="1660"/>
                  </a:cubicBezTo>
                  <a:cubicBezTo>
                    <a:pt x="1301" y="1660"/>
                    <a:pt x="1268" y="1627"/>
                    <a:pt x="1235" y="1627"/>
                  </a:cubicBezTo>
                  <a:lnTo>
                    <a:pt x="501" y="1427"/>
                  </a:lnTo>
                  <a:lnTo>
                    <a:pt x="1235" y="359"/>
                  </a:lnTo>
                  <a:cubicBezTo>
                    <a:pt x="1268" y="326"/>
                    <a:pt x="1301" y="293"/>
                    <a:pt x="1301" y="226"/>
                  </a:cubicBezTo>
                  <a:cubicBezTo>
                    <a:pt x="1301" y="193"/>
                    <a:pt x="1301" y="159"/>
                    <a:pt x="1301" y="126"/>
                  </a:cubicBezTo>
                  <a:cubicBezTo>
                    <a:pt x="1301" y="93"/>
                    <a:pt x="1301" y="59"/>
                    <a:pt x="1268" y="26"/>
                  </a:cubicBezTo>
                  <a:cubicBezTo>
                    <a:pt x="1268" y="9"/>
                    <a:pt x="1260" y="1"/>
                    <a:pt x="124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8" name="Google Shape;1038;p34"/>
            <p:cNvSpPr/>
            <p:nvPr/>
          </p:nvSpPr>
          <p:spPr>
            <a:xfrm>
              <a:off x="2723775" y="2249550"/>
              <a:ext cx="24225" cy="83200"/>
            </a:xfrm>
            <a:custGeom>
              <a:rect b="b" l="l" r="r" t="t"/>
              <a:pathLst>
                <a:path extrusionOk="0" h="3328" w="969">
                  <a:moveTo>
                    <a:pt x="868" y="1"/>
                  </a:moveTo>
                  <a:cubicBezTo>
                    <a:pt x="835" y="34"/>
                    <a:pt x="801" y="67"/>
                    <a:pt x="801" y="101"/>
                  </a:cubicBezTo>
                  <a:cubicBezTo>
                    <a:pt x="768" y="134"/>
                    <a:pt x="768" y="201"/>
                    <a:pt x="735" y="234"/>
                  </a:cubicBezTo>
                  <a:lnTo>
                    <a:pt x="34" y="3069"/>
                  </a:lnTo>
                  <a:cubicBezTo>
                    <a:pt x="1" y="3103"/>
                    <a:pt x="1" y="3170"/>
                    <a:pt x="1" y="3203"/>
                  </a:cubicBezTo>
                  <a:cubicBezTo>
                    <a:pt x="1" y="3236"/>
                    <a:pt x="1" y="3270"/>
                    <a:pt x="34" y="3303"/>
                  </a:cubicBezTo>
                  <a:cubicBezTo>
                    <a:pt x="34" y="3320"/>
                    <a:pt x="51" y="3328"/>
                    <a:pt x="68" y="3328"/>
                  </a:cubicBezTo>
                  <a:cubicBezTo>
                    <a:pt x="84" y="3328"/>
                    <a:pt x="101" y="3320"/>
                    <a:pt x="101" y="3303"/>
                  </a:cubicBezTo>
                  <a:cubicBezTo>
                    <a:pt x="134" y="3303"/>
                    <a:pt x="168" y="3270"/>
                    <a:pt x="168" y="3236"/>
                  </a:cubicBezTo>
                  <a:cubicBezTo>
                    <a:pt x="201" y="3203"/>
                    <a:pt x="201" y="3136"/>
                    <a:pt x="234" y="3103"/>
                  </a:cubicBezTo>
                  <a:lnTo>
                    <a:pt x="968" y="267"/>
                  </a:lnTo>
                  <a:cubicBezTo>
                    <a:pt x="968" y="201"/>
                    <a:pt x="968" y="167"/>
                    <a:pt x="968" y="101"/>
                  </a:cubicBezTo>
                  <a:cubicBezTo>
                    <a:pt x="968" y="67"/>
                    <a:pt x="968" y="34"/>
                    <a:pt x="9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39" name="Google Shape;1039;p34"/>
            <p:cNvSpPr/>
            <p:nvPr/>
          </p:nvSpPr>
          <p:spPr>
            <a:xfrm>
              <a:off x="2756300" y="2251425"/>
              <a:ext cx="29225" cy="48225"/>
            </a:xfrm>
            <a:custGeom>
              <a:rect b="b" l="l" r="r" t="t"/>
              <a:pathLst>
                <a:path extrusionOk="0" h="1929" w="1169">
                  <a:moveTo>
                    <a:pt x="1047" y="1"/>
                  </a:moveTo>
                  <a:cubicBezTo>
                    <a:pt x="1035" y="1"/>
                    <a:pt x="1018" y="9"/>
                    <a:pt x="1001" y="26"/>
                  </a:cubicBezTo>
                  <a:cubicBezTo>
                    <a:pt x="968" y="59"/>
                    <a:pt x="935" y="92"/>
                    <a:pt x="935" y="126"/>
                  </a:cubicBezTo>
                  <a:cubicBezTo>
                    <a:pt x="890" y="126"/>
                    <a:pt x="846" y="111"/>
                    <a:pt x="811" y="111"/>
                  </a:cubicBezTo>
                  <a:cubicBezTo>
                    <a:pt x="794" y="111"/>
                    <a:pt x="779" y="115"/>
                    <a:pt x="768" y="126"/>
                  </a:cubicBezTo>
                  <a:cubicBezTo>
                    <a:pt x="701" y="126"/>
                    <a:pt x="635" y="159"/>
                    <a:pt x="568" y="192"/>
                  </a:cubicBezTo>
                  <a:cubicBezTo>
                    <a:pt x="401" y="293"/>
                    <a:pt x="268" y="459"/>
                    <a:pt x="168" y="659"/>
                  </a:cubicBezTo>
                  <a:cubicBezTo>
                    <a:pt x="67" y="893"/>
                    <a:pt x="1" y="1126"/>
                    <a:pt x="1" y="1393"/>
                  </a:cubicBezTo>
                  <a:cubicBezTo>
                    <a:pt x="1" y="1660"/>
                    <a:pt x="101" y="1827"/>
                    <a:pt x="201" y="1894"/>
                  </a:cubicBezTo>
                  <a:cubicBezTo>
                    <a:pt x="236" y="1917"/>
                    <a:pt x="276" y="1928"/>
                    <a:pt x="321" y="1928"/>
                  </a:cubicBezTo>
                  <a:cubicBezTo>
                    <a:pt x="404" y="1928"/>
                    <a:pt x="505" y="1892"/>
                    <a:pt x="635" y="1827"/>
                  </a:cubicBezTo>
                  <a:cubicBezTo>
                    <a:pt x="801" y="1727"/>
                    <a:pt x="968" y="1593"/>
                    <a:pt x="1068" y="1393"/>
                  </a:cubicBezTo>
                  <a:cubicBezTo>
                    <a:pt x="1135" y="1327"/>
                    <a:pt x="1168" y="1227"/>
                    <a:pt x="1168" y="1126"/>
                  </a:cubicBezTo>
                  <a:cubicBezTo>
                    <a:pt x="1168" y="1093"/>
                    <a:pt x="1168" y="1060"/>
                    <a:pt x="1135" y="1026"/>
                  </a:cubicBezTo>
                  <a:cubicBezTo>
                    <a:pt x="1118" y="1010"/>
                    <a:pt x="1102" y="1001"/>
                    <a:pt x="1089" y="1001"/>
                  </a:cubicBezTo>
                  <a:cubicBezTo>
                    <a:pt x="1077" y="1001"/>
                    <a:pt x="1068" y="1010"/>
                    <a:pt x="1068" y="1026"/>
                  </a:cubicBezTo>
                  <a:cubicBezTo>
                    <a:pt x="1035" y="1060"/>
                    <a:pt x="1001" y="1093"/>
                    <a:pt x="968" y="1126"/>
                  </a:cubicBezTo>
                  <a:cubicBezTo>
                    <a:pt x="935" y="1193"/>
                    <a:pt x="901" y="1227"/>
                    <a:pt x="868" y="1293"/>
                  </a:cubicBezTo>
                  <a:cubicBezTo>
                    <a:pt x="801" y="1360"/>
                    <a:pt x="735" y="1427"/>
                    <a:pt x="635" y="1460"/>
                  </a:cubicBezTo>
                  <a:cubicBezTo>
                    <a:pt x="550" y="1523"/>
                    <a:pt x="479" y="1547"/>
                    <a:pt x="421" y="1547"/>
                  </a:cubicBezTo>
                  <a:cubicBezTo>
                    <a:pt x="388" y="1547"/>
                    <a:pt x="359" y="1539"/>
                    <a:pt x="334" y="1527"/>
                  </a:cubicBezTo>
                  <a:cubicBezTo>
                    <a:pt x="268" y="1460"/>
                    <a:pt x="234" y="1360"/>
                    <a:pt x="234" y="1260"/>
                  </a:cubicBezTo>
                  <a:cubicBezTo>
                    <a:pt x="234" y="1126"/>
                    <a:pt x="268" y="960"/>
                    <a:pt x="334" y="860"/>
                  </a:cubicBezTo>
                  <a:cubicBezTo>
                    <a:pt x="401" y="726"/>
                    <a:pt x="468" y="626"/>
                    <a:pt x="601" y="559"/>
                  </a:cubicBezTo>
                  <a:cubicBezTo>
                    <a:pt x="668" y="493"/>
                    <a:pt x="735" y="493"/>
                    <a:pt x="835" y="493"/>
                  </a:cubicBezTo>
                  <a:cubicBezTo>
                    <a:pt x="868" y="526"/>
                    <a:pt x="868" y="559"/>
                    <a:pt x="868" y="593"/>
                  </a:cubicBezTo>
                  <a:cubicBezTo>
                    <a:pt x="901" y="659"/>
                    <a:pt x="935" y="693"/>
                    <a:pt x="935" y="693"/>
                  </a:cubicBezTo>
                  <a:cubicBezTo>
                    <a:pt x="935" y="709"/>
                    <a:pt x="943" y="718"/>
                    <a:pt x="956" y="718"/>
                  </a:cubicBezTo>
                  <a:cubicBezTo>
                    <a:pt x="968" y="718"/>
                    <a:pt x="985" y="709"/>
                    <a:pt x="1001" y="693"/>
                  </a:cubicBezTo>
                  <a:cubicBezTo>
                    <a:pt x="1035" y="693"/>
                    <a:pt x="1068" y="659"/>
                    <a:pt x="1068" y="593"/>
                  </a:cubicBezTo>
                  <a:cubicBezTo>
                    <a:pt x="1102" y="526"/>
                    <a:pt x="1102" y="459"/>
                    <a:pt x="1102" y="393"/>
                  </a:cubicBezTo>
                  <a:lnTo>
                    <a:pt x="1102" y="192"/>
                  </a:lnTo>
                  <a:cubicBezTo>
                    <a:pt x="1135" y="126"/>
                    <a:pt x="1102" y="59"/>
                    <a:pt x="1068" y="26"/>
                  </a:cubicBezTo>
                  <a:cubicBezTo>
                    <a:pt x="1068" y="9"/>
                    <a:pt x="1060" y="1"/>
                    <a:pt x="104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0" name="Google Shape;1040;p34"/>
            <p:cNvSpPr/>
            <p:nvPr/>
          </p:nvSpPr>
          <p:spPr>
            <a:xfrm>
              <a:off x="2788825" y="2225375"/>
              <a:ext cx="32550" cy="59025"/>
            </a:xfrm>
            <a:custGeom>
              <a:rect b="b" l="l" r="r" t="t"/>
              <a:pathLst>
                <a:path extrusionOk="0" h="2361" w="1302">
                  <a:moveTo>
                    <a:pt x="401" y="0"/>
                  </a:moveTo>
                  <a:lnTo>
                    <a:pt x="134" y="67"/>
                  </a:lnTo>
                  <a:cubicBezTo>
                    <a:pt x="101" y="100"/>
                    <a:pt x="67" y="134"/>
                    <a:pt x="34" y="200"/>
                  </a:cubicBezTo>
                  <a:cubicBezTo>
                    <a:pt x="1" y="234"/>
                    <a:pt x="1" y="267"/>
                    <a:pt x="1" y="334"/>
                  </a:cubicBezTo>
                  <a:cubicBezTo>
                    <a:pt x="1" y="367"/>
                    <a:pt x="1" y="401"/>
                    <a:pt x="34" y="434"/>
                  </a:cubicBezTo>
                  <a:cubicBezTo>
                    <a:pt x="51" y="451"/>
                    <a:pt x="67" y="459"/>
                    <a:pt x="84" y="459"/>
                  </a:cubicBezTo>
                  <a:cubicBezTo>
                    <a:pt x="101" y="459"/>
                    <a:pt x="117" y="451"/>
                    <a:pt x="134" y="434"/>
                  </a:cubicBezTo>
                  <a:lnTo>
                    <a:pt x="167" y="434"/>
                  </a:lnTo>
                  <a:lnTo>
                    <a:pt x="167" y="1935"/>
                  </a:lnTo>
                  <a:cubicBezTo>
                    <a:pt x="134" y="1968"/>
                    <a:pt x="101" y="2002"/>
                    <a:pt x="67" y="2035"/>
                  </a:cubicBezTo>
                  <a:cubicBezTo>
                    <a:pt x="34" y="2102"/>
                    <a:pt x="34" y="2135"/>
                    <a:pt x="1" y="2202"/>
                  </a:cubicBezTo>
                  <a:cubicBezTo>
                    <a:pt x="1" y="2269"/>
                    <a:pt x="34" y="2302"/>
                    <a:pt x="67" y="2335"/>
                  </a:cubicBezTo>
                  <a:cubicBezTo>
                    <a:pt x="67" y="2352"/>
                    <a:pt x="76" y="2360"/>
                    <a:pt x="92" y="2360"/>
                  </a:cubicBezTo>
                  <a:cubicBezTo>
                    <a:pt x="109" y="2360"/>
                    <a:pt x="134" y="2352"/>
                    <a:pt x="167" y="2335"/>
                  </a:cubicBezTo>
                  <a:lnTo>
                    <a:pt x="434" y="2168"/>
                  </a:lnTo>
                  <a:cubicBezTo>
                    <a:pt x="468" y="2135"/>
                    <a:pt x="501" y="2102"/>
                    <a:pt x="534" y="2068"/>
                  </a:cubicBezTo>
                  <a:cubicBezTo>
                    <a:pt x="568" y="2002"/>
                    <a:pt x="568" y="1968"/>
                    <a:pt x="568" y="1902"/>
                  </a:cubicBezTo>
                  <a:cubicBezTo>
                    <a:pt x="568" y="1835"/>
                    <a:pt x="568" y="1802"/>
                    <a:pt x="534" y="1802"/>
                  </a:cubicBezTo>
                  <a:cubicBezTo>
                    <a:pt x="501" y="1802"/>
                    <a:pt x="468" y="1802"/>
                    <a:pt x="401" y="1835"/>
                  </a:cubicBezTo>
                  <a:lnTo>
                    <a:pt x="401" y="1168"/>
                  </a:lnTo>
                  <a:cubicBezTo>
                    <a:pt x="468" y="1068"/>
                    <a:pt x="501" y="1001"/>
                    <a:pt x="568" y="901"/>
                  </a:cubicBezTo>
                  <a:cubicBezTo>
                    <a:pt x="601" y="834"/>
                    <a:pt x="634" y="801"/>
                    <a:pt x="701" y="767"/>
                  </a:cubicBezTo>
                  <a:lnTo>
                    <a:pt x="868" y="767"/>
                  </a:lnTo>
                  <a:cubicBezTo>
                    <a:pt x="901" y="801"/>
                    <a:pt x="901" y="834"/>
                    <a:pt x="901" y="934"/>
                  </a:cubicBezTo>
                  <a:lnTo>
                    <a:pt x="901" y="1568"/>
                  </a:lnTo>
                  <a:cubicBezTo>
                    <a:pt x="868" y="1601"/>
                    <a:pt x="801" y="1635"/>
                    <a:pt x="768" y="1668"/>
                  </a:cubicBezTo>
                  <a:cubicBezTo>
                    <a:pt x="735" y="1701"/>
                    <a:pt x="735" y="1768"/>
                    <a:pt x="735" y="1835"/>
                  </a:cubicBezTo>
                  <a:cubicBezTo>
                    <a:pt x="735" y="1868"/>
                    <a:pt x="735" y="1902"/>
                    <a:pt x="768" y="1935"/>
                  </a:cubicBezTo>
                  <a:cubicBezTo>
                    <a:pt x="785" y="1952"/>
                    <a:pt x="801" y="1960"/>
                    <a:pt x="818" y="1960"/>
                  </a:cubicBezTo>
                  <a:cubicBezTo>
                    <a:pt x="835" y="1960"/>
                    <a:pt x="851" y="1952"/>
                    <a:pt x="868" y="1935"/>
                  </a:cubicBezTo>
                  <a:lnTo>
                    <a:pt x="1135" y="1768"/>
                  </a:lnTo>
                  <a:cubicBezTo>
                    <a:pt x="1202" y="1735"/>
                    <a:pt x="1235" y="1701"/>
                    <a:pt x="1268" y="1668"/>
                  </a:cubicBezTo>
                  <a:cubicBezTo>
                    <a:pt x="1268" y="1635"/>
                    <a:pt x="1302" y="1568"/>
                    <a:pt x="1302" y="1535"/>
                  </a:cubicBezTo>
                  <a:cubicBezTo>
                    <a:pt x="1302" y="1468"/>
                    <a:pt x="1268" y="1401"/>
                    <a:pt x="1235" y="1401"/>
                  </a:cubicBezTo>
                  <a:cubicBezTo>
                    <a:pt x="1202" y="1401"/>
                    <a:pt x="1168" y="1401"/>
                    <a:pt x="1135" y="1435"/>
                  </a:cubicBezTo>
                  <a:lnTo>
                    <a:pt x="1135" y="801"/>
                  </a:lnTo>
                  <a:cubicBezTo>
                    <a:pt x="1135" y="667"/>
                    <a:pt x="1101" y="567"/>
                    <a:pt x="1068" y="501"/>
                  </a:cubicBezTo>
                  <a:cubicBezTo>
                    <a:pt x="1035" y="434"/>
                    <a:pt x="968" y="401"/>
                    <a:pt x="901" y="367"/>
                  </a:cubicBezTo>
                  <a:cubicBezTo>
                    <a:pt x="835" y="367"/>
                    <a:pt x="768" y="401"/>
                    <a:pt x="701" y="434"/>
                  </a:cubicBezTo>
                  <a:cubicBezTo>
                    <a:pt x="634" y="467"/>
                    <a:pt x="601" y="501"/>
                    <a:pt x="568" y="567"/>
                  </a:cubicBezTo>
                  <a:cubicBezTo>
                    <a:pt x="501" y="601"/>
                    <a:pt x="468" y="667"/>
                    <a:pt x="401" y="734"/>
                  </a:cubicBezTo>
                  <a:lnTo>
                    <a:pt x="4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1" name="Google Shape;1041;p34"/>
            <p:cNvSpPr/>
            <p:nvPr/>
          </p:nvSpPr>
          <p:spPr>
            <a:xfrm>
              <a:off x="2824700" y="2215275"/>
              <a:ext cx="30025" cy="46600"/>
            </a:xfrm>
            <a:custGeom>
              <a:rect b="b" l="l" r="r" t="t"/>
              <a:pathLst>
                <a:path extrusionOk="0" h="1864" w="1201">
                  <a:moveTo>
                    <a:pt x="801" y="938"/>
                  </a:moveTo>
                  <a:lnTo>
                    <a:pt x="801" y="1071"/>
                  </a:lnTo>
                  <a:cubicBezTo>
                    <a:pt x="734" y="1171"/>
                    <a:pt x="667" y="1238"/>
                    <a:pt x="600" y="1305"/>
                  </a:cubicBezTo>
                  <a:cubicBezTo>
                    <a:pt x="567" y="1372"/>
                    <a:pt x="500" y="1438"/>
                    <a:pt x="434" y="1472"/>
                  </a:cubicBezTo>
                  <a:cubicBezTo>
                    <a:pt x="367" y="1505"/>
                    <a:pt x="300" y="1505"/>
                    <a:pt x="267" y="1505"/>
                  </a:cubicBezTo>
                  <a:cubicBezTo>
                    <a:pt x="234" y="1505"/>
                    <a:pt x="234" y="1472"/>
                    <a:pt x="234" y="1438"/>
                  </a:cubicBezTo>
                  <a:cubicBezTo>
                    <a:pt x="267" y="1372"/>
                    <a:pt x="267" y="1338"/>
                    <a:pt x="300" y="1272"/>
                  </a:cubicBezTo>
                  <a:cubicBezTo>
                    <a:pt x="367" y="1171"/>
                    <a:pt x="434" y="1105"/>
                    <a:pt x="534" y="1038"/>
                  </a:cubicBezTo>
                  <a:cubicBezTo>
                    <a:pt x="634" y="971"/>
                    <a:pt x="701" y="938"/>
                    <a:pt x="801" y="938"/>
                  </a:cubicBezTo>
                  <a:close/>
                  <a:moveTo>
                    <a:pt x="784" y="1"/>
                  </a:moveTo>
                  <a:cubicBezTo>
                    <a:pt x="719" y="1"/>
                    <a:pt x="650" y="29"/>
                    <a:pt x="567" y="71"/>
                  </a:cubicBezTo>
                  <a:cubicBezTo>
                    <a:pt x="500" y="104"/>
                    <a:pt x="467" y="137"/>
                    <a:pt x="400" y="171"/>
                  </a:cubicBezTo>
                  <a:cubicBezTo>
                    <a:pt x="334" y="237"/>
                    <a:pt x="300" y="271"/>
                    <a:pt x="234" y="338"/>
                  </a:cubicBezTo>
                  <a:cubicBezTo>
                    <a:pt x="200" y="371"/>
                    <a:pt x="167" y="404"/>
                    <a:pt x="167" y="438"/>
                  </a:cubicBezTo>
                  <a:cubicBezTo>
                    <a:pt x="133" y="438"/>
                    <a:pt x="133" y="471"/>
                    <a:pt x="133" y="504"/>
                  </a:cubicBezTo>
                  <a:cubicBezTo>
                    <a:pt x="133" y="538"/>
                    <a:pt x="133" y="571"/>
                    <a:pt x="133" y="571"/>
                  </a:cubicBezTo>
                  <a:cubicBezTo>
                    <a:pt x="133" y="638"/>
                    <a:pt x="133" y="671"/>
                    <a:pt x="167" y="704"/>
                  </a:cubicBezTo>
                  <a:lnTo>
                    <a:pt x="234" y="704"/>
                  </a:lnTo>
                  <a:cubicBezTo>
                    <a:pt x="267" y="671"/>
                    <a:pt x="300" y="638"/>
                    <a:pt x="334" y="638"/>
                  </a:cubicBezTo>
                  <a:cubicBezTo>
                    <a:pt x="400" y="538"/>
                    <a:pt x="500" y="471"/>
                    <a:pt x="600" y="404"/>
                  </a:cubicBezTo>
                  <a:cubicBezTo>
                    <a:pt x="648" y="381"/>
                    <a:pt x="678" y="357"/>
                    <a:pt x="716" y="357"/>
                  </a:cubicBezTo>
                  <a:cubicBezTo>
                    <a:pt x="731" y="357"/>
                    <a:pt x="748" y="361"/>
                    <a:pt x="767" y="371"/>
                  </a:cubicBezTo>
                  <a:cubicBezTo>
                    <a:pt x="801" y="371"/>
                    <a:pt x="801" y="404"/>
                    <a:pt x="801" y="471"/>
                  </a:cubicBezTo>
                  <a:lnTo>
                    <a:pt x="801" y="538"/>
                  </a:lnTo>
                  <a:cubicBezTo>
                    <a:pt x="701" y="571"/>
                    <a:pt x="634" y="604"/>
                    <a:pt x="567" y="638"/>
                  </a:cubicBezTo>
                  <a:cubicBezTo>
                    <a:pt x="234" y="838"/>
                    <a:pt x="33" y="1205"/>
                    <a:pt x="0" y="1572"/>
                  </a:cubicBezTo>
                  <a:cubicBezTo>
                    <a:pt x="0" y="1672"/>
                    <a:pt x="33" y="1772"/>
                    <a:pt x="133" y="1839"/>
                  </a:cubicBezTo>
                  <a:cubicBezTo>
                    <a:pt x="167" y="1855"/>
                    <a:pt x="217" y="1864"/>
                    <a:pt x="271" y="1864"/>
                  </a:cubicBezTo>
                  <a:cubicBezTo>
                    <a:pt x="325" y="1864"/>
                    <a:pt x="384" y="1855"/>
                    <a:pt x="434" y="1839"/>
                  </a:cubicBezTo>
                  <a:cubicBezTo>
                    <a:pt x="500" y="1772"/>
                    <a:pt x="567" y="1739"/>
                    <a:pt x="600" y="1672"/>
                  </a:cubicBezTo>
                  <a:cubicBezTo>
                    <a:pt x="667" y="1605"/>
                    <a:pt x="734" y="1538"/>
                    <a:pt x="801" y="1472"/>
                  </a:cubicBezTo>
                  <a:lnTo>
                    <a:pt x="801" y="1538"/>
                  </a:lnTo>
                  <a:lnTo>
                    <a:pt x="1067" y="1372"/>
                  </a:lnTo>
                  <a:cubicBezTo>
                    <a:pt x="1101" y="1338"/>
                    <a:pt x="1134" y="1305"/>
                    <a:pt x="1168" y="1272"/>
                  </a:cubicBezTo>
                  <a:cubicBezTo>
                    <a:pt x="1201" y="1238"/>
                    <a:pt x="1201" y="1171"/>
                    <a:pt x="1201" y="1138"/>
                  </a:cubicBezTo>
                  <a:cubicBezTo>
                    <a:pt x="1201" y="1071"/>
                    <a:pt x="1201" y="1038"/>
                    <a:pt x="1168" y="1005"/>
                  </a:cubicBezTo>
                  <a:cubicBezTo>
                    <a:pt x="1134" y="1005"/>
                    <a:pt x="1101" y="1005"/>
                    <a:pt x="1067" y="1038"/>
                  </a:cubicBezTo>
                  <a:lnTo>
                    <a:pt x="1001" y="1071"/>
                  </a:lnTo>
                  <a:lnTo>
                    <a:pt x="1001" y="338"/>
                  </a:lnTo>
                  <a:cubicBezTo>
                    <a:pt x="1001" y="171"/>
                    <a:pt x="967" y="71"/>
                    <a:pt x="901" y="37"/>
                  </a:cubicBezTo>
                  <a:cubicBezTo>
                    <a:pt x="862" y="12"/>
                    <a:pt x="824" y="1"/>
                    <a:pt x="7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2" name="Google Shape;1042;p34"/>
            <p:cNvSpPr/>
            <p:nvPr/>
          </p:nvSpPr>
          <p:spPr>
            <a:xfrm>
              <a:off x="2858875" y="2194925"/>
              <a:ext cx="30875" cy="49450"/>
            </a:xfrm>
            <a:custGeom>
              <a:rect b="b" l="l" r="r" t="t"/>
              <a:pathLst>
                <a:path extrusionOk="0" h="1978" w="1235">
                  <a:moveTo>
                    <a:pt x="876" y="1"/>
                  </a:moveTo>
                  <a:cubicBezTo>
                    <a:pt x="826" y="1"/>
                    <a:pt x="768" y="17"/>
                    <a:pt x="701" y="51"/>
                  </a:cubicBezTo>
                  <a:cubicBezTo>
                    <a:pt x="634" y="84"/>
                    <a:pt x="568" y="151"/>
                    <a:pt x="534" y="184"/>
                  </a:cubicBezTo>
                  <a:cubicBezTo>
                    <a:pt x="468" y="251"/>
                    <a:pt x="434" y="318"/>
                    <a:pt x="401" y="384"/>
                  </a:cubicBezTo>
                  <a:lnTo>
                    <a:pt x="401" y="284"/>
                  </a:lnTo>
                  <a:lnTo>
                    <a:pt x="167" y="384"/>
                  </a:lnTo>
                  <a:cubicBezTo>
                    <a:pt x="134" y="418"/>
                    <a:pt x="67" y="451"/>
                    <a:pt x="67" y="518"/>
                  </a:cubicBezTo>
                  <a:cubicBezTo>
                    <a:pt x="34" y="551"/>
                    <a:pt x="1" y="584"/>
                    <a:pt x="1" y="651"/>
                  </a:cubicBezTo>
                  <a:cubicBezTo>
                    <a:pt x="1" y="685"/>
                    <a:pt x="34" y="718"/>
                    <a:pt x="67" y="751"/>
                  </a:cubicBezTo>
                  <a:cubicBezTo>
                    <a:pt x="67" y="768"/>
                    <a:pt x="76" y="776"/>
                    <a:pt x="92" y="776"/>
                  </a:cubicBezTo>
                  <a:cubicBezTo>
                    <a:pt x="109" y="776"/>
                    <a:pt x="134" y="768"/>
                    <a:pt x="167" y="751"/>
                  </a:cubicBezTo>
                  <a:lnTo>
                    <a:pt x="167" y="1585"/>
                  </a:lnTo>
                  <a:cubicBezTo>
                    <a:pt x="101" y="1619"/>
                    <a:pt x="67" y="1652"/>
                    <a:pt x="34" y="1685"/>
                  </a:cubicBezTo>
                  <a:cubicBezTo>
                    <a:pt x="1" y="1719"/>
                    <a:pt x="1" y="1785"/>
                    <a:pt x="1" y="1852"/>
                  </a:cubicBezTo>
                  <a:cubicBezTo>
                    <a:pt x="1" y="1885"/>
                    <a:pt x="1" y="1919"/>
                    <a:pt x="34" y="1952"/>
                  </a:cubicBezTo>
                  <a:cubicBezTo>
                    <a:pt x="34" y="1969"/>
                    <a:pt x="51" y="1977"/>
                    <a:pt x="72" y="1977"/>
                  </a:cubicBezTo>
                  <a:cubicBezTo>
                    <a:pt x="92" y="1977"/>
                    <a:pt x="117" y="1969"/>
                    <a:pt x="134" y="1952"/>
                  </a:cubicBezTo>
                  <a:lnTo>
                    <a:pt x="401" y="1785"/>
                  </a:lnTo>
                  <a:cubicBezTo>
                    <a:pt x="434" y="1752"/>
                    <a:pt x="501" y="1719"/>
                    <a:pt x="501" y="1685"/>
                  </a:cubicBezTo>
                  <a:cubicBezTo>
                    <a:pt x="534" y="1619"/>
                    <a:pt x="568" y="1585"/>
                    <a:pt x="534" y="1518"/>
                  </a:cubicBezTo>
                  <a:cubicBezTo>
                    <a:pt x="534" y="1452"/>
                    <a:pt x="534" y="1418"/>
                    <a:pt x="501" y="1418"/>
                  </a:cubicBezTo>
                  <a:cubicBezTo>
                    <a:pt x="468" y="1418"/>
                    <a:pt x="434" y="1418"/>
                    <a:pt x="368" y="1452"/>
                  </a:cubicBezTo>
                  <a:lnTo>
                    <a:pt x="368" y="818"/>
                  </a:lnTo>
                  <a:cubicBezTo>
                    <a:pt x="434" y="718"/>
                    <a:pt x="468" y="618"/>
                    <a:pt x="534" y="518"/>
                  </a:cubicBezTo>
                  <a:cubicBezTo>
                    <a:pt x="568" y="451"/>
                    <a:pt x="634" y="418"/>
                    <a:pt x="668" y="384"/>
                  </a:cubicBezTo>
                  <a:lnTo>
                    <a:pt x="835" y="384"/>
                  </a:lnTo>
                  <a:cubicBezTo>
                    <a:pt x="868" y="418"/>
                    <a:pt x="868" y="451"/>
                    <a:pt x="868" y="551"/>
                  </a:cubicBezTo>
                  <a:lnTo>
                    <a:pt x="868" y="1185"/>
                  </a:lnTo>
                  <a:cubicBezTo>
                    <a:pt x="835" y="1218"/>
                    <a:pt x="801" y="1252"/>
                    <a:pt x="768" y="1318"/>
                  </a:cubicBezTo>
                  <a:cubicBezTo>
                    <a:pt x="735" y="1352"/>
                    <a:pt x="735" y="1385"/>
                    <a:pt x="735" y="1452"/>
                  </a:cubicBezTo>
                  <a:cubicBezTo>
                    <a:pt x="735" y="1485"/>
                    <a:pt x="735" y="1518"/>
                    <a:pt x="768" y="1552"/>
                  </a:cubicBezTo>
                  <a:cubicBezTo>
                    <a:pt x="785" y="1568"/>
                    <a:pt x="801" y="1577"/>
                    <a:pt x="818" y="1577"/>
                  </a:cubicBezTo>
                  <a:cubicBezTo>
                    <a:pt x="835" y="1577"/>
                    <a:pt x="851" y="1568"/>
                    <a:pt x="868" y="1552"/>
                  </a:cubicBezTo>
                  <a:lnTo>
                    <a:pt x="1068" y="1418"/>
                  </a:lnTo>
                  <a:cubicBezTo>
                    <a:pt x="1168" y="1352"/>
                    <a:pt x="1235" y="1252"/>
                    <a:pt x="1235" y="1152"/>
                  </a:cubicBezTo>
                  <a:cubicBezTo>
                    <a:pt x="1235" y="1118"/>
                    <a:pt x="1235" y="1085"/>
                    <a:pt x="1202" y="1051"/>
                  </a:cubicBezTo>
                  <a:cubicBezTo>
                    <a:pt x="1185" y="1035"/>
                    <a:pt x="1168" y="1026"/>
                    <a:pt x="1151" y="1026"/>
                  </a:cubicBezTo>
                  <a:cubicBezTo>
                    <a:pt x="1135" y="1026"/>
                    <a:pt x="1118" y="1035"/>
                    <a:pt x="1101" y="1051"/>
                  </a:cubicBezTo>
                  <a:lnTo>
                    <a:pt x="1101" y="418"/>
                  </a:lnTo>
                  <a:cubicBezTo>
                    <a:pt x="1101" y="284"/>
                    <a:pt x="1068" y="151"/>
                    <a:pt x="1001" y="51"/>
                  </a:cubicBezTo>
                  <a:cubicBezTo>
                    <a:pt x="968" y="17"/>
                    <a:pt x="926" y="1"/>
                    <a:pt x="87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3" name="Google Shape;1043;p34"/>
            <p:cNvSpPr/>
            <p:nvPr/>
          </p:nvSpPr>
          <p:spPr>
            <a:xfrm>
              <a:off x="2893075" y="2169700"/>
              <a:ext cx="32550" cy="68000"/>
            </a:xfrm>
            <a:custGeom>
              <a:rect b="b" l="l" r="r" t="t"/>
              <a:pathLst>
                <a:path extrusionOk="0" h="2720" w="1302">
                  <a:moveTo>
                    <a:pt x="667" y="643"/>
                  </a:moveTo>
                  <a:cubicBezTo>
                    <a:pt x="701" y="643"/>
                    <a:pt x="734" y="659"/>
                    <a:pt x="768" y="693"/>
                  </a:cubicBezTo>
                  <a:cubicBezTo>
                    <a:pt x="834" y="760"/>
                    <a:pt x="868" y="860"/>
                    <a:pt x="868" y="960"/>
                  </a:cubicBezTo>
                  <a:lnTo>
                    <a:pt x="868" y="993"/>
                  </a:lnTo>
                  <a:cubicBezTo>
                    <a:pt x="868" y="1126"/>
                    <a:pt x="834" y="1227"/>
                    <a:pt x="768" y="1360"/>
                  </a:cubicBezTo>
                  <a:cubicBezTo>
                    <a:pt x="734" y="1460"/>
                    <a:pt x="667" y="1560"/>
                    <a:pt x="567" y="1627"/>
                  </a:cubicBezTo>
                  <a:cubicBezTo>
                    <a:pt x="534" y="1643"/>
                    <a:pt x="492" y="1652"/>
                    <a:pt x="451" y="1652"/>
                  </a:cubicBezTo>
                  <a:cubicBezTo>
                    <a:pt x="409" y="1652"/>
                    <a:pt x="367" y="1643"/>
                    <a:pt x="334" y="1627"/>
                  </a:cubicBezTo>
                  <a:cubicBezTo>
                    <a:pt x="267" y="1560"/>
                    <a:pt x="234" y="1427"/>
                    <a:pt x="234" y="1327"/>
                  </a:cubicBezTo>
                  <a:cubicBezTo>
                    <a:pt x="234" y="1193"/>
                    <a:pt x="267" y="1060"/>
                    <a:pt x="334" y="960"/>
                  </a:cubicBezTo>
                  <a:cubicBezTo>
                    <a:pt x="367" y="826"/>
                    <a:pt x="467" y="760"/>
                    <a:pt x="567" y="693"/>
                  </a:cubicBezTo>
                  <a:cubicBezTo>
                    <a:pt x="601" y="659"/>
                    <a:pt x="634" y="643"/>
                    <a:pt x="667" y="643"/>
                  </a:cubicBezTo>
                  <a:close/>
                  <a:moveTo>
                    <a:pt x="1214" y="1"/>
                  </a:moveTo>
                  <a:cubicBezTo>
                    <a:pt x="1193" y="1"/>
                    <a:pt x="1168" y="9"/>
                    <a:pt x="1134" y="26"/>
                  </a:cubicBezTo>
                  <a:lnTo>
                    <a:pt x="868" y="192"/>
                  </a:lnTo>
                  <a:lnTo>
                    <a:pt x="868" y="293"/>
                  </a:lnTo>
                  <a:cubicBezTo>
                    <a:pt x="834" y="259"/>
                    <a:pt x="768" y="226"/>
                    <a:pt x="734" y="226"/>
                  </a:cubicBezTo>
                  <a:cubicBezTo>
                    <a:pt x="667" y="226"/>
                    <a:pt x="601" y="259"/>
                    <a:pt x="567" y="293"/>
                  </a:cubicBezTo>
                  <a:cubicBezTo>
                    <a:pt x="401" y="393"/>
                    <a:pt x="267" y="559"/>
                    <a:pt x="167" y="726"/>
                  </a:cubicBezTo>
                  <a:cubicBezTo>
                    <a:pt x="67" y="960"/>
                    <a:pt x="0" y="1193"/>
                    <a:pt x="0" y="1427"/>
                  </a:cubicBezTo>
                  <a:cubicBezTo>
                    <a:pt x="0" y="1593"/>
                    <a:pt x="67" y="1794"/>
                    <a:pt x="167" y="1927"/>
                  </a:cubicBezTo>
                  <a:cubicBezTo>
                    <a:pt x="217" y="1977"/>
                    <a:pt x="284" y="2002"/>
                    <a:pt x="355" y="2002"/>
                  </a:cubicBezTo>
                  <a:cubicBezTo>
                    <a:pt x="426" y="2002"/>
                    <a:pt x="501" y="1977"/>
                    <a:pt x="567" y="1927"/>
                  </a:cubicBezTo>
                  <a:cubicBezTo>
                    <a:pt x="601" y="1894"/>
                    <a:pt x="667" y="1827"/>
                    <a:pt x="701" y="1794"/>
                  </a:cubicBezTo>
                  <a:cubicBezTo>
                    <a:pt x="768" y="1727"/>
                    <a:pt x="834" y="1660"/>
                    <a:pt x="868" y="1593"/>
                  </a:cubicBezTo>
                  <a:lnTo>
                    <a:pt x="868" y="1760"/>
                  </a:lnTo>
                  <a:cubicBezTo>
                    <a:pt x="868" y="1827"/>
                    <a:pt x="868" y="1927"/>
                    <a:pt x="801" y="1994"/>
                  </a:cubicBezTo>
                  <a:cubicBezTo>
                    <a:pt x="768" y="2094"/>
                    <a:pt x="734" y="2161"/>
                    <a:pt x="634" y="2194"/>
                  </a:cubicBezTo>
                  <a:lnTo>
                    <a:pt x="401" y="2327"/>
                  </a:lnTo>
                  <a:cubicBezTo>
                    <a:pt x="367" y="2361"/>
                    <a:pt x="301" y="2394"/>
                    <a:pt x="267" y="2461"/>
                  </a:cubicBezTo>
                  <a:cubicBezTo>
                    <a:pt x="267" y="2494"/>
                    <a:pt x="267" y="2527"/>
                    <a:pt x="234" y="2594"/>
                  </a:cubicBezTo>
                  <a:cubicBezTo>
                    <a:pt x="234" y="2628"/>
                    <a:pt x="267" y="2661"/>
                    <a:pt x="267" y="2694"/>
                  </a:cubicBezTo>
                  <a:cubicBezTo>
                    <a:pt x="284" y="2711"/>
                    <a:pt x="301" y="2719"/>
                    <a:pt x="321" y="2719"/>
                  </a:cubicBezTo>
                  <a:cubicBezTo>
                    <a:pt x="342" y="2719"/>
                    <a:pt x="367" y="2711"/>
                    <a:pt x="401" y="2694"/>
                  </a:cubicBezTo>
                  <a:lnTo>
                    <a:pt x="667" y="2561"/>
                  </a:lnTo>
                  <a:cubicBezTo>
                    <a:pt x="768" y="2494"/>
                    <a:pt x="834" y="2394"/>
                    <a:pt x="901" y="2327"/>
                  </a:cubicBezTo>
                  <a:cubicBezTo>
                    <a:pt x="968" y="2227"/>
                    <a:pt x="1001" y="2094"/>
                    <a:pt x="1034" y="1994"/>
                  </a:cubicBezTo>
                  <a:cubicBezTo>
                    <a:pt x="1068" y="1860"/>
                    <a:pt x="1101" y="1760"/>
                    <a:pt x="1101" y="1627"/>
                  </a:cubicBezTo>
                  <a:lnTo>
                    <a:pt x="1101" y="393"/>
                  </a:lnTo>
                  <a:lnTo>
                    <a:pt x="1134" y="393"/>
                  </a:lnTo>
                  <a:cubicBezTo>
                    <a:pt x="1168" y="359"/>
                    <a:pt x="1235" y="326"/>
                    <a:pt x="1268" y="259"/>
                  </a:cubicBezTo>
                  <a:cubicBezTo>
                    <a:pt x="1268" y="226"/>
                    <a:pt x="1301" y="192"/>
                    <a:pt x="1301" y="126"/>
                  </a:cubicBezTo>
                  <a:cubicBezTo>
                    <a:pt x="1301" y="92"/>
                    <a:pt x="1268" y="59"/>
                    <a:pt x="1268" y="26"/>
                  </a:cubicBezTo>
                  <a:cubicBezTo>
                    <a:pt x="1251" y="9"/>
                    <a:pt x="1235" y="1"/>
                    <a:pt x="12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4" name="Google Shape;1044;p34"/>
            <p:cNvSpPr/>
            <p:nvPr/>
          </p:nvSpPr>
          <p:spPr>
            <a:xfrm>
              <a:off x="2928100" y="2155325"/>
              <a:ext cx="30050" cy="45250"/>
            </a:xfrm>
            <a:custGeom>
              <a:rect b="b" l="l" r="r" t="t"/>
              <a:pathLst>
                <a:path extrusionOk="0" h="1810" w="1202">
                  <a:moveTo>
                    <a:pt x="801" y="401"/>
                  </a:moveTo>
                  <a:cubicBezTo>
                    <a:pt x="834" y="434"/>
                    <a:pt x="901" y="467"/>
                    <a:pt x="934" y="534"/>
                  </a:cubicBezTo>
                  <a:lnTo>
                    <a:pt x="234" y="934"/>
                  </a:lnTo>
                  <a:cubicBezTo>
                    <a:pt x="267" y="834"/>
                    <a:pt x="334" y="734"/>
                    <a:pt x="401" y="634"/>
                  </a:cubicBezTo>
                  <a:cubicBezTo>
                    <a:pt x="434" y="567"/>
                    <a:pt x="501" y="501"/>
                    <a:pt x="601" y="434"/>
                  </a:cubicBezTo>
                  <a:cubicBezTo>
                    <a:pt x="634" y="401"/>
                    <a:pt x="701" y="401"/>
                    <a:pt x="801" y="401"/>
                  </a:cubicBezTo>
                  <a:close/>
                  <a:moveTo>
                    <a:pt x="868" y="0"/>
                  </a:moveTo>
                  <a:cubicBezTo>
                    <a:pt x="768" y="0"/>
                    <a:pt x="667" y="34"/>
                    <a:pt x="601" y="67"/>
                  </a:cubicBezTo>
                  <a:cubicBezTo>
                    <a:pt x="434" y="167"/>
                    <a:pt x="267" y="334"/>
                    <a:pt x="200" y="534"/>
                  </a:cubicBezTo>
                  <a:cubicBezTo>
                    <a:pt x="67" y="767"/>
                    <a:pt x="0" y="1001"/>
                    <a:pt x="0" y="1234"/>
                  </a:cubicBezTo>
                  <a:cubicBezTo>
                    <a:pt x="0" y="1401"/>
                    <a:pt x="67" y="1601"/>
                    <a:pt x="167" y="1735"/>
                  </a:cubicBezTo>
                  <a:cubicBezTo>
                    <a:pt x="217" y="1785"/>
                    <a:pt x="276" y="1810"/>
                    <a:pt x="346" y="1810"/>
                  </a:cubicBezTo>
                  <a:cubicBezTo>
                    <a:pt x="417" y="1810"/>
                    <a:pt x="501" y="1785"/>
                    <a:pt x="601" y="1735"/>
                  </a:cubicBezTo>
                  <a:cubicBezTo>
                    <a:pt x="701" y="1668"/>
                    <a:pt x="834" y="1568"/>
                    <a:pt x="934" y="1468"/>
                  </a:cubicBezTo>
                  <a:cubicBezTo>
                    <a:pt x="1001" y="1401"/>
                    <a:pt x="1068" y="1335"/>
                    <a:pt x="1134" y="1234"/>
                  </a:cubicBezTo>
                  <a:cubicBezTo>
                    <a:pt x="1168" y="1201"/>
                    <a:pt x="1168" y="1134"/>
                    <a:pt x="1168" y="1101"/>
                  </a:cubicBezTo>
                  <a:cubicBezTo>
                    <a:pt x="1168" y="1068"/>
                    <a:pt x="1168" y="1034"/>
                    <a:pt x="1134" y="1001"/>
                  </a:cubicBezTo>
                  <a:cubicBezTo>
                    <a:pt x="1118" y="984"/>
                    <a:pt x="1109" y="976"/>
                    <a:pt x="1101" y="976"/>
                  </a:cubicBezTo>
                  <a:cubicBezTo>
                    <a:pt x="1093" y="976"/>
                    <a:pt x="1084" y="984"/>
                    <a:pt x="1068" y="1001"/>
                  </a:cubicBezTo>
                  <a:cubicBezTo>
                    <a:pt x="1034" y="1034"/>
                    <a:pt x="968" y="1068"/>
                    <a:pt x="934" y="1101"/>
                  </a:cubicBezTo>
                  <a:cubicBezTo>
                    <a:pt x="834" y="1201"/>
                    <a:pt x="734" y="1301"/>
                    <a:pt x="601" y="1368"/>
                  </a:cubicBezTo>
                  <a:cubicBezTo>
                    <a:pt x="534" y="1435"/>
                    <a:pt x="467" y="1435"/>
                    <a:pt x="367" y="1435"/>
                  </a:cubicBezTo>
                  <a:cubicBezTo>
                    <a:pt x="301" y="1401"/>
                    <a:pt x="267" y="1368"/>
                    <a:pt x="234" y="1301"/>
                  </a:cubicBezTo>
                  <a:lnTo>
                    <a:pt x="1168" y="767"/>
                  </a:lnTo>
                  <a:lnTo>
                    <a:pt x="1201" y="567"/>
                  </a:lnTo>
                  <a:cubicBezTo>
                    <a:pt x="1201" y="467"/>
                    <a:pt x="1201" y="401"/>
                    <a:pt x="1168" y="300"/>
                  </a:cubicBezTo>
                  <a:cubicBezTo>
                    <a:pt x="1134" y="200"/>
                    <a:pt x="1101" y="134"/>
                    <a:pt x="1034" y="67"/>
                  </a:cubicBezTo>
                  <a:cubicBezTo>
                    <a:pt x="968" y="34"/>
                    <a:pt x="934"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5" name="Google Shape;1045;p34"/>
            <p:cNvSpPr/>
            <p:nvPr/>
          </p:nvSpPr>
          <p:spPr>
            <a:xfrm>
              <a:off x="2964800" y="2115500"/>
              <a:ext cx="28375" cy="68000"/>
            </a:xfrm>
            <a:custGeom>
              <a:rect b="b" l="l" r="r" t="t"/>
              <a:pathLst>
                <a:path extrusionOk="0" h="2720" w="1135">
                  <a:moveTo>
                    <a:pt x="1042" y="0"/>
                  </a:moveTo>
                  <a:cubicBezTo>
                    <a:pt x="1017" y="0"/>
                    <a:pt x="984" y="9"/>
                    <a:pt x="934" y="25"/>
                  </a:cubicBezTo>
                  <a:cubicBezTo>
                    <a:pt x="867" y="59"/>
                    <a:pt x="801" y="92"/>
                    <a:pt x="734" y="126"/>
                  </a:cubicBezTo>
                  <a:cubicBezTo>
                    <a:pt x="567" y="192"/>
                    <a:pt x="467" y="326"/>
                    <a:pt x="400" y="459"/>
                  </a:cubicBezTo>
                  <a:cubicBezTo>
                    <a:pt x="334" y="593"/>
                    <a:pt x="300" y="759"/>
                    <a:pt x="300" y="893"/>
                  </a:cubicBezTo>
                  <a:lnTo>
                    <a:pt x="300" y="1026"/>
                  </a:lnTo>
                  <a:lnTo>
                    <a:pt x="167" y="1093"/>
                  </a:lnTo>
                  <a:cubicBezTo>
                    <a:pt x="133" y="1126"/>
                    <a:pt x="100" y="1160"/>
                    <a:pt x="67" y="1226"/>
                  </a:cubicBezTo>
                  <a:cubicBezTo>
                    <a:pt x="33" y="1260"/>
                    <a:pt x="33" y="1293"/>
                    <a:pt x="33" y="1360"/>
                  </a:cubicBezTo>
                  <a:cubicBezTo>
                    <a:pt x="33" y="1393"/>
                    <a:pt x="33" y="1426"/>
                    <a:pt x="67" y="1460"/>
                  </a:cubicBezTo>
                  <a:cubicBezTo>
                    <a:pt x="83" y="1476"/>
                    <a:pt x="100" y="1485"/>
                    <a:pt x="117" y="1485"/>
                  </a:cubicBezTo>
                  <a:cubicBezTo>
                    <a:pt x="133" y="1485"/>
                    <a:pt x="150" y="1476"/>
                    <a:pt x="167" y="1460"/>
                  </a:cubicBezTo>
                  <a:lnTo>
                    <a:pt x="300" y="1393"/>
                  </a:lnTo>
                  <a:lnTo>
                    <a:pt x="300" y="2227"/>
                  </a:lnTo>
                  <a:lnTo>
                    <a:pt x="167" y="2327"/>
                  </a:lnTo>
                  <a:cubicBezTo>
                    <a:pt x="100" y="2327"/>
                    <a:pt x="67" y="2394"/>
                    <a:pt x="33" y="2427"/>
                  </a:cubicBezTo>
                  <a:cubicBezTo>
                    <a:pt x="0" y="2461"/>
                    <a:pt x="0" y="2527"/>
                    <a:pt x="0" y="2561"/>
                  </a:cubicBezTo>
                  <a:cubicBezTo>
                    <a:pt x="0" y="2594"/>
                    <a:pt x="0" y="2661"/>
                    <a:pt x="33" y="2694"/>
                  </a:cubicBezTo>
                  <a:cubicBezTo>
                    <a:pt x="50" y="2711"/>
                    <a:pt x="67" y="2719"/>
                    <a:pt x="88" y="2719"/>
                  </a:cubicBezTo>
                  <a:cubicBezTo>
                    <a:pt x="108" y="2719"/>
                    <a:pt x="133" y="2711"/>
                    <a:pt x="167" y="2694"/>
                  </a:cubicBezTo>
                  <a:lnTo>
                    <a:pt x="834" y="2294"/>
                  </a:lnTo>
                  <a:cubicBezTo>
                    <a:pt x="867" y="2260"/>
                    <a:pt x="934" y="2227"/>
                    <a:pt x="967" y="2160"/>
                  </a:cubicBezTo>
                  <a:cubicBezTo>
                    <a:pt x="967" y="2127"/>
                    <a:pt x="1001" y="2060"/>
                    <a:pt x="1001" y="2027"/>
                  </a:cubicBezTo>
                  <a:cubicBezTo>
                    <a:pt x="1001" y="1994"/>
                    <a:pt x="967" y="1960"/>
                    <a:pt x="967" y="1927"/>
                  </a:cubicBezTo>
                  <a:cubicBezTo>
                    <a:pt x="951" y="1910"/>
                    <a:pt x="934" y="1902"/>
                    <a:pt x="913" y="1902"/>
                  </a:cubicBezTo>
                  <a:cubicBezTo>
                    <a:pt x="892" y="1902"/>
                    <a:pt x="867" y="1910"/>
                    <a:pt x="834" y="1927"/>
                  </a:cubicBezTo>
                  <a:lnTo>
                    <a:pt x="500" y="2094"/>
                  </a:lnTo>
                  <a:lnTo>
                    <a:pt x="500" y="1260"/>
                  </a:lnTo>
                  <a:lnTo>
                    <a:pt x="867" y="1093"/>
                  </a:lnTo>
                  <a:cubicBezTo>
                    <a:pt x="901" y="1060"/>
                    <a:pt x="967" y="1026"/>
                    <a:pt x="967" y="959"/>
                  </a:cubicBezTo>
                  <a:cubicBezTo>
                    <a:pt x="1001" y="926"/>
                    <a:pt x="1001" y="859"/>
                    <a:pt x="1001" y="826"/>
                  </a:cubicBezTo>
                  <a:cubicBezTo>
                    <a:pt x="1001" y="793"/>
                    <a:pt x="1001" y="759"/>
                    <a:pt x="967" y="726"/>
                  </a:cubicBezTo>
                  <a:cubicBezTo>
                    <a:pt x="967" y="709"/>
                    <a:pt x="959" y="701"/>
                    <a:pt x="942" y="701"/>
                  </a:cubicBezTo>
                  <a:cubicBezTo>
                    <a:pt x="926" y="701"/>
                    <a:pt x="901" y="709"/>
                    <a:pt x="867" y="726"/>
                  </a:cubicBezTo>
                  <a:lnTo>
                    <a:pt x="500" y="926"/>
                  </a:lnTo>
                  <a:lnTo>
                    <a:pt x="500" y="793"/>
                  </a:lnTo>
                  <a:cubicBezTo>
                    <a:pt x="500" y="726"/>
                    <a:pt x="534" y="693"/>
                    <a:pt x="567" y="626"/>
                  </a:cubicBezTo>
                  <a:cubicBezTo>
                    <a:pt x="600" y="559"/>
                    <a:pt x="634" y="526"/>
                    <a:pt x="701" y="492"/>
                  </a:cubicBezTo>
                  <a:cubicBezTo>
                    <a:pt x="801" y="459"/>
                    <a:pt x="867" y="426"/>
                    <a:pt x="967" y="392"/>
                  </a:cubicBezTo>
                  <a:lnTo>
                    <a:pt x="1034" y="359"/>
                  </a:lnTo>
                  <a:cubicBezTo>
                    <a:pt x="1067" y="326"/>
                    <a:pt x="1067" y="292"/>
                    <a:pt x="1101" y="259"/>
                  </a:cubicBezTo>
                  <a:cubicBezTo>
                    <a:pt x="1134" y="226"/>
                    <a:pt x="1134" y="159"/>
                    <a:pt x="1134" y="126"/>
                  </a:cubicBezTo>
                  <a:cubicBezTo>
                    <a:pt x="1134" y="92"/>
                    <a:pt x="1134" y="59"/>
                    <a:pt x="1101" y="25"/>
                  </a:cubicBezTo>
                  <a:cubicBezTo>
                    <a:pt x="1084" y="9"/>
                    <a:pt x="1067" y="0"/>
                    <a:pt x="104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6" name="Google Shape;1046;p34"/>
            <p:cNvSpPr/>
            <p:nvPr/>
          </p:nvSpPr>
          <p:spPr>
            <a:xfrm>
              <a:off x="2998150" y="2112150"/>
              <a:ext cx="29200" cy="53575"/>
            </a:xfrm>
            <a:custGeom>
              <a:rect b="b" l="l" r="r" t="t"/>
              <a:pathLst>
                <a:path extrusionOk="0" h="2143" w="1168">
                  <a:moveTo>
                    <a:pt x="1001" y="1"/>
                  </a:moveTo>
                  <a:cubicBezTo>
                    <a:pt x="968" y="1"/>
                    <a:pt x="934" y="9"/>
                    <a:pt x="901" y="26"/>
                  </a:cubicBezTo>
                  <a:cubicBezTo>
                    <a:pt x="834" y="59"/>
                    <a:pt x="768" y="126"/>
                    <a:pt x="734" y="159"/>
                  </a:cubicBezTo>
                  <a:cubicBezTo>
                    <a:pt x="667" y="293"/>
                    <a:pt x="567" y="393"/>
                    <a:pt x="501" y="526"/>
                  </a:cubicBezTo>
                  <a:lnTo>
                    <a:pt x="501" y="293"/>
                  </a:lnTo>
                  <a:lnTo>
                    <a:pt x="200" y="526"/>
                  </a:lnTo>
                  <a:cubicBezTo>
                    <a:pt x="167" y="560"/>
                    <a:pt x="100" y="593"/>
                    <a:pt x="100" y="660"/>
                  </a:cubicBezTo>
                  <a:cubicBezTo>
                    <a:pt x="67" y="693"/>
                    <a:pt x="67" y="727"/>
                    <a:pt x="67" y="793"/>
                  </a:cubicBezTo>
                  <a:cubicBezTo>
                    <a:pt x="67" y="827"/>
                    <a:pt x="67" y="860"/>
                    <a:pt x="100" y="893"/>
                  </a:cubicBezTo>
                  <a:cubicBezTo>
                    <a:pt x="100" y="910"/>
                    <a:pt x="117" y="918"/>
                    <a:pt x="138" y="918"/>
                  </a:cubicBezTo>
                  <a:cubicBezTo>
                    <a:pt x="159" y="918"/>
                    <a:pt x="184" y="910"/>
                    <a:pt x="200" y="893"/>
                  </a:cubicBezTo>
                  <a:lnTo>
                    <a:pt x="301" y="827"/>
                  </a:lnTo>
                  <a:lnTo>
                    <a:pt x="301" y="1661"/>
                  </a:lnTo>
                  <a:lnTo>
                    <a:pt x="167" y="1761"/>
                  </a:lnTo>
                  <a:cubicBezTo>
                    <a:pt x="100" y="1761"/>
                    <a:pt x="67" y="1827"/>
                    <a:pt x="34" y="1861"/>
                  </a:cubicBezTo>
                  <a:cubicBezTo>
                    <a:pt x="0" y="1894"/>
                    <a:pt x="0" y="1961"/>
                    <a:pt x="0" y="1994"/>
                  </a:cubicBezTo>
                  <a:cubicBezTo>
                    <a:pt x="0" y="2061"/>
                    <a:pt x="0" y="2094"/>
                    <a:pt x="34" y="2128"/>
                  </a:cubicBezTo>
                  <a:cubicBezTo>
                    <a:pt x="45" y="2139"/>
                    <a:pt x="56" y="2142"/>
                    <a:pt x="68" y="2142"/>
                  </a:cubicBezTo>
                  <a:cubicBezTo>
                    <a:pt x="93" y="2142"/>
                    <a:pt x="123" y="2128"/>
                    <a:pt x="167" y="2128"/>
                  </a:cubicBezTo>
                  <a:lnTo>
                    <a:pt x="834" y="1694"/>
                  </a:lnTo>
                  <a:cubicBezTo>
                    <a:pt x="901" y="1661"/>
                    <a:pt x="934" y="1627"/>
                    <a:pt x="968" y="1594"/>
                  </a:cubicBezTo>
                  <a:cubicBezTo>
                    <a:pt x="968" y="1527"/>
                    <a:pt x="1001" y="1494"/>
                    <a:pt x="1001" y="1427"/>
                  </a:cubicBezTo>
                  <a:cubicBezTo>
                    <a:pt x="1001" y="1394"/>
                    <a:pt x="968" y="1360"/>
                    <a:pt x="968" y="1327"/>
                  </a:cubicBezTo>
                  <a:cubicBezTo>
                    <a:pt x="951" y="1310"/>
                    <a:pt x="934" y="1302"/>
                    <a:pt x="913" y="1302"/>
                  </a:cubicBezTo>
                  <a:cubicBezTo>
                    <a:pt x="893" y="1302"/>
                    <a:pt x="868" y="1310"/>
                    <a:pt x="834" y="1327"/>
                  </a:cubicBezTo>
                  <a:lnTo>
                    <a:pt x="501" y="1527"/>
                  </a:lnTo>
                  <a:lnTo>
                    <a:pt x="501" y="993"/>
                  </a:lnTo>
                  <a:cubicBezTo>
                    <a:pt x="601" y="793"/>
                    <a:pt x="701" y="660"/>
                    <a:pt x="734" y="560"/>
                  </a:cubicBezTo>
                  <a:cubicBezTo>
                    <a:pt x="801" y="493"/>
                    <a:pt x="834" y="460"/>
                    <a:pt x="901" y="393"/>
                  </a:cubicBezTo>
                  <a:lnTo>
                    <a:pt x="968" y="393"/>
                  </a:lnTo>
                  <a:cubicBezTo>
                    <a:pt x="984" y="410"/>
                    <a:pt x="1001" y="418"/>
                    <a:pt x="1018" y="418"/>
                  </a:cubicBezTo>
                  <a:cubicBezTo>
                    <a:pt x="1034" y="418"/>
                    <a:pt x="1051" y="410"/>
                    <a:pt x="1068" y="393"/>
                  </a:cubicBezTo>
                  <a:cubicBezTo>
                    <a:pt x="1101" y="393"/>
                    <a:pt x="1134" y="360"/>
                    <a:pt x="1134" y="293"/>
                  </a:cubicBezTo>
                  <a:cubicBezTo>
                    <a:pt x="1168" y="260"/>
                    <a:pt x="1168" y="226"/>
                    <a:pt x="1168" y="159"/>
                  </a:cubicBezTo>
                  <a:cubicBezTo>
                    <a:pt x="1168" y="93"/>
                    <a:pt x="1168" y="59"/>
                    <a:pt x="1101" y="26"/>
                  </a:cubicBezTo>
                  <a:cubicBezTo>
                    <a:pt x="1068" y="9"/>
                    <a:pt x="1034" y="1"/>
                    <a:pt x="10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7" name="Google Shape;1047;p34"/>
            <p:cNvSpPr/>
            <p:nvPr/>
          </p:nvSpPr>
          <p:spPr>
            <a:xfrm>
              <a:off x="3031500" y="2096100"/>
              <a:ext cx="30050" cy="45075"/>
            </a:xfrm>
            <a:custGeom>
              <a:rect b="b" l="l" r="r" t="t"/>
              <a:pathLst>
                <a:path extrusionOk="0" h="1803" w="1202">
                  <a:moveTo>
                    <a:pt x="743" y="387"/>
                  </a:moveTo>
                  <a:cubicBezTo>
                    <a:pt x="762" y="387"/>
                    <a:pt x="782" y="391"/>
                    <a:pt x="801" y="401"/>
                  </a:cubicBezTo>
                  <a:cubicBezTo>
                    <a:pt x="868" y="401"/>
                    <a:pt x="901" y="468"/>
                    <a:pt x="935" y="535"/>
                  </a:cubicBezTo>
                  <a:lnTo>
                    <a:pt x="267" y="902"/>
                  </a:lnTo>
                  <a:cubicBezTo>
                    <a:pt x="267" y="801"/>
                    <a:pt x="334" y="701"/>
                    <a:pt x="401" y="601"/>
                  </a:cubicBezTo>
                  <a:cubicBezTo>
                    <a:pt x="434" y="535"/>
                    <a:pt x="501" y="468"/>
                    <a:pt x="601" y="435"/>
                  </a:cubicBezTo>
                  <a:cubicBezTo>
                    <a:pt x="648" y="411"/>
                    <a:pt x="695" y="387"/>
                    <a:pt x="743" y="387"/>
                  </a:cubicBezTo>
                  <a:close/>
                  <a:moveTo>
                    <a:pt x="868" y="1"/>
                  </a:moveTo>
                  <a:cubicBezTo>
                    <a:pt x="768" y="1"/>
                    <a:pt x="701" y="1"/>
                    <a:pt x="601" y="68"/>
                  </a:cubicBezTo>
                  <a:cubicBezTo>
                    <a:pt x="434" y="168"/>
                    <a:pt x="301" y="334"/>
                    <a:pt x="201" y="535"/>
                  </a:cubicBezTo>
                  <a:cubicBezTo>
                    <a:pt x="67" y="735"/>
                    <a:pt x="34" y="968"/>
                    <a:pt x="34" y="1235"/>
                  </a:cubicBezTo>
                  <a:cubicBezTo>
                    <a:pt x="1" y="1402"/>
                    <a:pt x="67" y="1569"/>
                    <a:pt x="201" y="1702"/>
                  </a:cubicBezTo>
                  <a:cubicBezTo>
                    <a:pt x="234" y="1769"/>
                    <a:pt x="292" y="1802"/>
                    <a:pt x="363" y="1802"/>
                  </a:cubicBezTo>
                  <a:cubicBezTo>
                    <a:pt x="434" y="1802"/>
                    <a:pt x="518" y="1769"/>
                    <a:pt x="601" y="1702"/>
                  </a:cubicBezTo>
                  <a:cubicBezTo>
                    <a:pt x="734" y="1635"/>
                    <a:pt x="835" y="1569"/>
                    <a:pt x="935" y="1469"/>
                  </a:cubicBezTo>
                  <a:cubicBezTo>
                    <a:pt x="1001" y="1402"/>
                    <a:pt x="1101" y="1302"/>
                    <a:pt x="1135" y="1235"/>
                  </a:cubicBezTo>
                  <a:cubicBezTo>
                    <a:pt x="1168" y="1168"/>
                    <a:pt x="1168" y="1135"/>
                    <a:pt x="1168" y="1102"/>
                  </a:cubicBezTo>
                  <a:cubicBezTo>
                    <a:pt x="1168" y="1035"/>
                    <a:pt x="1168" y="1002"/>
                    <a:pt x="1135" y="968"/>
                  </a:cubicBezTo>
                  <a:lnTo>
                    <a:pt x="1068" y="968"/>
                  </a:lnTo>
                  <a:cubicBezTo>
                    <a:pt x="1035" y="1002"/>
                    <a:pt x="1001" y="1035"/>
                    <a:pt x="968" y="1102"/>
                  </a:cubicBezTo>
                  <a:cubicBezTo>
                    <a:pt x="868" y="1202"/>
                    <a:pt x="734" y="1268"/>
                    <a:pt x="634" y="1369"/>
                  </a:cubicBezTo>
                  <a:cubicBezTo>
                    <a:pt x="534" y="1402"/>
                    <a:pt x="468" y="1435"/>
                    <a:pt x="368" y="1435"/>
                  </a:cubicBezTo>
                  <a:cubicBezTo>
                    <a:pt x="301" y="1402"/>
                    <a:pt x="267" y="1335"/>
                    <a:pt x="234" y="1268"/>
                  </a:cubicBezTo>
                  <a:lnTo>
                    <a:pt x="1168" y="735"/>
                  </a:lnTo>
                  <a:lnTo>
                    <a:pt x="1201" y="568"/>
                  </a:lnTo>
                  <a:cubicBezTo>
                    <a:pt x="1201" y="468"/>
                    <a:pt x="1201" y="368"/>
                    <a:pt x="1168" y="301"/>
                  </a:cubicBezTo>
                  <a:cubicBezTo>
                    <a:pt x="1135" y="201"/>
                    <a:pt x="1101" y="101"/>
                    <a:pt x="1035" y="34"/>
                  </a:cubicBezTo>
                  <a:cubicBezTo>
                    <a:pt x="1001" y="1"/>
                    <a:pt x="935" y="1"/>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8" name="Google Shape;1048;p34"/>
            <p:cNvSpPr/>
            <p:nvPr/>
          </p:nvSpPr>
          <p:spPr>
            <a:xfrm>
              <a:off x="3064850" y="2069625"/>
              <a:ext cx="34225" cy="64650"/>
            </a:xfrm>
            <a:custGeom>
              <a:rect b="b" l="l" r="r" t="t"/>
              <a:pathLst>
                <a:path extrusionOk="0" h="2586" w="1369">
                  <a:moveTo>
                    <a:pt x="801" y="660"/>
                  </a:moveTo>
                  <a:cubicBezTo>
                    <a:pt x="868" y="693"/>
                    <a:pt x="902" y="726"/>
                    <a:pt x="935" y="793"/>
                  </a:cubicBezTo>
                  <a:cubicBezTo>
                    <a:pt x="935" y="826"/>
                    <a:pt x="968" y="893"/>
                    <a:pt x="968" y="960"/>
                  </a:cubicBezTo>
                  <a:cubicBezTo>
                    <a:pt x="935" y="1060"/>
                    <a:pt x="902" y="1193"/>
                    <a:pt x="868" y="1293"/>
                  </a:cubicBezTo>
                  <a:cubicBezTo>
                    <a:pt x="801" y="1393"/>
                    <a:pt x="735" y="1494"/>
                    <a:pt x="635" y="1560"/>
                  </a:cubicBezTo>
                  <a:cubicBezTo>
                    <a:pt x="585" y="1577"/>
                    <a:pt x="535" y="1585"/>
                    <a:pt x="489" y="1585"/>
                  </a:cubicBezTo>
                  <a:cubicBezTo>
                    <a:pt x="443" y="1585"/>
                    <a:pt x="401" y="1577"/>
                    <a:pt x="368" y="1560"/>
                  </a:cubicBezTo>
                  <a:cubicBezTo>
                    <a:pt x="301" y="1494"/>
                    <a:pt x="268" y="1427"/>
                    <a:pt x="301" y="1327"/>
                  </a:cubicBezTo>
                  <a:cubicBezTo>
                    <a:pt x="301" y="1227"/>
                    <a:pt x="301" y="1127"/>
                    <a:pt x="368" y="1060"/>
                  </a:cubicBezTo>
                  <a:cubicBezTo>
                    <a:pt x="401" y="893"/>
                    <a:pt x="501" y="760"/>
                    <a:pt x="635" y="693"/>
                  </a:cubicBezTo>
                  <a:cubicBezTo>
                    <a:pt x="668" y="660"/>
                    <a:pt x="735" y="660"/>
                    <a:pt x="801" y="660"/>
                  </a:cubicBezTo>
                  <a:close/>
                  <a:moveTo>
                    <a:pt x="1277" y="1"/>
                  </a:moveTo>
                  <a:cubicBezTo>
                    <a:pt x="1260" y="1"/>
                    <a:pt x="1235" y="9"/>
                    <a:pt x="1202" y="26"/>
                  </a:cubicBezTo>
                  <a:lnTo>
                    <a:pt x="935" y="193"/>
                  </a:lnTo>
                  <a:lnTo>
                    <a:pt x="935" y="326"/>
                  </a:lnTo>
                  <a:cubicBezTo>
                    <a:pt x="911" y="302"/>
                    <a:pt x="871" y="279"/>
                    <a:pt x="826" y="279"/>
                  </a:cubicBezTo>
                  <a:cubicBezTo>
                    <a:pt x="807" y="279"/>
                    <a:pt x="788" y="283"/>
                    <a:pt x="768" y="293"/>
                  </a:cubicBezTo>
                  <a:cubicBezTo>
                    <a:pt x="701" y="293"/>
                    <a:pt x="668" y="293"/>
                    <a:pt x="601" y="326"/>
                  </a:cubicBezTo>
                  <a:cubicBezTo>
                    <a:pt x="435" y="459"/>
                    <a:pt x="301" y="626"/>
                    <a:pt x="201" y="826"/>
                  </a:cubicBezTo>
                  <a:cubicBezTo>
                    <a:pt x="101" y="1027"/>
                    <a:pt x="34" y="1227"/>
                    <a:pt x="34" y="1460"/>
                  </a:cubicBezTo>
                  <a:cubicBezTo>
                    <a:pt x="1" y="1627"/>
                    <a:pt x="101" y="1827"/>
                    <a:pt x="234" y="1927"/>
                  </a:cubicBezTo>
                  <a:cubicBezTo>
                    <a:pt x="273" y="1953"/>
                    <a:pt x="321" y="1964"/>
                    <a:pt x="371" y="1964"/>
                  </a:cubicBezTo>
                  <a:cubicBezTo>
                    <a:pt x="452" y="1964"/>
                    <a:pt x="539" y="1935"/>
                    <a:pt x="601" y="1894"/>
                  </a:cubicBezTo>
                  <a:cubicBezTo>
                    <a:pt x="668" y="1860"/>
                    <a:pt x="735" y="1827"/>
                    <a:pt x="768" y="1760"/>
                  </a:cubicBezTo>
                  <a:cubicBezTo>
                    <a:pt x="835" y="1694"/>
                    <a:pt x="902" y="1627"/>
                    <a:pt x="935" y="1560"/>
                  </a:cubicBezTo>
                  <a:lnTo>
                    <a:pt x="935" y="2127"/>
                  </a:lnTo>
                  <a:lnTo>
                    <a:pt x="801" y="2194"/>
                  </a:lnTo>
                  <a:cubicBezTo>
                    <a:pt x="768" y="2227"/>
                    <a:pt x="701" y="2261"/>
                    <a:pt x="701" y="2327"/>
                  </a:cubicBezTo>
                  <a:cubicBezTo>
                    <a:pt x="668" y="2361"/>
                    <a:pt x="635" y="2394"/>
                    <a:pt x="635" y="2461"/>
                  </a:cubicBezTo>
                  <a:cubicBezTo>
                    <a:pt x="635" y="2494"/>
                    <a:pt x="668" y="2528"/>
                    <a:pt x="701" y="2561"/>
                  </a:cubicBezTo>
                  <a:cubicBezTo>
                    <a:pt x="701" y="2578"/>
                    <a:pt x="710" y="2586"/>
                    <a:pt x="726" y="2586"/>
                  </a:cubicBezTo>
                  <a:cubicBezTo>
                    <a:pt x="743" y="2586"/>
                    <a:pt x="768" y="2578"/>
                    <a:pt x="801" y="2561"/>
                  </a:cubicBezTo>
                  <a:lnTo>
                    <a:pt x="1235" y="2327"/>
                  </a:lnTo>
                  <a:cubicBezTo>
                    <a:pt x="1268" y="2294"/>
                    <a:pt x="1302" y="2261"/>
                    <a:pt x="1335" y="2227"/>
                  </a:cubicBezTo>
                  <a:cubicBezTo>
                    <a:pt x="1369" y="2161"/>
                    <a:pt x="1369" y="2127"/>
                    <a:pt x="1369" y="2061"/>
                  </a:cubicBezTo>
                  <a:cubicBezTo>
                    <a:pt x="1369" y="2027"/>
                    <a:pt x="1369" y="1994"/>
                    <a:pt x="1335" y="1961"/>
                  </a:cubicBezTo>
                  <a:cubicBezTo>
                    <a:pt x="1318" y="1944"/>
                    <a:pt x="1302" y="1935"/>
                    <a:pt x="1285" y="1935"/>
                  </a:cubicBezTo>
                  <a:cubicBezTo>
                    <a:pt x="1268" y="1935"/>
                    <a:pt x="1252" y="1944"/>
                    <a:pt x="1235" y="1961"/>
                  </a:cubicBezTo>
                  <a:lnTo>
                    <a:pt x="1168" y="1994"/>
                  </a:lnTo>
                  <a:lnTo>
                    <a:pt x="1168" y="426"/>
                  </a:lnTo>
                  <a:lnTo>
                    <a:pt x="1202" y="393"/>
                  </a:lnTo>
                  <a:cubicBezTo>
                    <a:pt x="1268" y="359"/>
                    <a:pt x="1302" y="326"/>
                    <a:pt x="1335" y="293"/>
                  </a:cubicBezTo>
                  <a:cubicBezTo>
                    <a:pt x="1335" y="226"/>
                    <a:pt x="1369" y="193"/>
                    <a:pt x="1369" y="159"/>
                  </a:cubicBezTo>
                  <a:cubicBezTo>
                    <a:pt x="1369" y="93"/>
                    <a:pt x="1335" y="59"/>
                    <a:pt x="1302" y="26"/>
                  </a:cubicBezTo>
                  <a:cubicBezTo>
                    <a:pt x="1302" y="9"/>
                    <a:pt x="1293" y="1"/>
                    <a:pt x="127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49" name="Google Shape;1049;p34"/>
            <p:cNvSpPr/>
            <p:nvPr/>
          </p:nvSpPr>
          <p:spPr>
            <a:xfrm>
              <a:off x="3101550" y="2054425"/>
              <a:ext cx="32550" cy="50050"/>
            </a:xfrm>
            <a:custGeom>
              <a:rect b="b" l="l" r="r" t="t"/>
              <a:pathLst>
                <a:path extrusionOk="0" h="2002" w="1302">
                  <a:moveTo>
                    <a:pt x="101" y="0"/>
                  </a:moveTo>
                  <a:cubicBezTo>
                    <a:pt x="67" y="33"/>
                    <a:pt x="34" y="67"/>
                    <a:pt x="34" y="133"/>
                  </a:cubicBezTo>
                  <a:cubicBezTo>
                    <a:pt x="1" y="167"/>
                    <a:pt x="1" y="200"/>
                    <a:pt x="1" y="267"/>
                  </a:cubicBezTo>
                  <a:cubicBezTo>
                    <a:pt x="1" y="300"/>
                    <a:pt x="1" y="334"/>
                    <a:pt x="1" y="334"/>
                  </a:cubicBezTo>
                  <a:cubicBezTo>
                    <a:pt x="34" y="367"/>
                    <a:pt x="34" y="367"/>
                    <a:pt x="67" y="400"/>
                  </a:cubicBezTo>
                  <a:lnTo>
                    <a:pt x="801" y="600"/>
                  </a:lnTo>
                  <a:lnTo>
                    <a:pt x="67" y="1668"/>
                  </a:lnTo>
                  <a:cubicBezTo>
                    <a:pt x="34" y="1701"/>
                    <a:pt x="34" y="1735"/>
                    <a:pt x="1" y="1768"/>
                  </a:cubicBezTo>
                  <a:cubicBezTo>
                    <a:pt x="1" y="1801"/>
                    <a:pt x="1" y="1835"/>
                    <a:pt x="1" y="1868"/>
                  </a:cubicBezTo>
                  <a:cubicBezTo>
                    <a:pt x="1" y="1935"/>
                    <a:pt x="1" y="1968"/>
                    <a:pt x="34" y="2001"/>
                  </a:cubicBezTo>
                  <a:lnTo>
                    <a:pt x="101" y="2001"/>
                  </a:lnTo>
                  <a:cubicBezTo>
                    <a:pt x="134" y="1968"/>
                    <a:pt x="167" y="1935"/>
                    <a:pt x="201" y="1901"/>
                  </a:cubicBezTo>
                  <a:lnTo>
                    <a:pt x="1302" y="334"/>
                  </a:lnTo>
                  <a:lnTo>
                    <a:pt x="201"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0" name="Google Shape;1050;p34"/>
            <p:cNvSpPr/>
            <p:nvPr/>
          </p:nvSpPr>
          <p:spPr>
            <a:xfrm>
              <a:off x="2027450" y="2763450"/>
              <a:ext cx="33375" cy="49875"/>
            </a:xfrm>
            <a:custGeom>
              <a:rect b="b" l="l" r="r" t="t"/>
              <a:pathLst>
                <a:path extrusionOk="0" h="1995" w="1335">
                  <a:moveTo>
                    <a:pt x="1251" y="1"/>
                  </a:moveTo>
                  <a:cubicBezTo>
                    <a:pt x="1235" y="1"/>
                    <a:pt x="1218" y="9"/>
                    <a:pt x="1201" y="26"/>
                  </a:cubicBezTo>
                  <a:cubicBezTo>
                    <a:pt x="1168" y="59"/>
                    <a:pt x="1135" y="93"/>
                    <a:pt x="1135" y="126"/>
                  </a:cubicBezTo>
                  <a:lnTo>
                    <a:pt x="1" y="1694"/>
                  </a:lnTo>
                  <a:lnTo>
                    <a:pt x="1068" y="1994"/>
                  </a:lnTo>
                  <a:lnTo>
                    <a:pt x="1168" y="1994"/>
                  </a:lnTo>
                  <a:cubicBezTo>
                    <a:pt x="1201" y="1961"/>
                    <a:pt x="1235" y="1927"/>
                    <a:pt x="1235" y="1894"/>
                  </a:cubicBezTo>
                  <a:cubicBezTo>
                    <a:pt x="1268" y="1861"/>
                    <a:pt x="1268" y="1794"/>
                    <a:pt x="1268" y="1761"/>
                  </a:cubicBezTo>
                  <a:cubicBezTo>
                    <a:pt x="1302" y="1727"/>
                    <a:pt x="1302" y="1694"/>
                    <a:pt x="1268" y="1660"/>
                  </a:cubicBezTo>
                  <a:cubicBezTo>
                    <a:pt x="1268" y="1627"/>
                    <a:pt x="1235" y="1627"/>
                    <a:pt x="1201" y="1627"/>
                  </a:cubicBezTo>
                  <a:lnTo>
                    <a:pt x="468" y="1427"/>
                  </a:lnTo>
                  <a:lnTo>
                    <a:pt x="1268" y="360"/>
                  </a:lnTo>
                  <a:cubicBezTo>
                    <a:pt x="1268" y="326"/>
                    <a:pt x="1302" y="259"/>
                    <a:pt x="1335" y="226"/>
                  </a:cubicBezTo>
                  <a:cubicBezTo>
                    <a:pt x="1335" y="193"/>
                    <a:pt x="1335" y="159"/>
                    <a:pt x="1335" y="126"/>
                  </a:cubicBezTo>
                  <a:cubicBezTo>
                    <a:pt x="1335" y="93"/>
                    <a:pt x="1302" y="26"/>
                    <a:pt x="1302" y="26"/>
                  </a:cubicBezTo>
                  <a:cubicBezTo>
                    <a:pt x="1285" y="9"/>
                    <a:pt x="1268" y="1"/>
                    <a:pt x="125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1" name="Google Shape;1051;p34"/>
            <p:cNvSpPr/>
            <p:nvPr/>
          </p:nvSpPr>
          <p:spPr>
            <a:xfrm>
              <a:off x="2061650" y="2757425"/>
              <a:ext cx="34200" cy="69850"/>
            </a:xfrm>
            <a:custGeom>
              <a:rect b="b" l="l" r="r" t="t"/>
              <a:pathLst>
                <a:path extrusionOk="0" h="2794" w="1368">
                  <a:moveTo>
                    <a:pt x="882" y="400"/>
                  </a:moveTo>
                  <a:cubicBezTo>
                    <a:pt x="964" y="400"/>
                    <a:pt x="1045" y="445"/>
                    <a:pt x="1068" y="534"/>
                  </a:cubicBezTo>
                  <a:cubicBezTo>
                    <a:pt x="1101" y="567"/>
                    <a:pt x="1101" y="634"/>
                    <a:pt x="1134" y="701"/>
                  </a:cubicBezTo>
                  <a:cubicBezTo>
                    <a:pt x="1101" y="801"/>
                    <a:pt x="1068" y="934"/>
                    <a:pt x="1034" y="1034"/>
                  </a:cubicBezTo>
                  <a:cubicBezTo>
                    <a:pt x="968" y="1134"/>
                    <a:pt x="901" y="1234"/>
                    <a:pt x="767" y="1301"/>
                  </a:cubicBezTo>
                  <a:cubicBezTo>
                    <a:pt x="734" y="1334"/>
                    <a:pt x="692" y="1351"/>
                    <a:pt x="651" y="1351"/>
                  </a:cubicBezTo>
                  <a:cubicBezTo>
                    <a:pt x="609" y="1351"/>
                    <a:pt x="567" y="1334"/>
                    <a:pt x="534" y="1301"/>
                  </a:cubicBezTo>
                  <a:cubicBezTo>
                    <a:pt x="467" y="1234"/>
                    <a:pt x="434" y="1168"/>
                    <a:pt x="434" y="1101"/>
                  </a:cubicBezTo>
                  <a:cubicBezTo>
                    <a:pt x="434" y="967"/>
                    <a:pt x="467" y="867"/>
                    <a:pt x="501" y="801"/>
                  </a:cubicBezTo>
                  <a:cubicBezTo>
                    <a:pt x="567" y="634"/>
                    <a:pt x="667" y="534"/>
                    <a:pt x="767" y="434"/>
                  </a:cubicBezTo>
                  <a:cubicBezTo>
                    <a:pt x="801" y="412"/>
                    <a:pt x="842" y="400"/>
                    <a:pt x="882" y="400"/>
                  </a:cubicBezTo>
                  <a:close/>
                  <a:moveTo>
                    <a:pt x="984" y="0"/>
                  </a:moveTo>
                  <a:cubicBezTo>
                    <a:pt x="909" y="0"/>
                    <a:pt x="834" y="33"/>
                    <a:pt x="767" y="100"/>
                  </a:cubicBezTo>
                  <a:cubicBezTo>
                    <a:pt x="701" y="134"/>
                    <a:pt x="634" y="167"/>
                    <a:pt x="601" y="234"/>
                  </a:cubicBezTo>
                  <a:cubicBezTo>
                    <a:pt x="534" y="300"/>
                    <a:pt x="467" y="367"/>
                    <a:pt x="434" y="467"/>
                  </a:cubicBezTo>
                  <a:lnTo>
                    <a:pt x="434" y="334"/>
                  </a:lnTo>
                  <a:lnTo>
                    <a:pt x="167" y="500"/>
                  </a:lnTo>
                  <a:cubicBezTo>
                    <a:pt x="100" y="500"/>
                    <a:pt x="67" y="534"/>
                    <a:pt x="34" y="601"/>
                  </a:cubicBezTo>
                  <a:cubicBezTo>
                    <a:pt x="34" y="634"/>
                    <a:pt x="0" y="701"/>
                    <a:pt x="0" y="734"/>
                  </a:cubicBezTo>
                  <a:cubicBezTo>
                    <a:pt x="0" y="767"/>
                    <a:pt x="34" y="834"/>
                    <a:pt x="34" y="867"/>
                  </a:cubicBezTo>
                  <a:cubicBezTo>
                    <a:pt x="67" y="867"/>
                    <a:pt x="100" y="867"/>
                    <a:pt x="167" y="834"/>
                  </a:cubicBezTo>
                  <a:lnTo>
                    <a:pt x="200" y="834"/>
                  </a:lnTo>
                  <a:lnTo>
                    <a:pt x="200" y="2402"/>
                  </a:lnTo>
                  <a:lnTo>
                    <a:pt x="167" y="2402"/>
                  </a:lnTo>
                  <a:cubicBezTo>
                    <a:pt x="100" y="2435"/>
                    <a:pt x="67" y="2469"/>
                    <a:pt x="34" y="2535"/>
                  </a:cubicBezTo>
                  <a:cubicBezTo>
                    <a:pt x="34" y="2569"/>
                    <a:pt x="0" y="2602"/>
                    <a:pt x="0" y="2669"/>
                  </a:cubicBezTo>
                  <a:cubicBezTo>
                    <a:pt x="0" y="2702"/>
                    <a:pt x="34" y="2735"/>
                    <a:pt x="34" y="2769"/>
                  </a:cubicBezTo>
                  <a:cubicBezTo>
                    <a:pt x="50" y="2785"/>
                    <a:pt x="67" y="2794"/>
                    <a:pt x="88" y="2794"/>
                  </a:cubicBezTo>
                  <a:cubicBezTo>
                    <a:pt x="109" y="2794"/>
                    <a:pt x="134" y="2785"/>
                    <a:pt x="167" y="2769"/>
                  </a:cubicBezTo>
                  <a:lnTo>
                    <a:pt x="567" y="2535"/>
                  </a:lnTo>
                  <a:cubicBezTo>
                    <a:pt x="634" y="2502"/>
                    <a:pt x="667" y="2469"/>
                    <a:pt x="701" y="2402"/>
                  </a:cubicBezTo>
                  <a:cubicBezTo>
                    <a:pt x="734" y="2369"/>
                    <a:pt x="734" y="2302"/>
                    <a:pt x="734" y="2268"/>
                  </a:cubicBezTo>
                  <a:cubicBezTo>
                    <a:pt x="734" y="2235"/>
                    <a:pt x="734" y="2202"/>
                    <a:pt x="701" y="2168"/>
                  </a:cubicBezTo>
                  <a:cubicBezTo>
                    <a:pt x="684" y="2152"/>
                    <a:pt x="667" y="2143"/>
                    <a:pt x="647" y="2143"/>
                  </a:cubicBezTo>
                  <a:cubicBezTo>
                    <a:pt x="626" y="2143"/>
                    <a:pt x="601" y="2152"/>
                    <a:pt x="567" y="2168"/>
                  </a:cubicBezTo>
                  <a:lnTo>
                    <a:pt x="434" y="2268"/>
                  </a:lnTo>
                  <a:lnTo>
                    <a:pt x="434" y="1668"/>
                  </a:lnTo>
                  <a:cubicBezTo>
                    <a:pt x="501" y="1701"/>
                    <a:pt x="567" y="1701"/>
                    <a:pt x="634" y="1701"/>
                  </a:cubicBezTo>
                  <a:cubicBezTo>
                    <a:pt x="667" y="1701"/>
                    <a:pt x="734" y="1668"/>
                    <a:pt x="801" y="1635"/>
                  </a:cubicBezTo>
                  <a:cubicBezTo>
                    <a:pt x="934" y="1535"/>
                    <a:pt x="1068" y="1401"/>
                    <a:pt x="1168" y="1234"/>
                  </a:cubicBezTo>
                  <a:cubicBezTo>
                    <a:pt x="1268" y="1034"/>
                    <a:pt x="1335" y="801"/>
                    <a:pt x="1335" y="567"/>
                  </a:cubicBezTo>
                  <a:cubicBezTo>
                    <a:pt x="1368" y="367"/>
                    <a:pt x="1301" y="200"/>
                    <a:pt x="1201" y="100"/>
                  </a:cubicBezTo>
                  <a:cubicBezTo>
                    <a:pt x="1134" y="33"/>
                    <a:pt x="1059" y="0"/>
                    <a:pt x="98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2" name="Google Shape;1052;p34"/>
            <p:cNvSpPr/>
            <p:nvPr/>
          </p:nvSpPr>
          <p:spPr>
            <a:xfrm>
              <a:off x="2100000" y="2735100"/>
              <a:ext cx="30050" cy="53000"/>
            </a:xfrm>
            <a:custGeom>
              <a:rect b="b" l="l" r="r" t="t"/>
              <a:pathLst>
                <a:path extrusionOk="0" h="2120" w="1202">
                  <a:moveTo>
                    <a:pt x="1018" y="1"/>
                  </a:moveTo>
                  <a:cubicBezTo>
                    <a:pt x="976" y="1"/>
                    <a:pt x="935" y="9"/>
                    <a:pt x="901" y="26"/>
                  </a:cubicBezTo>
                  <a:cubicBezTo>
                    <a:pt x="835" y="59"/>
                    <a:pt x="801" y="126"/>
                    <a:pt x="768" y="159"/>
                  </a:cubicBezTo>
                  <a:cubicBezTo>
                    <a:pt x="668" y="259"/>
                    <a:pt x="601" y="393"/>
                    <a:pt x="534" y="493"/>
                  </a:cubicBezTo>
                  <a:lnTo>
                    <a:pt x="534" y="293"/>
                  </a:lnTo>
                  <a:lnTo>
                    <a:pt x="234" y="493"/>
                  </a:lnTo>
                  <a:cubicBezTo>
                    <a:pt x="167" y="526"/>
                    <a:pt x="134" y="560"/>
                    <a:pt x="101" y="626"/>
                  </a:cubicBezTo>
                  <a:cubicBezTo>
                    <a:pt x="67" y="660"/>
                    <a:pt x="67" y="726"/>
                    <a:pt x="67" y="760"/>
                  </a:cubicBezTo>
                  <a:cubicBezTo>
                    <a:pt x="67" y="793"/>
                    <a:pt x="67" y="826"/>
                    <a:pt x="101" y="860"/>
                  </a:cubicBezTo>
                  <a:cubicBezTo>
                    <a:pt x="117" y="876"/>
                    <a:pt x="134" y="885"/>
                    <a:pt x="155" y="885"/>
                  </a:cubicBezTo>
                  <a:cubicBezTo>
                    <a:pt x="176" y="885"/>
                    <a:pt x="201" y="876"/>
                    <a:pt x="234" y="860"/>
                  </a:cubicBezTo>
                  <a:lnTo>
                    <a:pt x="301" y="826"/>
                  </a:lnTo>
                  <a:lnTo>
                    <a:pt x="301" y="1660"/>
                  </a:lnTo>
                  <a:lnTo>
                    <a:pt x="167" y="1727"/>
                  </a:lnTo>
                  <a:cubicBezTo>
                    <a:pt x="101" y="1760"/>
                    <a:pt x="67" y="1794"/>
                    <a:pt x="34" y="1827"/>
                  </a:cubicBezTo>
                  <a:cubicBezTo>
                    <a:pt x="34" y="1894"/>
                    <a:pt x="1" y="1927"/>
                    <a:pt x="1" y="1994"/>
                  </a:cubicBezTo>
                  <a:cubicBezTo>
                    <a:pt x="1" y="2027"/>
                    <a:pt x="34" y="2061"/>
                    <a:pt x="34" y="2094"/>
                  </a:cubicBezTo>
                  <a:cubicBezTo>
                    <a:pt x="51" y="2111"/>
                    <a:pt x="67" y="2119"/>
                    <a:pt x="88" y="2119"/>
                  </a:cubicBezTo>
                  <a:cubicBezTo>
                    <a:pt x="109" y="2119"/>
                    <a:pt x="134" y="2111"/>
                    <a:pt x="167" y="2094"/>
                  </a:cubicBezTo>
                  <a:lnTo>
                    <a:pt x="835" y="1694"/>
                  </a:lnTo>
                  <a:cubicBezTo>
                    <a:pt x="901" y="1660"/>
                    <a:pt x="935" y="1627"/>
                    <a:pt x="968" y="1594"/>
                  </a:cubicBezTo>
                  <a:cubicBezTo>
                    <a:pt x="1001" y="1527"/>
                    <a:pt x="1001" y="1494"/>
                    <a:pt x="1001" y="1427"/>
                  </a:cubicBezTo>
                  <a:cubicBezTo>
                    <a:pt x="1001" y="1393"/>
                    <a:pt x="1001" y="1360"/>
                    <a:pt x="968" y="1327"/>
                  </a:cubicBezTo>
                  <a:cubicBezTo>
                    <a:pt x="951" y="1310"/>
                    <a:pt x="935" y="1302"/>
                    <a:pt x="914" y="1302"/>
                  </a:cubicBezTo>
                  <a:cubicBezTo>
                    <a:pt x="893" y="1302"/>
                    <a:pt x="868" y="1310"/>
                    <a:pt x="835" y="1327"/>
                  </a:cubicBezTo>
                  <a:lnTo>
                    <a:pt x="534" y="1527"/>
                  </a:lnTo>
                  <a:lnTo>
                    <a:pt x="534" y="993"/>
                  </a:lnTo>
                  <a:cubicBezTo>
                    <a:pt x="634" y="826"/>
                    <a:pt x="701" y="693"/>
                    <a:pt x="768" y="593"/>
                  </a:cubicBezTo>
                  <a:cubicBezTo>
                    <a:pt x="801" y="526"/>
                    <a:pt x="835" y="459"/>
                    <a:pt x="901" y="393"/>
                  </a:cubicBezTo>
                  <a:cubicBezTo>
                    <a:pt x="912" y="382"/>
                    <a:pt x="924" y="378"/>
                    <a:pt x="935" y="378"/>
                  </a:cubicBezTo>
                  <a:cubicBezTo>
                    <a:pt x="957" y="378"/>
                    <a:pt x="979" y="393"/>
                    <a:pt x="1001" y="393"/>
                  </a:cubicBezTo>
                  <a:cubicBezTo>
                    <a:pt x="1001" y="409"/>
                    <a:pt x="1010" y="418"/>
                    <a:pt x="1022" y="418"/>
                  </a:cubicBezTo>
                  <a:cubicBezTo>
                    <a:pt x="1035" y="418"/>
                    <a:pt x="1051" y="409"/>
                    <a:pt x="1068" y="393"/>
                  </a:cubicBezTo>
                  <a:cubicBezTo>
                    <a:pt x="1101" y="393"/>
                    <a:pt x="1135" y="359"/>
                    <a:pt x="1168" y="293"/>
                  </a:cubicBezTo>
                  <a:cubicBezTo>
                    <a:pt x="1168" y="259"/>
                    <a:pt x="1202" y="226"/>
                    <a:pt x="1202" y="159"/>
                  </a:cubicBezTo>
                  <a:cubicBezTo>
                    <a:pt x="1202" y="93"/>
                    <a:pt x="1168" y="59"/>
                    <a:pt x="1135" y="26"/>
                  </a:cubicBezTo>
                  <a:cubicBezTo>
                    <a:pt x="1101" y="9"/>
                    <a:pt x="1060" y="1"/>
                    <a:pt x="10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3" name="Google Shape;1053;p34"/>
            <p:cNvSpPr/>
            <p:nvPr/>
          </p:nvSpPr>
          <p:spPr>
            <a:xfrm>
              <a:off x="2135025" y="2704050"/>
              <a:ext cx="27550" cy="62350"/>
            </a:xfrm>
            <a:custGeom>
              <a:rect b="b" l="l" r="r" t="t"/>
              <a:pathLst>
                <a:path extrusionOk="0" h="2494" w="1102">
                  <a:moveTo>
                    <a:pt x="634" y="0"/>
                  </a:moveTo>
                  <a:lnTo>
                    <a:pt x="368" y="167"/>
                  </a:lnTo>
                  <a:lnTo>
                    <a:pt x="368" y="534"/>
                  </a:lnTo>
                  <a:lnTo>
                    <a:pt x="634" y="367"/>
                  </a:lnTo>
                  <a:lnTo>
                    <a:pt x="634" y="0"/>
                  </a:lnTo>
                  <a:close/>
                  <a:moveTo>
                    <a:pt x="668" y="634"/>
                  </a:moveTo>
                  <a:lnTo>
                    <a:pt x="234" y="868"/>
                  </a:lnTo>
                  <a:cubicBezTo>
                    <a:pt x="201" y="901"/>
                    <a:pt x="134" y="934"/>
                    <a:pt x="134" y="1001"/>
                  </a:cubicBezTo>
                  <a:cubicBezTo>
                    <a:pt x="101" y="1034"/>
                    <a:pt x="101" y="1068"/>
                    <a:pt x="101" y="1134"/>
                  </a:cubicBezTo>
                  <a:cubicBezTo>
                    <a:pt x="101" y="1168"/>
                    <a:pt x="101" y="1201"/>
                    <a:pt x="134" y="1234"/>
                  </a:cubicBezTo>
                  <a:cubicBezTo>
                    <a:pt x="134" y="1251"/>
                    <a:pt x="151" y="1260"/>
                    <a:pt x="172" y="1260"/>
                  </a:cubicBezTo>
                  <a:cubicBezTo>
                    <a:pt x="192" y="1260"/>
                    <a:pt x="217" y="1251"/>
                    <a:pt x="234" y="1234"/>
                  </a:cubicBezTo>
                  <a:lnTo>
                    <a:pt x="434" y="1134"/>
                  </a:lnTo>
                  <a:lnTo>
                    <a:pt x="434" y="1968"/>
                  </a:lnTo>
                  <a:lnTo>
                    <a:pt x="167" y="2102"/>
                  </a:lnTo>
                  <a:cubicBezTo>
                    <a:pt x="101" y="2135"/>
                    <a:pt x="67" y="2168"/>
                    <a:pt x="34" y="2235"/>
                  </a:cubicBezTo>
                  <a:cubicBezTo>
                    <a:pt x="1" y="2269"/>
                    <a:pt x="1" y="2335"/>
                    <a:pt x="1" y="2369"/>
                  </a:cubicBezTo>
                  <a:cubicBezTo>
                    <a:pt x="1" y="2402"/>
                    <a:pt x="1" y="2435"/>
                    <a:pt x="34" y="2469"/>
                  </a:cubicBezTo>
                  <a:cubicBezTo>
                    <a:pt x="51" y="2485"/>
                    <a:pt x="67" y="2494"/>
                    <a:pt x="88" y="2494"/>
                  </a:cubicBezTo>
                  <a:cubicBezTo>
                    <a:pt x="109" y="2494"/>
                    <a:pt x="134" y="2485"/>
                    <a:pt x="167" y="2469"/>
                  </a:cubicBezTo>
                  <a:lnTo>
                    <a:pt x="935" y="2068"/>
                  </a:lnTo>
                  <a:cubicBezTo>
                    <a:pt x="1001" y="2035"/>
                    <a:pt x="1035" y="2002"/>
                    <a:pt x="1068" y="1935"/>
                  </a:cubicBezTo>
                  <a:cubicBezTo>
                    <a:pt x="1068" y="1902"/>
                    <a:pt x="1101" y="1835"/>
                    <a:pt x="1101" y="1802"/>
                  </a:cubicBezTo>
                  <a:cubicBezTo>
                    <a:pt x="1101" y="1768"/>
                    <a:pt x="1068" y="1735"/>
                    <a:pt x="1068" y="1701"/>
                  </a:cubicBezTo>
                  <a:cubicBezTo>
                    <a:pt x="1051" y="1685"/>
                    <a:pt x="1035" y="1676"/>
                    <a:pt x="1014" y="1676"/>
                  </a:cubicBezTo>
                  <a:cubicBezTo>
                    <a:pt x="993" y="1676"/>
                    <a:pt x="968" y="1685"/>
                    <a:pt x="935" y="1701"/>
                  </a:cubicBezTo>
                  <a:lnTo>
                    <a:pt x="668" y="1868"/>
                  </a:lnTo>
                  <a:lnTo>
                    <a:pt x="668" y="634"/>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4" name="Google Shape;1054;p34"/>
            <p:cNvSpPr/>
            <p:nvPr/>
          </p:nvSpPr>
          <p:spPr>
            <a:xfrm>
              <a:off x="2168375" y="2698700"/>
              <a:ext cx="30050" cy="44575"/>
            </a:xfrm>
            <a:custGeom>
              <a:rect b="b" l="l" r="r" t="t"/>
              <a:pathLst>
                <a:path extrusionOk="0" h="1783" w="1202">
                  <a:moveTo>
                    <a:pt x="716" y="378"/>
                  </a:moveTo>
                  <a:cubicBezTo>
                    <a:pt x="778" y="378"/>
                    <a:pt x="840" y="407"/>
                    <a:pt x="902" y="448"/>
                  </a:cubicBezTo>
                  <a:cubicBezTo>
                    <a:pt x="935" y="514"/>
                    <a:pt x="968" y="615"/>
                    <a:pt x="968" y="715"/>
                  </a:cubicBezTo>
                  <a:cubicBezTo>
                    <a:pt x="968" y="848"/>
                    <a:pt x="935" y="981"/>
                    <a:pt x="868" y="1115"/>
                  </a:cubicBezTo>
                  <a:cubicBezTo>
                    <a:pt x="802" y="1215"/>
                    <a:pt x="701" y="1315"/>
                    <a:pt x="601" y="1382"/>
                  </a:cubicBezTo>
                  <a:cubicBezTo>
                    <a:pt x="568" y="1415"/>
                    <a:pt x="526" y="1432"/>
                    <a:pt x="480" y="1432"/>
                  </a:cubicBezTo>
                  <a:cubicBezTo>
                    <a:pt x="435" y="1432"/>
                    <a:pt x="385" y="1415"/>
                    <a:pt x="335" y="1382"/>
                  </a:cubicBezTo>
                  <a:cubicBezTo>
                    <a:pt x="268" y="1315"/>
                    <a:pt x="234" y="1248"/>
                    <a:pt x="234" y="1148"/>
                  </a:cubicBezTo>
                  <a:cubicBezTo>
                    <a:pt x="234" y="981"/>
                    <a:pt x="268" y="848"/>
                    <a:pt x="335" y="715"/>
                  </a:cubicBezTo>
                  <a:cubicBezTo>
                    <a:pt x="401" y="615"/>
                    <a:pt x="501" y="514"/>
                    <a:pt x="601" y="414"/>
                  </a:cubicBezTo>
                  <a:cubicBezTo>
                    <a:pt x="640" y="389"/>
                    <a:pt x="678" y="378"/>
                    <a:pt x="716" y="378"/>
                  </a:cubicBezTo>
                  <a:close/>
                  <a:moveTo>
                    <a:pt x="814" y="0"/>
                  </a:moveTo>
                  <a:cubicBezTo>
                    <a:pt x="743" y="0"/>
                    <a:pt x="672" y="24"/>
                    <a:pt x="601" y="47"/>
                  </a:cubicBezTo>
                  <a:cubicBezTo>
                    <a:pt x="501" y="114"/>
                    <a:pt x="368" y="214"/>
                    <a:pt x="301" y="348"/>
                  </a:cubicBezTo>
                  <a:cubicBezTo>
                    <a:pt x="201" y="481"/>
                    <a:pt x="134" y="615"/>
                    <a:pt x="101" y="781"/>
                  </a:cubicBezTo>
                  <a:cubicBezTo>
                    <a:pt x="34" y="915"/>
                    <a:pt x="34" y="1082"/>
                    <a:pt x="34" y="1248"/>
                  </a:cubicBezTo>
                  <a:cubicBezTo>
                    <a:pt x="1" y="1348"/>
                    <a:pt x="34" y="1482"/>
                    <a:pt x="101" y="1582"/>
                  </a:cubicBezTo>
                  <a:cubicBezTo>
                    <a:pt x="134" y="1682"/>
                    <a:pt x="201" y="1749"/>
                    <a:pt x="301" y="1782"/>
                  </a:cubicBezTo>
                  <a:cubicBezTo>
                    <a:pt x="401" y="1782"/>
                    <a:pt x="501" y="1749"/>
                    <a:pt x="601" y="1715"/>
                  </a:cubicBezTo>
                  <a:cubicBezTo>
                    <a:pt x="735" y="1615"/>
                    <a:pt x="835" y="1549"/>
                    <a:pt x="902" y="1415"/>
                  </a:cubicBezTo>
                  <a:cubicBezTo>
                    <a:pt x="1002" y="1282"/>
                    <a:pt x="1068" y="1148"/>
                    <a:pt x="1135" y="1015"/>
                  </a:cubicBezTo>
                  <a:cubicBezTo>
                    <a:pt x="1168" y="881"/>
                    <a:pt x="1202" y="715"/>
                    <a:pt x="1202" y="581"/>
                  </a:cubicBezTo>
                  <a:cubicBezTo>
                    <a:pt x="1202" y="448"/>
                    <a:pt x="1168" y="314"/>
                    <a:pt x="1102" y="181"/>
                  </a:cubicBezTo>
                  <a:cubicBezTo>
                    <a:pt x="1068" y="114"/>
                    <a:pt x="1002" y="14"/>
                    <a:pt x="902" y="14"/>
                  </a:cubicBezTo>
                  <a:cubicBezTo>
                    <a:pt x="872" y="4"/>
                    <a:pt x="843" y="0"/>
                    <a:pt x="81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5" name="Google Shape;1055;p34"/>
            <p:cNvSpPr/>
            <p:nvPr/>
          </p:nvSpPr>
          <p:spPr>
            <a:xfrm>
              <a:off x="2203400" y="2675075"/>
              <a:ext cx="30050" cy="53175"/>
            </a:xfrm>
            <a:custGeom>
              <a:rect b="b" l="l" r="r" t="t"/>
              <a:pathLst>
                <a:path extrusionOk="0" h="2127" w="1202">
                  <a:moveTo>
                    <a:pt x="1018" y="0"/>
                  </a:moveTo>
                  <a:cubicBezTo>
                    <a:pt x="977" y="0"/>
                    <a:pt x="935" y="8"/>
                    <a:pt x="902" y="25"/>
                  </a:cubicBezTo>
                  <a:cubicBezTo>
                    <a:pt x="868" y="58"/>
                    <a:pt x="802" y="125"/>
                    <a:pt x="768" y="159"/>
                  </a:cubicBezTo>
                  <a:cubicBezTo>
                    <a:pt x="668" y="259"/>
                    <a:pt x="601" y="392"/>
                    <a:pt x="535" y="525"/>
                  </a:cubicBezTo>
                  <a:lnTo>
                    <a:pt x="535" y="292"/>
                  </a:lnTo>
                  <a:lnTo>
                    <a:pt x="234" y="525"/>
                  </a:lnTo>
                  <a:cubicBezTo>
                    <a:pt x="168" y="559"/>
                    <a:pt x="134" y="592"/>
                    <a:pt x="101" y="626"/>
                  </a:cubicBezTo>
                  <a:cubicBezTo>
                    <a:pt x="68" y="692"/>
                    <a:pt x="68" y="726"/>
                    <a:pt x="68" y="792"/>
                  </a:cubicBezTo>
                  <a:cubicBezTo>
                    <a:pt x="68" y="826"/>
                    <a:pt x="68" y="859"/>
                    <a:pt x="101" y="892"/>
                  </a:cubicBezTo>
                  <a:cubicBezTo>
                    <a:pt x="118" y="909"/>
                    <a:pt x="134" y="917"/>
                    <a:pt x="155" y="917"/>
                  </a:cubicBezTo>
                  <a:cubicBezTo>
                    <a:pt x="176" y="917"/>
                    <a:pt x="201" y="909"/>
                    <a:pt x="234" y="892"/>
                  </a:cubicBezTo>
                  <a:lnTo>
                    <a:pt x="301" y="826"/>
                  </a:lnTo>
                  <a:lnTo>
                    <a:pt x="301" y="1660"/>
                  </a:lnTo>
                  <a:lnTo>
                    <a:pt x="168" y="1760"/>
                  </a:lnTo>
                  <a:cubicBezTo>
                    <a:pt x="134" y="1760"/>
                    <a:pt x="68" y="1826"/>
                    <a:pt x="68" y="1860"/>
                  </a:cubicBezTo>
                  <a:cubicBezTo>
                    <a:pt x="34" y="1893"/>
                    <a:pt x="34" y="1960"/>
                    <a:pt x="34" y="2027"/>
                  </a:cubicBezTo>
                  <a:cubicBezTo>
                    <a:pt x="1" y="2060"/>
                    <a:pt x="34" y="2093"/>
                    <a:pt x="68" y="2127"/>
                  </a:cubicBezTo>
                  <a:cubicBezTo>
                    <a:pt x="68" y="2127"/>
                    <a:pt x="134" y="2127"/>
                    <a:pt x="168" y="2093"/>
                  </a:cubicBezTo>
                  <a:lnTo>
                    <a:pt x="868" y="1693"/>
                  </a:lnTo>
                  <a:cubicBezTo>
                    <a:pt x="902" y="1693"/>
                    <a:pt x="935" y="1626"/>
                    <a:pt x="968" y="1593"/>
                  </a:cubicBezTo>
                  <a:cubicBezTo>
                    <a:pt x="1002" y="1560"/>
                    <a:pt x="1002" y="1493"/>
                    <a:pt x="1002" y="1426"/>
                  </a:cubicBezTo>
                  <a:cubicBezTo>
                    <a:pt x="1002" y="1393"/>
                    <a:pt x="1002" y="1359"/>
                    <a:pt x="968" y="1326"/>
                  </a:cubicBezTo>
                  <a:cubicBezTo>
                    <a:pt x="968" y="1309"/>
                    <a:pt x="952" y="1301"/>
                    <a:pt x="931" y="1301"/>
                  </a:cubicBezTo>
                  <a:cubicBezTo>
                    <a:pt x="910" y="1301"/>
                    <a:pt x="885" y="1309"/>
                    <a:pt x="868" y="1326"/>
                  </a:cubicBezTo>
                  <a:lnTo>
                    <a:pt x="535" y="1526"/>
                  </a:lnTo>
                  <a:lnTo>
                    <a:pt x="535" y="992"/>
                  </a:lnTo>
                  <a:cubicBezTo>
                    <a:pt x="635" y="826"/>
                    <a:pt x="701" y="692"/>
                    <a:pt x="768" y="592"/>
                  </a:cubicBezTo>
                  <a:cubicBezTo>
                    <a:pt x="802" y="525"/>
                    <a:pt x="868" y="459"/>
                    <a:pt x="902" y="392"/>
                  </a:cubicBezTo>
                  <a:cubicBezTo>
                    <a:pt x="913" y="381"/>
                    <a:pt x="924" y="377"/>
                    <a:pt x="935" y="377"/>
                  </a:cubicBezTo>
                  <a:cubicBezTo>
                    <a:pt x="957" y="377"/>
                    <a:pt x="979" y="392"/>
                    <a:pt x="1002" y="392"/>
                  </a:cubicBezTo>
                  <a:cubicBezTo>
                    <a:pt x="1018" y="409"/>
                    <a:pt x="1035" y="417"/>
                    <a:pt x="1048" y="417"/>
                  </a:cubicBezTo>
                  <a:cubicBezTo>
                    <a:pt x="1060" y="417"/>
                    <a:pt x="1068" y="409"/>
                    <a:pt x="1068" y="392"/>
                  </a:cubicBezTo>
                  <a:cubicBezTo>
                    <a:pt x="1135" y="392"/>
                    <a:pt x="1135" y="359"/>
                    <a:pt x="1168" y="292"/>
                  </a:cubicBezTo>
                  <a:cubicBezTo>
                    <a:pt x="1202" y="259"/>
                    <a:pt x="1202" y="225"/>
                    <a:pt x="1202" y="159"/>
                  </a:cubicBezTo>
                  <a:cubicBezTo>
                    <a:pt x="1202" y="92"/>
                    <a:pt x="1168" y="58"/>
                    <a:pt x="1135" y="25"/>
                  </a:cubicBezTo>
                  <a:cubicBezTo>
                    <a:pt x="1102" y="8"/>
                    <a:pt x="1060" y="0"/>
                    <a:pt x="101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6" name="Google Shape;1056;p34"/>
            <p:cNvSpPr/>
            <p:nvPr/>
          </p:nvSpPr>
          <p:spPr>
            <a:xfrm>
              <a:off x="2239275" y="2644000"/>
              <a:ext cx="26700" cy="62950"/>
            </a:xfrm>
            <a:custGeom>
              <a:rect b="b" l="l" r="r" t="t"/>
              <a:pathLst>
                <a:path extrusionOk="0" h="2518" w="1068">
                  <a:moveTo>
                    <a:pt x="601" y="1"/>
                  </a:moveTo>
                  <a:lnTo>
                    <a:pt x="334" y="167"/>
                  </a:lnTo>
                  <a:lnTo>
                    <a:pt x="334" y="534"/>
                  </a:lnTo>
                  <a:lnTo>
                    <a:pt x="601" y="367"/>
                  </a:lnTo>
                  <a:lnTo>
                    <a:pt x="601" y="1"/>
                  </a:lnTo>
                  <a:close/>
                  <a:moveTo>
                    <a:pt x="634" y="668"/>
                  </a:moveTo>
                  <a:lnTo>
                    <a:pt x="234" y="901"/>
                  </a:lnTo>
                  <a:cubicBezTo>
                    <a:pt x="200" y="901"/>
                    <a:pt x="134" y="935"/>
                    <a:pt x="134" y="1001"/>
                  </a:cubicBezTo>
                  <a:cubicBezTo>
                    <a:pt x="100" y="1035"/>
                    <a:pt x="100" y="1101"/>
                    <a:pt x="100" y="1135"/>
                  </a:cubicBezTo>
                  <a:cubicBezTo>
                    <a:pt x="100" y="1168"/>
                    <a:pt x="100" y="1235"/>
                    <a:pt x="134" y="1268"/>
                  </a:cubicBezTo>
                  <a:cubicBezTo>
                    <a:pt x="134" y="1268"/>
                    <a:pt x="200" y="1268"/>
                    <a:pt x="234" y="1235"/>
                  </a:cubicBezTo>
                  <a:lnTo>
                    <a:pt x="434" y="1135"/>
                  </a:lnTo>
                  <a:lnTo>
                    <a:pt x="434" y="1969"/>
                  </a:lnTo>
                  <a:lnTo>
                    <a:pt x="167" y="2135"/>
                  </a:lnTo>
                  <a:cubicBezTo>
                    <a:pt x="100" y="2135"/>
                    <a:pt x="67" y="2169"/>
                    <a:pt x="34" y="2235"/>
                  </a:cubicBezTo>
                  <a:cubicBezTo>
                    <a:pt x="0" y="2269"/>
                    <a:pt x="0" y="2336"/>
                    <a:pt x="0" y="2369"/>
                  </a:cubicBezTo>
                  <a:cubicBezTo>
                    <a:pt x="0" y="2436"/>
                    <a:pt x="0" y="2469"/>
                    <a:pt x="34" y="2502"/>
                  </a:cubicBezTo>
                  <a:cubicBezTo>
                    <a:pt x="45" y="2513"/>
                    <a:pt x="56" y="2517"/>
                    <a:pt x="68" y="2517"/>
                  </a:cubicBezTo>
                  <a:cubicBezTo>
                    <a:pt x="93" y="2517"/>
                    <a:pt x="123" y="2502"/>
                    <a:pt x="167" y="2502"/>
                  </a:cubicBezTo>
                  <a:lnTo>
                    <a:pt x="901" y="2069"/>
                  </a:lnTo>
                  <a:cubicBezTo>
                    <a:pt x="968" y="2035"/>
                    <a:pt x="1001" y="2002"/>
                    <a:pt x="1034" y="1935"/>
                  </a:cubicBezTo>
                  <a:cubicBezTo>
                    <a:pt x="1068" y="1902"/>
                    <a:pt x="1068" y="1835"/>
                    <a:pt x="1068" y="1802"/>
                  </a:cubicBezTo>
                  <a:cubicBezTo>
                    <a:pt x="1068" y="1768"/>
                    <a:pt x="1068" y="1702"/>
                    <a:pt x="1034" y="1702"/>
                  </a:cubicBezTo>
                  <a:cubicBezTo>
                    <a:pt x="1018" y="1685"/>
                    <a:pt x="1001" y="1677"/>
                    <a:pt x="980" y="1677"/>
                  </a:cubicBezTo>
                  <a:cubicBezTo>
                    <a:pt x="959" y="1677"/>
                    <a:pt x="934" y="1685"/>
                    <a:pt x="901" y="1702"/>
                  </a:cubicBezTo>
                  <a:lnTo>
                    <a:pt x="634" y="1835"/>
                  </a:lnTo>
                  <a:lnTo>
                    <a:pt x="634" y="668"/>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7" name="Google Shape;1057;p34"/>
            <p:cNvSpPr/>
            <p:nvPr/>
          </p:nvSpPr>
          <p:spPr>
            <a:xfrm>
              <a:off x="2274300" y="2630025"/>
              <a:ext cx="29200" cy="51850"/>
            </a:xfrm>
            <a:custGeom>
              <a:rect b="b" l="l" r="r" t="t"/>
              <a:pathLst>
                <a:path extrusionOk="0" h="2074" w="1168">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726"/>
                    <a:pt x="67" y="760"/>
                    <a:pt x="34" y="793"/>
                  </a:cubicBezTo>
                  <a:cubicBezTo>
                    <a:pt x="0" y="860"/>
                    <a:pt x="0" y="893"/>
                    <a:pt x="0" y="960"/>
                  </a:cubicBezTo>
                  <a:cubicBezTo>
                    <a:pt x="0" y="993"/>
                    <a:pt x="0" y="1027"/>
                    <a:pt x="34" y="1060"/>
                  </a:cubicBezTo>
                  <a:cubicBezTo>
                    <a:pt x="34" y="1060"/>
                    <a:pt x="100" y="1060"/>
                    <a:pt x="134" y="1027"/>
                  </a:cubicBezTo>
                  <a:lnTo>
                    <a:pt x="234" y="993"/>
                  </a:lnTo>
                  <a:lnTo>
                    <a:pt x="234" y="1760"/>
                  </a:lnTo>
                  <a:cubicBezTo>
                    <a:pt x="200" y="1860"/>
                    <a:pt x="267" y="1961"/>
                    <a:pt x="334" y="2027"/>
                  </a:cubicBezTo>
                  <a:cubicBezTo>
                    <a:pt x="364" y="2057"/>
                    <a:pt x="401" y="2074"/>
                    <a:pt x="444" y="2074"/>
                  </a:cubicBezTo>
                  <a:cubicBezTo>
                    <a:pt x="497" y="2074"/>
                    <a:pt x="561" y="2049"/>
                    <a:pt x="634" y="1994"/>
                  </a:cubicBezTo>
                  <a:cubicBezTo>
                    <a:pt x="734" y="1927"/>
                    <a:pt x="834" y="1860"/>
                    <a:pt x="901" y="1760"/>
                  </a:cubicBezTo>
                  <a:cubicBezTo>
                    <a:pt x="1001" y="1694"/>
                    <a:pt x="1068" y="1594"/>
                    <a:pt x="1134" y="1494"/>
                  </a:cubicBezTo>
                  <a:cubicBezTo>
                    <a:pt x="1168" y="1460"/>
                    <a:pt x="1168" y="1427"/>
                    <a:pt x="1168" y="1360"/>
                  </a:cubicBezTo>
                  <a:cubicBezTo>
                    <a:pt x="1168" y="1327"/>
                    <a:pt x="1168" y="1293"/>
                    <a:pt x="1134" y="1260"/>
                  </a:cubicBezTo>
                  <a:cubicBezTo>
                    <a:pt x="1118" y="1243"/>
                    <a:pt x="1101" y="1235"/>
                    <a:pt x="1089" y="1235"/>
                  </a:cubicBezTo>
                  <a:cubicBezTo>
                    <a:pt x="1076" y="1235"/>
                    <a:pt x="1068" y="1243"/>
                    <a:pt x="1068" y="1260"/>
                  </a:cubicBezTo>
                  <a:cubicBezTo>
                    <a:pt x="1034" y="1293"/>
                    <a:pt x="1001" y="1327"/>
                    <a:pt x="968" y="1360"/>
                  </a:cubicBezTo>
                  <a:cubicBezTo>
                    <a:pt x="868" y="1460"/>
                    <a:pt x="768" y="1560"/>
                    <a:pt x="634" y="1660"/>
                  </a:cubicBezTo>
                  <a:cubicBezTo>
                    <a:pt x="567" y="1694"/>
                    <a:pt x="501" y="1694"/>
                    <a:pt x="467" y="1694"/>
                  </a:cubicBezTo>
                  <a:cubicBezTo>
                    <a:pt x="467" y="1694"/>
                    <a:pt x="467" y="1627"/>
                    <a:pt x="467" y="1560"/>
                  </a:cubicBezTo>
                  <a:lnTo>
                    <a:pt x="467" y="860"/>
                  </a:lnTo>
                  <a:lnTo>
                    <a:pt x="868" y="626"/>
                  </a:lnTo>
                  <a:cubicBezTo>
                    <a:pt x="901" y="593"/>
                    <a:pt x="968" y="560"/>
                    <a:pt x="968" y="493"/>
                  </a:cubicBezTo>
                  <a:cubicBezTo>
                    <a:pt x="1001" y="459"/>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59"/>
                    <a:pt x="434" y="26"/>
                  </a:cubicBezTo>
                  <a:cubicBezTo>
                    <a:pt x="417" y="9"/>
                    <a:pt x="401" y="1"/>
                    <a:pt x="3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8" name="Google Shape;1058;p34"/>
            <p:cNvSpPr/>
            <p:nvPr/>
          </p:nvSpPr>
          <p:spPr>
            <a:xfrm>
              <a:off x="2305150" y="2614675"/>
              <a:ext cx="32550" cy="72500"/>
            </a:xfrm>
            <a:custGeom>
              <a:rect b="b" l="l" r="r" t="t"/>
              <a:pathLst>
                <a:path extrusionOk="0" h="2900" w="1302">
                  <a:moveTo>
                    <a:pt x="1223" y="1"/>
                  </a:moveTo>
                  <a:cubicBezTo>
                    <a:pt x="1201" y="1"/>
                    <a:pt x="1173" y="20"/>
                    <a:pt x="1135" y="39"/>
                  </a:cubicBezTo>
                  <a:lnTo>
                    <a:pt x="935" y="139"/>
                  </a:lnTo>
                  <a:cubicBezTo>
                    <a:pt x="868" y="173"/>
                    <a:pt x="834" y="206"/>
                    <a:pt x="801" y="273"/>
                  </a:cubicBezTo>
                  <a:cubicBezTo>
                    <a:pt x="768" y="306"/>
                    <a:pt x="768" y="373"/>
                    <a:pt x="768" y="406"/>
                  </a:cubicBezTo>
                  <a:cubicBezTo>
                    <a:pt x="768" y="440"/>
                    <a:pt x="768" y="473"/>
                    <a:pt x="801" y="506"/>
                  </a:cubicBezTo>
                  <a:cubicBezTo>
                    <a:pt x="818" y="523"/>
                    <a:pt x="834" y="531"/>
                    <a:pt x="855" y="531"/>
                  </a:cubicBezTo>
                  <a:cubicBezTo>
                    <a:pt x="876" y="531"/>
                    <a:pt x="901" y="523"/>
                    <a:pt x="935" y="506"/>
                  </a:cubicBezTo>
                  <a:lnTo>
                    <a:pt x="935" y="506"/>
                  </a:lnTo>
                  <a:lnTo>
                    <a:pt x="668" y="1474"/>
                  </a:lnTo>
                  <a:lnTo>
                    <a:pt x="401" y="807"/>
                  </a:lnTo>
                  <a:cubicBezTo>
                    <a:pt x="434" y="807"/>
                    <a:pt x="468" y="773"/>
                    <a:pt x="501" y="707"/>
                  </a:cubicBezTo>
                  <a:cubicBezTo>
                    <a:pt x="501" y="673"/>
                    <a:pt x="534" y="606"/>
                    <a:pt x="534" y="573"/>
                  </a:cubicBezTo>
                  <a:cubicBezTo>
                    <a:pt x="534" y="540"/>
                    <a:pt x="534" y="473"/>
                    <a:pt x="501" y="473"/>
                  </a:cubicBezTo>
                  <a:cubicBezTo>
                    <a:pt x="484" y="440"/>
                    <a:pt x="468" y="423"/>
                    <a:pt x="447" y="423"/>
                  </a:cubicBezTo>
                  <a:cubicBezTo>
                    <a:pt x="426" y="423"/>
                    <a:pt x="401" y="440"/>
                    <a:pt x="367" y="473"/>
                  </a:cubicBezTo>
                  <a:lnTo>
                    <a:pt x="167" y="573"/>
                  </a:lnTo>
                  <a:cubicBezTo>
                    <a:pt x="134" y="606"/>
                    <a:pt x="67" y="640"/>
                    <a:pt x="67" y="707"/>
                  </a:cubicBezTo>
                  <a:cubicBezTo>
                    <a:pt x="34" y="740"/>
                    <a:pt x="1" y="773"/>
                    <a:pt x="34" y="840"/>
                  </a:cubicBezTo>
                  <a:cubicBezTo>
                    <a:pt x="1" y="873"/>
                    <a:pt x="1" y="907"/>
                    <a:pt x="34" y="940"/>
                  </a:cubicBezTo>
                  <a:cubicBezTo>
                    <a:pt x="51" y="957"/>
                    <a:pt x="67" y="965"/>
                    <a:pt x="80" y="965"/>
                  </a:cubicBezTo>
                  <a:cubicBezTo>
                    <a:pt x="92" y="965"/>
                    <a:pt x="101" y="957"/>
                    <a:pt x="101" y="940"/>
                  </a:cubicBezTo>
                  <a:lnTo>
                    <a:pt x="534" y="1907"/>
                  </a:lnTo>
                  <a:lnTo>
                    <a:pt x="401" y="2374"/>
                  </a:lnTo>
                  <a:lnTo>
                    <a:pt x="167" y="2508"/>
                  </a:lnTo>
                  <a:cubicBezTo>
                    <a:pt x="134" y="2541"/>
                    <a:pt x="67" y="2575"/>
                    <a:pt x="67" y="2608"/>
                  </a:cubicBezTo>
                  <a:cubicBezTo>
                    <a:pt x="34" y="2675"/>
                    <a:pt x="34" y="2708"/>
                    <a:pt x="34" y="2775"/>
                  </a:cubicBezTo>
                  <a:cubicBezTo>
                    <a:pt x="34" y="2808"/>
                    <a:pt x="34" y="2841"/>
                    <a:pt x="67" y="2875"/>
                  </a:cubicBezTo>
                  <a:cubicBezTo>
                    <a:pt x="67" y="2891"/>
                    <a:pt x="84" y="2900"/>
                    <a:pt x="105" y="2900"/>
                  </a:cubicBezTo>
                  <a:cubicBezTo>
                    <a:pt x="126" y="2900"/>
                    <a:pt x="151" y="2891"/>
                    <a:pt x="167" y="2875"/>
                  </a:cubicBezTo>
                  <a:lnTo>
                    <a:pt x="668" y="2575"/>
                  </a:lnTo>
                  <a:cubicBezTo>
                    <a:pt x="701" y="2575"/>
                    <a:pt x="768" y="2508"/>
                    <a:pt x="768" y="2474"/>
                  </a:cubicBezTo>
                  <a:cubicBezTo>
                    <a:pt x="801" y="2441"/>
                    <a:pt x="801" y="2374"/>
                    <a:pt x="801" y="2341"/>
                  </a:cubicBezTo>
                  <a:cubicBezTo>
                    <a:pt x="801" y="2274"/>
                    <a:pt x="801" y="2208"/>
                    <a:pt x="768" y="2208"/>
                  </a:cubicBezTo>
                  <a:cubicBezTo>
                    <a:pt x="734" y="2208"/>
                    <a:pt x="668" y="2241"/>
                    <a:pt x="668" y="2241"/>
                  </a:cubicBezTo>
                  <a:lnTo>
                    <a:pt x="1168" y="373"/>
                  </a:lnTo>
                  <a:cubicBezTo>
                    <a:pt x="1201" y="340"/>
                    <a:pt x="1235" y="306"/>
                    <a:pt x="1268" y="273"/>
                  </a:cubicBezTo>
                  <a:cubicBezTo>
                    <a:pt x="1268" y="240"/>
                    <a:pt x="1301" y="173"/>
                    <a:pt x="1301" y="139"/>
                  </a:cubicBezTo>
                  <a:cubicBezTo>
                    <a:pt x="1301" y="106"/>
                    <a:pt x="1268" y="39"/>
                    <a:pt x="1268" y="39"/>
                  </a:cubicBezTo>
                  <a:cubicBezTo>
                    <a:pt x="1254" y="11"/>
                    <a:pt x="1240" y="1"/>
                    <a:pt x="12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9" name="Google Shape;1059;p34"/>
            <p:cNvSpPr/>
            <p:nvPr/>
          </p:nvSpPr>
          <p:spPr>
            <a:xfrm>
              <a:off x="2341850" y="2597500"/>
              <a:ext cx="32550" cy="50475"/>
            </a:xfrm>
            <a:custGeom>
              <a:rect b="b" l="l" r="r" t="t"/>
              <a:pathLst>
                <a:path extrusionOk="0" h="2019" w="1302">
                  <a:moveTo>
                    <a:pt x="155" y="1"/>
                  </a:moveTo>
                  <a:cubicBezTo>
                    <a:pt x="142" y="1"/>
                    <a:pt x="134" y="9"/>
                    <a:pt x="134" y="26"/>
                  </a:cubicBezTo>
                  <a:cubicBezTo>
                    <a:pt x="67" y="59"/>
                    <a:pt x="67" y="93"/>
                    <a:pt x="34" y="126"/>
                  </a:cubicBezTo>
                  <a:cubicBezTo>
                    <a:pt x="0" y="159"/>
                    <a:pt x="0" y="226"/>
                    <a:pt x="0" y="259"/>
                  </a:cubicBezTo>
                  <a:cubicBezTo>
                    <a:pt x="0" y="293"/>
                    <a:pt x="0" y="326"/>
                    <a:pt x="0" y="359"/>
                  </a:cubicBezTo>
                  <a:cubicBezTo>
                    <a:pt x="34" y="359"/>
                    <a:pt x="34" y="393"/>
                    <a:pt x="67" y="393"/>
                  </a:cubicBezTo>
                  <a:lnTo>
                    <a:pt x="801" y="593"/>
                  </a:lnTo>
                  <a:lnTo>
                    <a:pt x="67" y="1660"/>
                  </a:lnTo>
                  <a:cubicBezTo>
                    <a:pt x="34" y="1694"/>
                    <a:pt x="34" y="1727"/>
                    <a:pt x="0" y="1794"/>
                  </a:cubicBezTo>
                  <a:cubicBezTo>
                    <a:pt x="0" y="1827"/>
                    <a:pt x="0" y="1861"/>
                    <a:pt x="0" y="1894"/>
                  </a:cubicBezTo>
                  <a:cubicBezTo>
                    <a:pt x="0" y="1927"/>
                    <a:pt x="0" y="1961"/>
                    <a:pt x="34" y="1994"/>
                  </a:cubicBezTo>
                  <a:cubicBezTo>
                    <a:pt x="50" y="2011"/>
                    <a:pt x="67" y="2019"/>
                    <a:pt x="84" y="2019"/>
                  </a:cubicBezTo>
                  <a:cubicBezTo>
                    <a:pt x="100" y="2019"/>
                    <a:pt x="117" y="2011"/>
                    <a:pt x="134" y="1994"/>
                  </a:cubicBezTo>
                  <a:cubicBezTo>
                    <a:pt x="167" y="1961"/>
                    <a:pt x="167" y="1927"/>
                    <a:pt x="200" y="1894"/>
                  </a:cubicBezTo>
                  <a:lnTo>
                    <a:pt x="1301" y="326"/>
                  </a:lnTo>
                  <a:lnTo>
                    <a:pt x="200" y="26"/>
                  </a:lnTo>
                  <a:cubicBezTo>
                    <a:pt x="184" y="9"/>
                    <a:pt x="167" y="1"/>
                    <a:pt x="15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0" name="Google Shape;1060;p34"/>
            <p:cNvSpPr/>
            <p:nvPr/>
          </p:nvSpPr>
          <p:spPr>
            <a:xfrm>
              <a:off x="2378525" y="2563100"/>
              <a:ext cx="24225" cy="60425"/>
            </a:xfrm>
            <a:custGeom>
              <a:rect b="b" l="l" r="r" t="t"/>
              <a:pathLst>
                <a:path extrusionOk="0" h="2417" w="969">
                  <a:moveTo>
                    <a:pt x="550" y="396"/>
                  </a:moveTo>
                  <a:cubicBezTo>
                    <a:pt x="585" y="396"/>
                    <a:pt x="615" y="415"/>
                    <a:pt x="635" y="435"/>
                  </a:cubicBezTo>
                  <a:cubicBezTo>
                    <a:pt x="735" y="568"/>
                    <a:pt x="768" y="701"/>
                    <a:pt x="735" y="868"/>
                  </a:cubicBezTo>
                  <a:lnTo>
                    <a:pt x="735" y="1235"/>
                  </a:lnTo>
                  <a:cubicBezTo>
                    <a:pt x="735" y="1435"/>
                    <a:pt x="701" y="1602"/>
                    <a:pt x="668" y="1769"/>
                  </a:cubicBezTo>
                  <a:cubicBezTo>
                    <a:pt x="635" y="1869"/>
                    <a:pt x="568" y="1969"/>
                    <a:pt x="501" y="2002"/>
                  </a:cubicBezTo>
                  <a:cubicBezTo>
                    <a:pt x="451" y="2036"/>
                    <a:pt x="418" y="2052"/>
                    <a:pt x="393" y="2052"/>
                  </a:cubicBezTo>
                  <a:cubicBezTo>
                    <a:pt x="368" y="2052"/>
                    <a:pt x="351" y="2036"/>
                    <a:pt x="335" y="2002"/>
                  </a:cubicBezTo>
                  <a:cubicBezTo>
                    <a:pt x="234" y="1869"/>
                    <a:pt x="201" y="1735"/>
                    <a:pt x="201" y="1569"/>
                  </a:cubicBezTo>
                  <a:lnTo>
                    <a:pt x="201" y="1202"/>
                  </a:lnTo>
                  <a:cubicBezTo>
                    <a:pt x="201" y="1002"/>
                    <a:pt x="234" y="801"/>
                    <a:pt x="301" y="635"/>
                  </a:cubicBezTo>
                  <a:cubicBezTo>
                    <a:pt x="335" y="568"/>
                    <a:pt x="401" y="468"/>
                    <a:pt x="468" y="435"/>
                  </a:cubicBezTo>
                  <a:cubicBezTo>
                    <a:pt x="496" y="406"/>
                    <a:pt x="524" y="396"/>
                    <a:pt x="550" y="396"/>
                  </a:cubicBezTo>
                  <a:close/>
                  <a:moveTo>
                    <a:pt x="701" y="1"/>
                  </a:moveTo>
                  <a:cubicBezTo>
                    <a:pt x="635" y="1"/>
                    <a:pt x="535" y="1"/>
                    <a:pt x="468" y="68"/>
                  </a:cubicBezTo>
                  <a:cubicBezTo>
                    <a:pt x="301" y="168"/>
                    <a:pt x="168" y="368"/>
                    <a:pt x="101" y="568"/>
                  </a:cubicBezTo>
                  <a:cubicBezTo>
                    <a:pt x="34" y="801"/>
                    <a:pt x="1" y="1035"/>
                    <a:pt x="1" y="1302"/>
                  </a:cubicBezTo>
                  <a:lnTo>
                    <a:pt x="1" y="1669"/>
                  </a:lnTo>
                  <a:cubicBezTo>
                    <a:pt x="1" y="1836"/>
                    <a:pt x="1" y="2002"/>
                    <a:pt x="68" y="2169"/>
                  </a:cubicBezTo>
                  <a:cubicBezTo>
                    <a:pt x="134" y="2303"/>
                    <a:pt x="201" y="2369"/>
                    <a:pt x="268" y="2403"/>
                  </a:cubicBezTo>
                  <a:cubicBezTo>
                    <a:pt x="287" y="2412"/>
                    <a:pt x="307" y="2416"/>
                    <a:pt x="327" y="2416"/>
                  </a:cubicBezTo>
                  <a:cubicBezTo>
                    <a:pt x="376" y="2416"/>
                    <a:pt x="431" y="2393"/>
                    <a:pt x="501" y="2369"/>
                  </a:cubicBezTo>
                  <a:cubicBezTo>
                    <a:pt x="668" y="2236"/>
                    <a:pt x="802" y="2036"/>
                    <a:pt x="835" y="1836"/>
                  </a:cubicBezTo>
                  <a:cubicBezTo>
                    <a:pt x="935" y="1602"/>
                    <a:pt x="968" y="1369"/>
                    <a:pt x="968" y="1102"/>
                  </a:cubicBezTo>
                  <a:lnTo>
                    <a:pt x="968" y="735"/>
                  </a:lnTo>
                  <a:cubicBezTo>
                    <a:pt x="968" y="568"/>
                    <a:pt x="968" y="401"/>
                    <a:pt x="902" y="234"/>
                  </a:cubicBezTo>
                  <a:cubicBezTo>
                    <a:pt x="868" y="134"/>
                    <a:pt x="802" y="68"/>
                    <a:pt x="70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1" name="Google Shape;1061;p34"/>
            <p:cNvSpPr/>
            <p:nvPr/>
          </p:nvSpPr>
          <p:spPr>
            <a:xfrm>
              <a:off x="2421075" y="2590000"/>
              <a:ext cx="8350" cy="12950"/>
            </a:xfrm>
            <a:custGeom>
              <a:rect b="b" l="l" r="r" t="t"/>
              <a:pathLst>
                <a:path extrusionOk="0" h="518" w="334">
                  <a:moveTo>
                    <a:pt x="246" y="1"/>
                  </a:moveTo>
                  <a:cubicBezTo>
                    <a:pt x="225" y="1"/>
                    <a:pt x="200" y="9"/>
                    <a:pt x="167" y="26"/>
                  </a:cubicBezTo>
                  <a:cubicBezTo>
                    <a:pt x="100" y="59"/>
                    <a:pt x="67" y="92"/>
                    <a:pt x="34" y="159"/>
                  </a:cubicBezTo>
                  <a:cubicBezTo>
                    <a:pt x="0" y="226"/>
                    <a:pt x="0" y="293"/>
                    <a:pt x="0" y="359"/>
                  </a:cubicBezTo>
                  <a:cubicBezTo>
                    <a:pt x="0" y="393"/>
                    <a:pt x="0" y="459"/>
                    <a:pt x="34" y="493"/>
                  </a:cubicBezTo>
                  <a:cubicBezTo>
                    <a:pt x="50" y="509"/>
                    <a:pt x="67" y="518"/>
                    <a:pt x="88" y="518"/>
                  </a:cubicBezTo>
                  <a:cubicBezTo>
                    <a:pt x="109" y="518"/>
                    <a:pt x="134" y="509"/>
                    <a:pt x="167" y="493"/>
                  </a:cubicBezTo>
                  <a:cubicBezTo>
                    <a:pt x="234" y="459"/>
                    <a:pt x="267" y="426"/>
                    <a:pt x="300" y="359"/>
                  </a:cubicBezTo>
                  <a:cubicBezTo>
                    <a:pt x="334" y="293"/>
                    <a:pt x="334" y="226"/>
                    <a:pt x="334" y="159"/>
                  </a:cubicBezTo>
                  <a:cubicBezTo>
                    <a:pt x="334" y="92"/>
                    <a:pt x="334" y="59"/>
                    <a:pt x="300" y="26"/>
                  </a:cubicBezTo>
                  <a:cubicBezTo>
                    <a:pt x="284" y="9"/>
                    <a:pt x="267" y="1"/>
                    <a:pt x="24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2" name="Google Shape;1062;p34"/>
            <p:cNvSpPr/>
            <p:nvPr/>
          </p:nvSpPr>
          <p:spPr>
            <a:xfrm>
              <a:off x="2448575" y="2523300"/>
              <a:ext cx="25050" cy="63175"/>
            </a:xfrm>
            <a:custGeom>
              <a:rect b="b" l="l" r="r" t="t"/>
              <a:pathLst>
                <a:path extrusionOk="0" h="2527" w="1002">
                  <a:moveTo>
                    <a:pt x="539" y="367"/>
                  </a:moveTo>
                  <a:cubicBezTo>
                    <a:pt x="568" y="367"/>
                    <a:pt x="601" y="375"/>
                    <a:pt x="635" y="392"/>
                  </a:cubicBezTo>
                  <a:cubicBezTo>
                    <a:pt x="701" y="459"/>
                    <a:pt x="735" y="559"/>
                    <a:pt x="735" y="692"/>
                  </a:cubicBezTo>
                  <a:cubicBezTo>
                    <a:pt x="701" y="892"/>
                    <a:pt x="601" y="1093"/>
                    <a:pt x="468" y="1259"/>
                  </a:cubicBezTo>
                  <a:cubicBezTo>
                    <a:pt x="448" y="1269"/>
                    <a:pt x="429" y="1273"/>
                    <a:pt x="410" y="1273"/>
                  </a:cubicBezTo>
                  <a:cubicBezTo>
                    <a:pt x="365" y="1273"/>
                    <a:pt x="325" y="1250"/>
                    <a:pt x="301" y="1226"/>
                  </a:cubicBezTo>
                  <a:cubicBezTo>
                    <a:pt x="234" y="1126"/>
                    <a:pt x="201" y="1026"/>
                    <a:pt x="234" y="959"/>
                  </a:cubicBezTo>
                  <a:cubicBezTo>
                    <a:pt x="234" y="826"/>
                    <a:pt x="234" y="692"/>
                    <a:pt x="301" y="592"/>
                  </a:cubicBezTo>
                  <a:cubicBezTo>
                    <a:pt x="335" y="525"/>
                    <a:pt x="368" y="425"/>
                    <a:pt x="468" y="392"/>
                  </a:cubicBezTo>
                  <a:cubicBezTo>
                    <a:pt x="485" y="375"/>
                    <a:pt x="510" y="367"/>
                    <a:pt x="539" y="367"/>
                  </a:cubicBezTo>
                  <a:close/>
                  <a:moveTo>
                    <a:pt x="601" y="0"/>
                  </a:moveTo>
                  <a:cubicBezTo>
                    <a:pt x="551" y="0"/>
                    <a:pt x="501" y="8"/>
                    <a:pt x="468" y="25"/>
                  </a:cubicBezTo>
                  <a:cubicBezTo>
                    <a:pt x="268" y="159"/>
                    <a:pt x="168" y="325"/>
                    <a:pt x="101" y="525"/>
                  </a:cubicBezTo>
                  <a:cubicBezTo>
                    <a:pt x="34" y="692"/>
                    <a:pt x="1" y="892"/>
                    <a:pt x="1" y="1059"/>
                  </a:cubicBezTo>
                  <a:cubicBezTo>
                    <a:pt x="1" y="1226"/>
                    <a:pt x="34" y="1426"/>
                    <a:pt x="134" y="1560"/>
                  </a:cubicBezTo>
                  <a:cubicBezTo>
                    <a:pt x="196" y="1601"/>
                    <a:pt x="271" y="1629"/>
                    <a:pt x="342" y="1629"/>
                  </a:cubicBezTo>
                  <a:cubicBezTo>
                    <a:pt x="387" y="1629"/>
                    <a:pt x="430" y="1618"/>
                    <a:pt x="468" y="1593"/>
                  </a:cubicBezTo>
                  <a:cubicBezTo>
                    <a:pt x="501" y="1560"/>
                    <a:pt x="568" y="1493"/>
                    <a:pt x="601" y="1459"/>
                  </a:cubicBezTo>
                  <a:cubicBezTo>
                    <a:pt x="668" y="1393"/>
                    <a:pt x="701" y="1293"/>
                    <a:pt x="768" y="1193"/>
                  </a:cubicBezTo>
                  <a:lnTo>
                    <a:pt x="768" y="1193"/>
                  </a:lnTo>
                  <a:cubicBezTo>
                    <a:pt x="735" y="1426"/>
                    <a:pt x="668" y="1626"/>
                    <a:pt x="568" y="1793"/>
                  </a:cubicBezTo>
                  <a:cubicBezTo>
                    <a:pt x="501" y="1926"/>
                    <a:pt x="401" y="2060"/>
                    <a:pt x="268" y="2160"/>
                  </a:cubicBezTo>
                  <a:lnTo>
                    <a:pt x="134" y="2160"/>
                  </a:lnTo>
                  <a:cubicBezTo>
                    <a:pt x="68" y="2160"/>
                    <a:pt x="68" y="2193"/>
                    <a:pt x="34" y="2260"/>
                  </a:cubicBezTo>
                  <a:cubicBezTo>
                    <a:pt x="1" y="2293"/>
                    <a:pt x="1" y="2327"/>
                    <a:pt x="1" y="2393"/>
                  </a:cubicBezTo>
                  <a:cubicBezTo>
                    <a:pt x="1" y="2427"/>
                    <a:pt x="1" y="2494"/>
                    <a:pt x="68" y="2527"/>
                  </a:cubicBezTo>
                  <a:cubicBezTo>
                    <a:pt x="101" y="2527"/>
                    <a:pt x="168" y="2527"/>
                    <a:pt x="268" y="2460"/>
                  </a:cubicBezTo>
                  <a:cubicBezTo>
                    <a:pt x="468" y="2360"/>
                    <a:pt x="635" y="2160"/>
                    <a:pt x="735" y="1960"/>
                  </a:cubicBezTo>
                  <a:cubicBezTo>
                    <a:pt x="902" y="1660"/>
                    <a:pt x="1002" y="1293"/>
                    <a:pt x="1002" y="959"/>
                  </a:cubicBezTo>
                  <a:cubicBezTo>
                    <a:pt x="1002" y="759"/>
                    <a:pt x="968" y="559"/>
                    <a:pt x="935" y="392"/>
                  </a:cubicBezTo>
                  <a:cubicBezTo>
                    <a:pt x="902" y="259"/>
                    <a:pt x="835" y="125"/>
                    <a:pt x="735" y="25"/>
                  </a:cubicBezTo>
                  <a:cubicBezTo>
                    <a:pt x="701" y="8"/>
                    <a:pt x="651" y="0"/>
                    <a:pt x="6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3" name="Google Shape;1063;p34"/>
            <p:cNvSpPr/>
            <p:nvPr/>
          </p:nvSpPr>
          <p:spPr>
            <a:xfrm>
              <a:off x="2476100" y="2504100"/>
              <a:ext cx="32550" cy="49850"/>
            </a:xfrm>
            <a:custGeom>
              <a:rect b="b" l="l" r="r" t="t"/>
              <a:pathLst>
                <a:path extrusionOk="0" h="1994" w="1302">
                  <a:moveTo>
                    <a:pt x="1218" y="1"/>
                  </a:moveTo>
                  <a:cubicBezTo>
                    <a:pt x="1202" y="1"/>
                    <a:pt x="1185" y="9"/>
                    <a:pt x="1168" y="26"/>
                  </a:cubicBezTo>
                  <a:cubicBezTo>
                    <a:pt x="1135" y="59"/>
                    <a:pt x="1102" y="93"/>
                    <a:pt x="1102" y="126"/>
                  </a:cubicBezTo>
                  <a:lnTo>
                    <a:pt x="1" y="1694"/>
                  </a:lnTo>
                  <a:lnTo>
                    <a:pt x="1102" y="1994"/>
                  </a:lnTo>
                  <a:lnTo>
                    <a:pt x="1168" y="1994"/>
                  </a:lnTo>
                  <a:cubicBezTo>
                    <a:pt x="1202" y="1961"/>
                    <a:pt x="1235" y="1927"/>
                    <a:pt x="1268" y="1894"/>
                  </a:cubicBezTo>
                  <a:cubicBezTo>
                    <a:pt x="1268" y="1861"/>
                    <a:pt x="1302" y="1794"/>
                    <a:pt x="1302" y="1760"/>
                  </a:cubicBezTo>
                  <a:cubicBezTo>
                    <a:pt x="1302" y="1727"/>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4" name="Google Shape;1064;p34"/>
            <p:cNvSpPr/>
            <p:nvPr/>
          </p:nvSpPr>
          <p:spPr>
            <a:xfrm>
              <a:off x="2516125" y="2473250"/>
              <a:ext cx="24225" cy="83850"/>
            </a:xfrm>
            <a:custGeom>
              <a:rect b="b" l="l" r="r" t="t"/>
              <a:pathLst>
                <a:path extrusionOk="0" h="3354" w="969">
                  <a:moveTo>
                    <a:pt x="914" y="1"/>
                  </a:moveTo>
                  <a:cubicBezTo>
                    <a:pt x="902" y="1"/>
                    <a:pt x="885" y="9"/>
                    <a:pt x="868" y="26"/>
                  </a:cubicBezTo>
                  <a:cubicBezTo>
                    <a:pt x="835" y="26"/>
                    <a:pt x="801" y="59"/>
                    <a:pt x="801" y="92"/>
                  </a:cubicBezTo>
                  <a:cubicBezTo>
                    <a:pt x="768" y="159"/>
                    <a:pt x="768" y="192"/>
                    <a:pt x="768" y="259"/>
                  </a:cubicBezTo>
                  <a:lnTo>
                    <a:pt x="34" y="3095"/>
                  </a:lnTo>
                  <a:cubicBezTo>
                    <a:pt x="34" y="3128"/>
                    <a:pt x="1" y="3195"/>
                    <a:pt x="1" y="3228"/>
                  </a:cubicBezTo>
                  <a:cubicBezTo>
                    <a:pt x="1" y="3261"/>
                    <a:pt x="34" y="3295"/>
                    <a:pt x="34" y="3328"/>
                  </a:cubicBezTo>
                  <a:cubicBezTo>
                    <a:pt x="51" y="3345"/>
                    <a:pt x="68" y="3353"/>
                    <a:pt x="84" y="3353"/>
                  </a:cubicBezTo>
                  <a:cubicBezTo>
                    <a:pt x="101" y="3353"/>
                    <a:pt x="118" y="3345"/>
                    <a:pt x="134" y="3328"/>
                  </a:cubicBezTo>
                  <a:cubicBezTo>
                    <a:pt x="168" y="3328"/>
                    <a:pt x="168" y="3295"/>
                    <a:pt x="201" y="3261"/>
                  </a:cubicBezTo>
                  <a:cubicBezTo>
                    <a:pt x="201" y="3195"/>
                    <a:pt x="234" y="3161"/>
                    <a:pt x="234" y="3128"/>
                  </a:cubicBezTo>
                  <a:lnTo>
                    <a:pt x="968" y="293"/>
                  </a:lnTo>
                  <a:cubicBezTo>
                    <a:pt x="968" y="226"/>
                    <a:pt x="968" y="159"/>
                    <a:pt x="968" y="126"/>
                  </a:cubicBezTo>
                  <a:cubicBezTo>
                    <a:pt x="968" y="92"/>
                    <a:pt x="968" y="59"/>
                    <a:pt x="935" y="26"/>
                  </a:cubicBezTo>
                  <a:cubicBezTo>
                    <a:pt x="935" y="9"/>
                    <a:pt x="927" y="1"/>
                    <a:pt x="91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5" name="Google Shape;1065;p34"/>
            <p:cNvSpPr/>
            <p:nvPr/>
          </p:nvSpPr>
          <p:spPr>
            <a:xfrm>
              <a:off x="2544500" y="2478675"/>
              <a:ext cx="33375" cy="69450"/>
            </a:xfrm>
            <a:custGeom>
              <a:rect b="b" l="l" r="r" t="t"/>
              <a:pathLst>
                <a:path extrusionOk="0" h="2778" w="1335">
                  <a:moveTo>
                    <a:pt x="871" y="384"/>
                  </a:moveTo>
                  <a:cubicBezTo>
                    <a:pt x="901" y="384"/>
                    <a:pt x="934" y="392"/>
                    <a:pt x="967" y="409"/>
                  </a:cubicBezTo>
                  <a:cubicBezTo>
                    <a:pt x="1034" y="409"/>
                    <a:pt x="1067" y="476"/>
                    <a:pt x="1101" y="509"/>
                  </a:cubicBezTo>
                  <a:cubicBezTo>
                    <a:pt x="1101" y="576"/>
                    <a:pt x="1134" y="609"/>
                    <a:pt x="1134" y="676"/>
                  </a:cubicBezTo>
                  <a:cubicBezTo>
                    <a:pt x="1134" y="809"/>
                    <a:pt x="1101" y="909"/>
                    <a:pt x="1034" y="1010"/>
                  </a:cubicBezTo>
                  <a:cubicBezTo>
                    <a:pt x="967" y="1110"/>
                    <a:pt x="901" y="1210"/>
                    <a:pt x="801" y="1276"/>
                  </a:cubicBezTo>
                  <a:cubicBezTo>
                    <a:pt x="767" y="1310"/>
                    <a:pt x="726" y="1326"/>
                    <a:pt x="684" y="1326"/>
                  </a:cubicBezTo>
                  <a:cubicBezTo>
                    <a:pt x="642" y="1326"/>
                    <a:pt x="600" y="1310"/>
                    <a:pt x="567" y="1276"/>
                  </a:cubicBezTo>
                  <a:cubicBezTo>
                    <a:pt x="500" y="1243"/>
                    <a:pt x="434" y="1143"/>
                    <a:pt x="467" y="1076"/>
                  </a:cubicBezTo>
                  <a:cubicBezTo>
                    <a:pt x="467" y="976"/>
                    <a:pt x="467" y="876"/>
                    <a:pt x="534" y="776"/>
                  </a:cubicBezTo>
                  <a:cubicBezTo>
                    <a:pt x="567" y="643"/>
                    <a:pt x="667" y="509"/>
                    <a:pt x="801" y="409"/>
                  </a:cubicBezTo>
                  <a:cubicBezTo>
                    <a:pt x="817" y="392"/>
                    <a:pt x="842" y="384"/>
                    <a:pt x="871" y="384"/>
                  </a:cubicBezTo>
                  <a:close/>
                  <a:moveTo>
                    <a:pt x="980" y="0"/>
                  </a:moveTo>
                  <a:cubicBezTo>
                    <a:pt x="909" y="0"/>
                    <a:pt x="834" y="26"/>
                    <a:pt x="767" y="76"/>
                  </a:cubicBezTo>
                  <a:cubicBezTo>
                    <a:pt x="701" y="109"/>
                    <a:pt x="667" y="176"/>
                    <a:pt x="600" y="209"/>
                  </a:cubicBezTo>
                  <a:cubicBezTo>
                    <a:pt x="534" y="276"/>
                    <a:pt x="467" y="376"/>
                    <a:pt x="434" y="442"/>
                  </a:cubicBezTo>
                  <a:lnTo>
                    <a:pt x="434" y="309"/>
                  </a:lnTo>
                  <a:lnTo>
                    <a:pt x="167" y="442"/>
                  </a:lnTo>
                  <a:cubicBezTo>
                    <a:pt x="133" y="476"/>
                    <a:pt x="67" y="509"/>
                    <a:pt x="67" y="576"/>
                  </a:cubicBezTo>
                  <a:cubicBezTo>
                    <a:pt x="33" y="609"/>
                    <a:pt x="0" y="676"/>
                    <a:pt x="33" y="709"/>
                  </a:cubicBezTo>
                  <a:cubicBezTo>
                    <a:pt x="0" y="743"/>
                    <a:pt x="33" y="776"/>
                    <a:pt x="67" y="809"/>
                  </a:cubicBezTo>
                  <a:cubicBezTo>
                    <a:pt x="67" y="826"/>
                    <a:pt x="83" y="834"/>
                    <a:pt x="104" y="834"/>
                  </a:cubicBezTo>
                  <a:cubicBezTo>
                    <a:pt x="125" y="834"/>
                    <a:pt x="150" y="826"/>
                    <a:pt x="167" y="809"/>
                  </a:cubicBezTo>
                  <a:lnTo>
                    <a:pt x="200" y="776"/>
                  </a:lnTo>
                  <a:lnTo>
                    <a:pt x="200" y="2377"/>
                  </a:lnTo>
                  <a:lnTo>
                    <a:pt x="167" y="2377"/>
                  </a:lnTo>
                  <a:cubicBezTo>
                    <a:pt x="133" y="2411"/>
                    <a:pt x="67" y="2444"/>
                    <a:pt x="67" y="2511"/>
                  </a:cubicBezTo>
                  <a:cubicBezTo>
                    <a:pt x="33" y="2544"/>
                    <a:pt x="0" y="2611"/>
                    <a:pt x="33" y="2644"/>
                  </a:cubicBezTo>
                  <a:cubicBezTo>
                    <a:pt x="0" y="2711"/>
                    <a:pt x="33" y="2744"/>
                    <a:pt x="67" y="2777"/>
                  </a:cubicBezTo>
                  <a:cubicBezTo>
                    <a:pt x="67" y="2777"/>
                    <a:pt x="133" y="2777"/>
                    <a:pt x="167" y="2744"/>
                  </a:cubicBezTo>
                  <a:lnTo>
                    <a:pt x="600" y="2511"/>
                  </a:lnTo>
                  <a:cubicBezTo>
                    <a:pt x="634" y="2477"/>
                    <a:pt x="667" y="2444"/>
                    <a:pt x="701" y="2377"/>
                  </a:cubicBezTo>
                  <a:cubicBezTo>
                    <a:pt x="734" y="2344"/>
                    <a:pt x="734" y="2310"/>
                    <a:pt x="734" y="2244"/>
                  </a:cubicBezTo>
                  <a:cubicBezTo>
                    <a:pt x="734" y="2210"/>
                    <a:pt x="734" y="2177"/>
                    <a:pt x="701" y="2144"/>
                  </a:cubicBezTo>
                  <a:cubicBezTo>
                    <a:pt x="691" y="2134"/>
                    <a:pt x="681" y="2130"/>
                    <a:pt x="671" y="2130"/>
                  </a:cubicBezTo>
                  <a:cubicBezTo>
                    <a:pt x="648" y="2130"/>
                    <a:pt x="624" y="2153"/>
                    <a:pt x="600" y="2177"/>
                  </a:cubicBezTo>
                  <a:lnTo>
                    <a:pt x="467" y="2244"/>
                  </a:lnTo>
                  <a:lnTo>
                    <a:pt x="467" y="1686"/>
                  </a:lnTo>
                  <a:lnTo>
                    <a:pt x="467" y="1686"/>
                  </a:lnTo>
                  <a:cubicBezTo>
                    <a:pt x="500" y="1694"/>
                    <a:pt x="535" y="1699"/>
                    <a:pt x="570" y="1699"/>
                  </a:cubicBezTo>
                  <a:cubicBezTo>
                    <a:pt x="639" y="1699"/>
                    <a:pt x="709" y="1682"/>
                    <a:pt x="767" y="1643"/>
                  </a:cubicBezTo>
                  <a:cubicBezTo>
                    <a:pt x="934" y="1543"/>
                    <a:pt x="1067" y="1410"/>
                    <a:pt x="1134" y="1243"/>
                  </a:cubicBezTo>
                  <a:cubicBezTo>
                    <a:pt x="1268" y="1010"/>
                    <a:pt x="1334" y="776"/>
                    <a:pt x="1334" y="543"/>
                  </a:cubicBezTo>
                  <a:cubicBezTo>
                    <a:pt x="1334" y="376"/>
                    <a:pt x="1301" y="209"/>
                    <a:pt x="1168" y="76"/>
                  </a:cubicBezTo>
                  <a:cubicBezTo>
                    <a:pt x="1117" y="26"/>
                    <a:pt x="1051" y="0"/>
                    <a:pt x="9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6" name="Google Shape;1066;p34"/>
            <p:cNvSpPr/>
            <p:nvPr/>
          </p:nvSpPr>
          <p:spPr>
            <a:xfrm>
              <a:off x="2583675" y="2455950"/>
              <a:ext cx="29225" cy="53600"/>
            </a:xfrm>
            <a:custGeom>
              <a:rect b="b" l="l" r="r" t="t"/>
              <a:pathLst>
                <a:path extrusionOk="0" h="2144" w="1169">
                  <a:moveTo>
                    <a:pt x="1002" y="1"/>
                  </a:moveTo>
                  <a:cubicBezTo>
                    <a:pt x="968" y="1"/>
                    <a:pt x="935" y="17"/>
                    <a:pt x="901" y="51"/>
                  </a:cubicBezTo>
                  <a:cubicBezTo>
                    <a:pt x="835" y="84"/>
                    <a:pt x="768" y="117"/>
                    <a:pt x="735" y="184"/>
                  </a:cubicBezTo>
                  <a:cubicBezTo>
                    <a:pt x="668" y="284"/>
                    <a:pt x="601" y="384"/>
                    <a:pt x="501" y="518"/>
                  </a:cubicBezTo>
                  <a:lnTo>
                    <a:pt x="501" y="284"/>
                  </a:lnTo>
                  <a:lnTo>
                    <a:pt x="201" y="518"/>
                  </a:lnTo>
                  <a:cubicBezTo>
                    <a:pt x="168" y="551"/>
                    <a:pt x="134" y="584"/>
                    <a:pt x="101" y="651"/>
                  </a:cubicBezTo>
                  <a:cubicBezTo>
                    <a:pt x="68" y="684"/>
                    <a:pt x="68" y="751"/>
                    <a:pt x="68" y="784"/>
                  </a:cubicBezTo>
                  <a:cubicBezTo>
                    <a:pt x="68" y="851"/>
                    <a:pt x="68" y="851"/>
                    <a:pt x="101" y="884"/>
                  </a:cubicBezTo>
                  <a:cubicBezTo>
                    <a:pt x="115" y="913"/>
                    <a:pt x="129" y="923"/>
                    <a:pt x="143" y="923"/>
                  </a:cubicBezTo>
                  <a:cubicBezTo>
                    <a:pt x="162" y="923"/>
                    <a:pt x="182" y="904"/>
                    <a:pt x="201" y="884"/>
                  </a:cubicBezTo>
                  <a:lnTo>
                    <a:pt x="301" y="851"/>
                  </a:lnTo>
                  <a:lnTo>
                    <a:pt x="301" y="1685"/>
                  </a:lnTo>
                  <a:lnTo>
                    <a:pt x="168" y="1752"/>
                  </a:lnTo>
                  <a:cubicBezTo>
                    <a:pt x="101" y="1785"/>
                    <a:pt x="68" y="1818"/>
                    <a:pt x="34" y="1885"/>
                  </a:cubicBezTo>
                  <a:cubicBezTo>
                    <a:pt x="1" y="1919"/>
                    <a:pt x="1" y="1952"/>
                    <a:pt x="1" y="2019"/>
                  </a:cubicBezTo>
                  <a:cubicBezTo>
                    <a:pt x="1" y="2052"/>
                    <a:pt x="1" y="2085"/>
                    <a:pt x="34" y="2119"/>
                  </a:cubicBezTo>
                  <a:cubicBezTo>
                    <a:pt x="51" y="2135"/>
                    <a:pt x="68" y="2144"/>
                    <a:pt x="88" y="2144"/>
                  </a:cubicBezTo>
                  <a:cubicBezTo>
                    <a:pt x="109" y="2144"/>
                    <a:pt x="134" y="2135"/>
                    <a:pt x="168" y="2119"/>
                  </a:cubicBezTo>
                  <a:lnTo>
                    <a:pt x="835" y="1718"/>
                  </a:lnTo>
                  <a:cubicBezTo>
                    <a:pt x="901" y="1685"/>
                    <a:pt x="935" y="1652"/>
                    <a:pt x="968" y="1585"/>
                  </a:cubicBezTo>
                  <a:cubicBezTo>
                    <a:pt x="968" y="1552"/>
                    <a:pt x="1002" y="1518"/>
                    <a:pt x="1002" y="1452"/>
                  </a:cubicBezTo>
                  <a:cubicBezTo>
                    <a:pt x="1002" y="1418"/>
                    <a:pt x="968" y="1385"/>
                    <a:pt x="968" y="1351"/>
                  </a:cubicBezTo>
                  <a:cubicBezTo>
                    <a:pt x="951" y="1335"/>
                    <a:pt x="935" y="1326"/>
                    <a:pt x="914" y="1326"/>
                  </a:cubicBezTo>
                  <a:cubicBezTo>
                    <a:pt x="893" y="1326"/>
                    <a:pt x="868" y="1335"/>
                    <a:pt x="835" y="1351"/>
                  </a:cubicBezTo>
                  <a:lnTo>
                    <a:pt x="501" y="1518"/>
                  </a:lnTo>
                  <a:lnTo>
                    <a:pt x="501" y="1018"/>
                  </a:lnTo>
                  <a:cubicBezTo>
                    <a:pt x="601" y="818"/>
                    <a:pt x="701" y="684"/>
                    <a:pt x="735" y="584"/>
                  </a:cubicBezTo>
                  <a:cubicBezTo>
                    <a:pt x="801" y="518"/>
                    <a:pt x="835" y="451"/>
                    <a:pt x="901" y="417"/>
                  </a:cubicBezTo>
                  <a:cubicBezTo>
                    <a:pt x="901" y="401"/>
                    <a:pt x="910" y="392"/>
                    <a:pt x="922" y="392"/>
                  </a:cubicBezTo>
                  <a:cubicBezTo>
                    <a:pt x="935" y="392"/>
                    <a:pt x="951" y="401"/>
                    <a:pt x="968" y="417"/>
                  </a:cubicBezTo>
                  <a:lnTo>
                    <a:pt x="1068" y="417"/>
                  </a:lnTo>
                  <a:cubicBezTo>
                    <a:pt x="1102" y="384"/>
                    <a:pt x="1135" y="351"/>
                    <a:pt x="1135" y="317"/>
                  </a:cubicBezTo>
                  <a:cubicBezTo>
                    <a:pt x="1168" y="284"/>
                    <a:pt x="1168" y="217"/>
                    <a:pt x="1168" y="184"/>
                  </a:cubicBezTo>
                  <a:cubicBezTo>
                    <a:pt x="1168" y="117"/>
                    <a:pt x="1168" y="51"/>
                    <a:pt x="1102" y="51"/>
                  </a:cubicBezTo>
                  <a:cubicBezTo>
                    <a:pt x="1068" y="17"/>
                    <a:pt x="1035" y="1"/>
                    <a:pt x="100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7" name="Google Shape;1067;p34"/>
            <p:cNvSpPr/>
            <p:nvPr/>
          </p:nvSpPr>
          <p:spPr>
            <a:xfrm>
              <a:off x="2618700" y="2424675"/>
              <a:ext cx="27550" cy="63200"/>
            </a:xfrm>
            <a:custGeom>
              <a:rect b="b" l="l" r="r" t="t"/>
              <a:pathLst>
                <a:path extrusionOk="0" h="2528" w="1102">
                  <a:moveTo>
                    <a:pt x="635" y="1"/>
                  </a:moveTo>
                  <a:lnTo>
                    <a:pt x="368" y="167"/>
                  </a:lnTo>
                  <a:lnTo>
                    <a:pt x="368" y="534"/>
                  </a:lnTo>
                  <a:lnTo>
                    <a:pt x="635" y="368"/>
                  </a:lnTo>
                  <a:lnTo>
                    <a:pt x="635" y="1"/>
                  </a:lnTo>
                  <a:close/>
                  <a:moveTo>
                    <a:pt x="668" y="668"/>
                  </a:moveTo>
                  <a:lnTo>
                    <a:pt x="234" y="901"/>
                  </a:lnTo>
                  <a:cubicBezTo>
                    <a:pt x="201" y="935"/>
                    <a:pt x="168" y="968"/>
                    <a:pt x="134" y="1001"/>
                  </a:cubicBezTo>
                  <a:cubicBezTo>
                    <a:pt x="101" y="1068"/>
                    <a:pt x="101" y="1101"/>
                    <a:pt x="101" y="1168"/>
                  </a:cubicBezTo>
                  <a:cubicBezTo>
                    <a:pt x="101" y="1201"/>
                    <a:pt x="101" y="1235"/>
                    <a:pt x="134" y="1268"/>
                  </a:cubicBezTo>
                  <a:cubicBezTo>
                    <a:pt x="144" y="1278"/>
                    <a:pt x="154" y="1282"/>
                    <a:pt x="164" y="1282"/>
                  </a:cubicBezTo>
                  <a:cubicBezTo>
                    <a:pt x="187" y="1282"/>
                    <a:pt x="211" y="1258"/>
                    <a:pt x="234" y="1235"/>
                  </a:cubicBezTo>
                  <a:lnTo>
                    <a:pt x="434" y="1135"/>
                  </a:lnTo>
                  <a:lnTo>
                    <a:pt x="434" y="1969"/>
                  </a:lnTo>
                  <a:lnTo>
                    <a:pt x="168" y="2135"/>
                  </a:lnTo>
                  <a:cubicBezTo>
                    <a:pt x="101" y="2169"/>
                    <a:pt x="68" y="2202"/>
                    <a:pt x="34" y="2269"/>
                  </a:cubicBezTo>
                  <a:cubicBezTo>
                    <a:pt x="1"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102" y="1769"/>
                    <a:pt x="1068" y="1702"/>
                    <a:pt x="1035" y="1702"/>
                  </a:cubicBezTo>
                  <a:cubicBezTo>
                    <a:pt x="1035" y="1685"/>
                    <a:pt x="1027" y="1677"/>
                    <a:pt x="1010" y="1677"/>
                  </a:cubicBezTo>
                  <a:cubicBezTo>
                    <a:pt x="993" y="1677"/>
                    <a:pt x="968" y="1685"/>
                    <a:pt x="935" y="1702"/>
                  </a:cubicBezTo>
                  <a:lnTo>
                    <a:pt x="668" y="1835"/>
                  </a:lnTo>
                  <a:lnTo>
                    <a:pt x="668" y="668"/>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8" name="Google Shape;1068;p34"/>
            <p:cNvSpPr/>
            <p:nvPr/>
          </p:nvSpPr>
          <p:spPr>
            <a:xfrm>
              <a:off x="2652075" y="2419350"/>
              <a:ext cx="30025" cy="44550"/>
            </a:xfrm>
            <a:custGeom>
              <a:rect b="b" l="l" r="r" t="t"/>
              <a:pathLst>
                <a:path extrusionOk="0" h="1782" w="1201">
                  <a:moveTo>
                    <a:pt x="734" y="397"/>
                  </a:moveTo>
                  <a:cubicBezTo>
                    <a:pt x="784" y="397"/>
                    <a:pt x="834" y="414"/>
                    <a:pt x="867" y="447"/>
                  </a:cubicBezTo>
                  <a:cubicBezTo>
                    <a:pt x="934" y="547"/>
                    <a:pt x="967" y="647"/>
                    <a:pt x="967" y="714"/>
                  </a:cubicBezTo>
                  <a:lnTo>
                    <a:pt x="967" y="747"/>
                  </a:lnTo>
                  <a:cubicBezTo>
                    <a:pt x="934" y="847"/>
                    <a:pt x="901" y="981"/>
                    <a:pt x="867" y="1114"/>
                  </a:cubicBezTo>
                  <a:cubicBezTo>
                    <a:pt x="801" y="1214"/>
                    <a:pt x="701" y="1314"/>
                    <a:pt x="601" y="1414"/>
                  </a:cubicBezTo>
                  <a:cubicBezTo>
                    <a:pt x="550" y="1431"/>
                    <a:pt x="500" y="1439"/>
                    <a:pt x="455" y="1439"/>
                  </a:cubicBezTo>
                  <a:cubicBezTo>
                    <a:pt x="409" y="1439"/>
                    <a:pt x="367" y="1431"/>
                    <a:pt x="334" y="1414"/>
                  </a:cubicBezTo>
                  <a:cubicBezTo>
                    <a:pt x="267" y="1348"/>
                    <a:pt x="234" y="1248"/>
                    <a:pt x="234" y="1148"/>
                  </a:cubicBezTo>
                  <a:cubicBezTo>
                    <a:pt x="234" y="1014"/>
                    <a:pt x="267" y="847"/>
                    <a:pt x="334" y="747"/>
                  </a:cubicBezTo>
                  <a:cubicBezTo>
                    <a:pt x="400" y="614"/>
                    <a:pt x="467" y="514"/>
                    <a:pt x="601" y="447"/>
                  </a:cubicBezTo>
                  <a:cubicBezTo>
                    <a:pt x="634" y="414"/>
                    <a:pt x="684" y="397"/>
                    <a:pt x="734" y="397"/>
                  </a:cubicBezTo>
                  <a:close/>
                  <a:moveTo>
                    <a:pt x="815" y="0"/>
                  </a:moveTo>
                  <a:cubicBezTo>
                    <a:pt x="734" y="0"/>
                    <a:pt x="649" y="31"/>
                    <a:pt x="601" y="80"/>
                  </a:cubicBezTo>
                  <a:cubicBezTo>
                    <a:pt x="467" y="147"/>
                    <a:pt x="367" y="247"/>
                    <a:pt x="300" y="347"/>
                  </a:cubicBezTo>
                  <a:cubicBezTo>
                    <a:pt x="200" y="480"/>
                    <a:pt x="134" y="647"/>
                    <a:pt x="100" y="781"/>
                  </a:cubicBezTo>
                  <a:cubicBezTo>
                    <a:pt x="33" y="947"/>
                    <a:pt x="0" y="1081"/>
                    <a:pt x="0" y="1248"/>
                  </a:cubicBezTo>
                  <a:cubicBezTo>
                    <a:pt x="0" y="1381"/>
                    <a:pt x="33" y="1481"/>
                    <a:pt x="67" y="1615"/>
                  </a:cubicBezTo>
                  <a:cubicBezTo>
                    <a:pt x="134" y="1681"/>
                    <a:pt x="200" y="1748"/>
                    <a:pt x="300" y="1781"/>
                  </a:cubicBezTo>
                  <a:cubicBezTo>
                    <a:pt x="400" y="1781"/>
                    <a:pt x="500" y="1781"/>
                    <a:pt x="601" y="1715"/>
                  </a:cubicBezTo>
                  <a:cubicBezTo>
                    <a:pt x="701" y="1648"/>
                    <a:pt x="801" y="1548"/>
                    <a:pt x="901" y="1414"/>
                  </a:cubicBezTo>
                  <a:cubicBezTo>
                    <a:pt x="1001" y="1314"/>
                    <a:pt x="1068" y="1148"/>
                    <a:pt x="1101" y="1014"/>
                  </a:cubicBezTo>
                  <a:cubicBezTo>
                    <a:pt x="1168" y="881"/>
                    <a:pt x="1168" y="747"/>
                    <a:pt x="1168" y="581"/>
                  </a:cubicBezTo>
                  <a:cubicBezTo>
                    <a:pt x="1201" y="447"/>
                    <a:pt x="1168" y="314"/>
                    <a:pt x="1101" y="214"/>
                  </a:cubicBezTo>
                  <a:cubicBezTo>
                    <a:pt x="1068" y="114"/>
                    <a:pt x="1001" y="47"/>
                    <a:pt x="901" y="13"/>
                  </a:cubicBezTo>
                  <a:cubicBezTo>
                    <a:pt x="874" y="5"/>
                    <a:pt x="845" y="0"/>
                    <a:pt x="81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69" name="Google Shape;1069;p34"/>
            <p:cNvSpPr/>
            <p:nvPr/>
          </p:nvSpPr>
          <p:spPr>
            <a:xfrm>
              <a:off x="2687100" y="2395900"/>
              <a:ext cx="30025" cy="53600"/>
            </a:xfrm>
            <a:custGeom>
              <a:rect b="b" l="l" r="r" t="t"/>
              <a:pathLst>
                <a:path extrusionOk="0" h="2144" w="1201">
                  <a:moveTo>
                    <a:pt x="1017" y="1"/>
                  </a:moveTo>
                  <a:cubicBezTo>
                    <a:pt x="976" y="1"/>
                    <a:pt x="934" y="17"/>
                    <a:pt x="901" y="51"/>
                  </a:cubicBezTo>
                  <a:cubicBezTo>
                    <a:pt x="834" y="84"/>
                    <a:pt x="801" y="118"/>
                    <a:pt x="767" y="184"/>
                  </a:cubicBezTo>
                  <a:cubicBezTo>
                    <a:pt x="667" y="284"/>
                    <a:pt x="601" y="384"/>
                    <a:pt x="534" y="518"/>
                  </a:cubicBezTo>
                  <a:lnTo>
                    <a:pt x="534" y="318"/>
                  </a:lnTo>
                  <a:lnTo>
                    <a:pt x="234" y="518"/>
                  </a:lnTo>
                  <a:cubicBezTo>
                    <a:pt x="167" y="551"/>
                    <a:pt x="134" y="585"/>
                    <a:pt x="100" y="651"/>
                  </a:cubicBezTo>
                  <a:cubicBezTo>
                    <a:pt x="67" y="685"/>
                    <a:pt x="67" y="751"/>
                    <a:pt x="67" y="785"/>
                  </a:cubicBezTo>
                  <a:cubicBezTo>
                    <a:pt x="67" y="818"/>
                    <a:pt x="67" y="851"/>
                    <a:pt x="100" y="885"/>
                  </a:cubicBezTo>
                  <a:cubicBezTo>
                    <a:pt x="117" y="901"/>
                    <a:pt x="134" y="910"/>
                    <a:pt x="154" y="910"/>
                  </a:cubicBezTo>
                  <a:cubicBezTo>
                    <a:pt x="175" y="910"/>
                    <a:pt x="200" y="901"/>
                    <a:pt x="234" y="885"/>
                  </a:cubicBezTo>
                  <a:lnTo>
                    <a:pt x="300" y="851"/>
                  </a:lnTo>
                  <a:lnTo>
                    <a:pt x="300" y="1685"/>
                  </a:lnTo>
                  <a:lnTo>
                    <a:pt x="167" y="1752"/>
                  </a:lnTo>
                  <a:cubicBezTo>
                    <a:pt x="100" y="1785"/>
                    <a:pt x="67" y="1819"/>
                    <a:pt x="33" y="1885"/>
                  </a:cubicBezTo>
                  <a:cubicBezTo>
                    <a:pt x="33" y="1919"/>
                    <a:pt x="0" y="1952"/>
                    <a:pt x="0" y="2019"/>
                  </a:cubicBezTo>
                  <a:cubicBezTo>
                    <a:pt x="0" y="2052"/>
                    <a:pt x="33" y="2086"/>
                    <a:pt x="33" y="2119"/>
                  </a:cubicBezTo>
                  <a:cubicBezTo>
                    <a:pt x="50" y="2136"/>
                    <a:pt x="67" y="2144"/>
                    <a:pt x="88" y="2144"/>
                  </a:cubicBezTo>
                  <a:cubicBezTo>
                    <a:pt x="109" y="2144"/>
                    <a:pt x="134" y="2136"/>
                    <a:pt x="167" y="2119"/>
                  </a:cubicBezTo>
                  <a:lnTo>
                    <a:pt x="834" y="1719"/>
                  </a:lnTo>
                  <a:cubicBezTo>
                    <a:pt x="901" y="1685"/>
                    <a:pt x="934" y="1652"/>
                    <a:pt x="967" y="1585"/>
                  </a:cubicBezTo>
                  <a:cubicBezTo>
                    <a:pt x="1001" y="1552"/>
                    <a:pt x="1001" y="1519"/>
                    <a:pt x="1001" y="1452"/>
                  </a:cubicBezTo>
                  <a:cubicBezTo>
                    <a:pt x="1001" y="1418"/>
                    <a:pt x="1001" y="1385"/>
                    <a:pt x="967" y="1352"/>
                  </a:cubicBezTo>
                  <a:cubicBezTo>
                    <a:pt x="951" y="1335"/>
                    <a:pt x="934" y="1327"/>
                    <a:pt x="913" y="1327"/>
                  </a:cubicBezTo>
                  <a:cubicBezTo>
                    <a:pt x="892" y="1327"/>
                    <a:pt x="867" y="1335"/>
                    <a:pt x="834" y="1352"/>
                  </a:cubicBezTo>
                  <a:lnTo>
                    <a:pt x="534" y="1519"/>
                  </a:lnTo>
                  <a:lnTo>
                    <a:pt x="534" y="1018"/>
                  </a:lnTo>
                  <a:cubicBezTo>
                    <a:pt x="601" y="818"/>
                    <a:pt x="701" y="685"/>
                    <a:pt x="767" y="585"/>
                  </a:cubicBezTo>
                  <a:cubicBezTo>
                    <a:pt x="801" y="518"/>
                    <a:pt x="834" y="451"/>
                    <a:pt x="901" y="418"/>
                  </a:cubicBezTo>
                  <a:cubicBezTo>
                    <a:pt x="917" y="401"/>
                    <a:pt x="934" y="393"/>
                    <a:pt x="947" y="393"/>
                  </a:cubicBezTo>
                  <a:cubicBezTo>
                    <a:pt x="959" y="393"/>
                    <a:pt x="967" y="401"/>
                    <a:pt x="967" y="418"/>
                  </a:cubicBezTo>
                  <a:lnTo>
                    <a:pt x="1068" y="418"/>
                  </a:lnTo>
                  <a:cubicBezTo>
                    <a:pt x="1101" y="384"/>
                    <a:pt x="1134" y="351"/>
                    <a:pt x="1168" y="318"/>
                  </a:cubicBezTo>
                  <a:cubicBezTo>
                    <a:pt x="1168" y="251"/>
                    <a:pt x="1201" y="218"/>
                    <a:pt x="1201" y="151"/>
                  </a:cubicBezTo>
                  <a:cubicBezTo>
                    <a:pt x="1201" y="118"/>
                    <a:pt x="1168" y="51"/>
                    <a:pt x="1134" y="51"/>
                  </a:cubicBezTo>
                  <a:cubicBezTo>
                    <a:pt x="1101" y="17"/>
                    <a:pt x="1059" y="1"/>
                    <a:pt x="101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0" name="Google Shape;1070;p34"/>
            <p:cNvSpPr/>
            <p:nvPr/>
          </p:nvSpPr>
          <p:spPr>
            <a:xfrm>
              <a:off x="2722125" y="2365475"/>
              <a:ext cx="27525" cy="62350"/>
            </a:xfrm>
            <a:custGeom>
              <a:rect b="b" l="l" r="r" t="t"/>
              <a:pathLst>
                <a:path extrusionOk="0" h="2494" w="1101">
                  <a:moveTo>
                    <a:pt x="634" y="0"/>
                  </a:moveTo>
                  <a:lnTo>
                    <a:pt x="367" y="134"/>
                  </a:lnTo>
                  <a:lnTo>
                    <a:pt x="367" y="501"/>
                  </a:lnTo>
                  <a:lnTo>
                    <a:pt x="634" y="367"/>
                  </a:lnTo>
                  <a:lnTo>
                    <a:pt x="634" y="0"/>
                  </a:lnTo>
                  <a:close/>
                  <a:moveTo>
                    <a:pt x="667" y="634"/>
                  </a:moveTo>
                  <a:lnTo>
                    <a:pt x="267" y="868"/>
                  </a:lnTo>
                  <a:cubicBezTo>
                    <a:pt x="200" y="868"/>
                    <a:pt x="167" y="934"/>
                    <a:pt x="134" y="968"/>
                  </a:cubicBezTo>
                  <a:cubicBezTo>
                    <a:pt x="100" y="1001"/>
                    <a:pt x="100" y="1068"/>
                    <a:pt x="100" y="1134"/>
                  </a:cubicBezTo>
                  <a:cubicBezTo>
                    <a:pt x="100" y="1168"/>
                    <a:pt x="100" y="1201"/>
                    <a:pt x="134" y="1234"/>
                  </a:cubicBezTo>
                  <a:cubicBezTo>
                    <a:pt x="150" y="1251"/>
                    <a:pt x="167" y="1259"/>
                    <a:pt x="188" y="1259"/>
                  </a:cubicBezTo>
                  <a:cubicBezTo>
                    <a:pt x="209" y="1259"/>
                    <a:pt x="234" y="1251"/>
                    <a:pt x="267" y="1234"/>
                  </a:cubicBezTo>
                  <a:lnTo>
                    <a:pt x="434" y="1101"/>
                  </a:lnTo>
                  <a:lnTo>
                    <a:pt x="434" y="1935"/>
                  </a:lnTo>
                  <a:lnTo>
                    <a:pt x="167" y="2102"/>
                  </a:lnTo>
                  <a:cubicBezTo>
                    <a:pt x="100" y="2135"/>
                    <a:pt x="67" y="2168"/>
                    <a:pt x="67" y="2235"/>
                  </a:cubicBezTo>
                  <a:cubicBezTo>
                    <a:pt x="33" y="2269"/>
                    <a:pt x="0" y="2302"/>
                    <a:pt x="0" y="2369"/>
                  </a:cubicBezTo>
                  <a:cubicBezTo>
                    <a:pt x="0" y="2435"/>
                    <a:pt x="33" y="2435"/>
                    <a:pt x="67" y="2469"/>
                  </a:cubicBezTo>
                  <a:cubicBezTo>
                    <a:pt x="67" y="2485"/>
                    <a:pt x="75" y="2494"/>
                    <a:pt x="92" y="2494"/>
                  </a:cubicBezTo>
                  <a:cubicBezTo>
                    <a:pt x="109" y="2494"/>
                    <a:pt x="134" y="2485"/>
                    <a:pt x="167" y="2469"/>
                  </a:cubicBezTo>
                  <a:lnTo>
                    <a:pt x="934" y="2002"/>
                  </a:lnTo>
                  <a:cubicBezTo>
                    <a:pt x="1001" y="2002"/>
                    <a:pt x="1034" y="1935"/>
                    <a:pt x="1068" y="1902"/>
                  </a:cubicBezTo>
                  <a:cubicBezTo>
                    <a:pt x="1068" y="1868"/>
                    <a:pt x="1101" y="1802"/>
                    <a:pt x="1101" y="1768"/>
                  </a:cubicBezTo>
                  <a:cubicBezTo>
                    <a:pt x="1101" y="1701"/>
                    <a:pt x="1068" y="1668"/>
                    <a:pt x="1068" y="1635"/>
                  </a:cubicBezTo>
                  <a:cubicBezTo>
                    <a:pt x="1034" y="1635"/>
                    <a:pt x="1001" y="1635"/>
                    <a:pt x="934" y="1668"/>
                  </a:cubicBezTo>
                  <a:lnTo>
                    <a:pt x="667" y="1835"/>
                  </a:lnTo>
                  <a:lnTo>
                    <a:pt x="667" y="634"/>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1" name="Google Shape;1071;p34"/>
            <p:cNvSpPr/>
            <p:nvPr/>
          </p:nvSpPr>
          <p:spPr>
            <a:xfrm>
              <a:off x="2757150" y="2351300"/>
              <a:ext cx="30025" cy="51375"/>
            </a:xfrm>
            <a:custGeom>
              <a:rect b="b" l="l" r="r" t="t"/>
              <a:pathLst>
                <a:path extrusionOk="0" h="2055" w="1201">
                  <a:moveTo>
                    <a:pt x="367" y="0"/>
                  </a:moveTo>
                  <a:cubicBezTo>
                    <a:pt x="334" y="34"/>
                    <a:pt x="300" y="67"/>
                    <a:pt x="300" y="134"/>
                  </a:cubicBezTo>
                  <a:cubicBezTo>
                    <a:pt x="267" y="167"/>
                    <a:pt x="267" y="234"/>
                    <a:pt x="267" y="300"/>
                  </a:cubicBezTo>
                  <a:lnTo>
                    <a:pt x="267" y="601"/>
                  </a:lnTo>
                  <a:lnTo>
                    <a:pt x="167" y="634"/>
                  </a:lnTo>
                  <a:cubicBezTo>
                    <a:pt x="134" y="667"/>
                    <a:pt x="67" y="701"/>
                    <a:pt x="67" y="767"/>
                  </a:cubicBezTo>
                  <a:cubicBezTo>
                    <a:pt x="33" y="801"/>
                    <a:pt x="33" y="867"/>
                    <a:pt x="33" y="901"/>
                  </a:cubicBezTo>
                  <a:cubicBezTo>
                    <a:pt x="0" y="934"/>
                    <a:pt x="33" y="1001"/>
                    <a:pt x="67" y="1001"/>
                  </a:cubicBezTo>
                  <a:cubicBezTo>
                    <a:pt x="67" y="1029"/>
                    <a:pt x="73" y="1039"/>
                    <a:pt x="85" y="1039"/>
                  </a:cubicBezTo>
                  <a:cubicBezTo>
                    <a:pt x="101" y="1039"/>
                    <a:pt x="128" y="1020"/>
                    <a:pt x="167" y="1001"/>
                  </a:cubicBezTo>
                  <a:lnTo>
                    <a:pt x="267" y="968"/>
                  </a:lnTo>
                  <a:lnTo>
                    <a:pt x="267" y="1735"/>
                  </a:lnTo>
                  <a:cubicBezTo>
                    <a:pt x="234" y="1835"/>
                    <a:pt x="267" y="1935"/>
                    <a:pt x="367" y="2035"/>
                  </a:cubicBezTo>
                  <a:cubicBezTo>
                    <a:pt x="391" y="2047"/>
                    <a:pt x="420" y="2055"/>
                    <a:pt x="454" y="2055"/>
                  </a:cubicBezTo>
                  <a:cubicBezTo>
                    <a:pt x="511" y="2055"/>
                    <a:pt x="583" y="2032"/>
                    <a:pt x="667" y="1968"/>
                  </a:cubicBezTo>
                  <a:cubicBezTo>
                    <a:pt x="767" y="1902"/>
                    <a:pt x="867" y="1835"/>
                    <a:pt x="934" y="1768"/>
                  </a:cubicBezTo>
                  <a:cubicBezTo>
                    <a:pt x="1034" y="1668"/>
                    <a:pt x="1101" y="1568"/>
                    <a:pt x="1168" y="1468"/>
                  </a:cubicBezTo>
                  <a:cubicBezTo>
                    <a:pt x="1168" y="1435"/>
                    <a:pt x="1201" y="1401"/>
                    <a:pt x="1201" y="1334"/>
                  </a:cubicBezTo>
                  <a:cubicBezTo>
                    <a:pt x="1201" y="1301"/>
                    <a:pt x="1168" y="1268"/>
                    <a:pt x="1168" y="1234"/>
                  </a:cubicBezTo>
                  <a:lnTo>
                    <a:pt x="1068" y="1234"/>
                  </a:lnTo>
                  <a:cubicBezTo>
                    <a:pt x="1034" y="1268"/>
                    <a:pt x="1001" y="1301"/>
                    <a:pt x="1001" y="1334"/>
                  </a:cubicBezTo>
                  <a:cubicBezTo>
                    <a:pt x="901" y="1468"/>
                    <a:pt x="801" y="1568"/>
                    <a:pt x="667" y="1635"/>
                  </a:cubicBezTo>
                  <a:cubicBezTo>
                    <a:pt x="620" y="1658"/>
                    <a:pt x="573" y="1682"/>
                    <a:pt x="538" y="1682"/>
                  </a:cubicBezTo>
                  <a:cubicBezTo>
                    <a:pt x="523" y="1682"/>
                    <a:pt x="510" y="1678"/>
                    <a:pt x="500" y="1668"/>
                  </a:cubicBezTo>
                  <a:cubicBezTo>
                    <a:pt x="467" y="1668"/>
                    <a:pt x="467" y="1635"/>
                    <a:pt x="467" y="1535"/>
                  </a:cubicBezTo>
                  <a:lnTo>
                    <a:pt x="467" y="834"/>
                  </a:lnTo>
                  <a:lnTo>
                    <a:pt x="901" y="601"/>
                  </a:lnTo>
                  <a:cubicBezTo>
                    <a:pt x="934" y="601"/>
                    <a:pt x="1001" y="534"/>
                    <a:pt x="1001" y="501"/>
                  </a:cubicBezTo>
                  <a:cubicBezTo>
                    <a:pt x="1034" y="467"/>
                    <a:pt x="1034" y="400"/>
                    <a:pt x="1034" y="334"/>
                  </a:cubicBezTo>
                  <a:cubicBezTo>
                    <a:pt x="1068" y="300"/>
                    <a:pt x="1034" y="267"/>
                    <a:pt x="1001" y="234"/>
                  </a:cubicBezTo>
                  <a:cubicBezTo>
                    <a:pt x="1001" y="217"/>
                    <a:pt x="984" y="209"/>
                    <a:pt x="963" y="209"/>
                  </a:cubicBezTo>
                  <a:cubicBezTo>
                    <a:pt x="942" y="209"/>
                    <a:pt x="917" y="217"/>
                    <a:pt x="901" y="234"/>
                  </a:cubicBezTo>
                  <a:lnTo>
                    <a:pt x="467" y="501"/>
                  </a:lnTo>
                  <a:lnTo>
                    <a:pt x="467" y="167"/>
                  </a:lnTo>
                  <a:cubicBezTo>
                    <a:pt x="500" y="134"/>
                    <a:pt x="467" y="67"/>
                    <a:pt x="43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2" name="Google Shape;1072;p34"/>
            <p:cNvSpPr/>
            <p:nvPr/>
          </p:nvSpPr>
          <p:spPr>
            <a:xfrm>
              <a:off x="2788825" y="2335450"/>
              <a:ext cx="31725" cy="72375"/>
            </a:xfrm>
            <a:custGeom>
              <a:rect b="b" l="l" r="r" t="t"/>
              <a:pathLst>
                <a:path extrusionOk="0" h="2895" w="1269">
                  <a:moveTo>
                    <a:pt x="1235" y="0"/>
                  </a:moveTo>
                  <a:cubicBezTo>
                    <a:pt x="1202" y="0"/>
                    <a:pt x="1168" y="0"/>
                    <a:pt x="1101" y="34"/>
                  </a:cubicBezTo>
                  <a:lnTo>
                    <a:pt x="901" y="167"/>
                  </a:lnTo>
                  <a:cubicBezTo>
                    <a:pt x="868" y="167"/>
                    <a:pt x="801" y="234"/>
                    <a:pt x="801" y="267"/>
                  </a:cubicBezTo>
                  <a:cubicBezTo>
                    <a:pt x="768" y="301"/>
                    <a:pt x="735" y="367"/>
                    <a:pt x="735" y="401"/>
                  </a:cubicBezTo>
                  <a:cubicBezTo>
                    <a:pt x="735" y="467"/>
                    <a:pt x="768" y="501"/>
                    <a:pt x="801" y="534"/>
                  </a:cubicBezTo>
                  <a:cubicBezTo>
                    <a:pt x="801" y="545"/>
                    <a:pt x="805" y="549"/>
                    <a:pt x="812" y="549"/>
                  </a:cubicBezTo>
                  <a:cubicBezTo>
                    <a:pt x="827" y="549"/>
                    <a:pt x="857" y="534"/>
                    <a:pt x="901" y="534"/>
                  </a:cubicBezTo>
                  <a:lnTo>
                    <a:pt x="634" y="1468"/>
                  </a:lnTo>
                  <a:lnTo>
                    <a:pt x="368" y="834"/>
                  </a:lnTo>
                  <a:cubicBezTo>
                    <a:pt x="401" y="801"/>
                    <a:pt x="434" y="768"/>
                    <a:pt x="468" y="701"/>
                  </a:cubicBezTo>
                  <a:cubicBezTo>
                    <a:pt x="501" y="668"/>
                    <a:pt x="501" y="634"/>
                    <a:pt x="501" y="567"/>
                  </a:cubicBezTo>
                  <a:cubicBezTo>
                    <a:pt x="501" y="534"/>
                    <a:pt x="501" y="501"/>
                    <a:pt x="468" y="467"/>
                  </a:cubicBezTo>
                  <a:cubicBezTo>
                    <a:pt x="451" y="451"/>
                    <a:pt x="434" y="442"/>
                    <a:pt x="418" y="442"/>
                  </a:cubicBezTo>
                  <a:cubicBezTo>
                    <a:pt x="401" y="442"/>
                    <a:pt x="384" y="451"/>
                    <a:pt x="368" y="467"/>
                  </a:cubicBezTo>
                  <a:lnTo>
                    <a:pt x="134" y="567"/>
                  </a:lnTo>
                  <a:cubicBezTo>
                    <a:pt x="101" y="601"/>
                    <a:pt x="67" y="634"/>
                    <a:pt x="34" y="701"/>
                  </a:cubicBezTo>
                  <a:cubicBezTo>
                    <a:pt x="1" y="734"/>
                    <a:pt x="1" y="801"/>
                    <a:pt x="1" y="834"/>
                  </a:cubicBezTo>
                  <a:cubicBezTo>
                    <a:pt x="1" y="868"/>
                    <a:pt x="1" y="934"/>
                    <a:pt x="34" y="934"/>
                  </a:cubicBezTo>
                  <a:cubicBezTo>
                    <a:pt x="34" y="951"/>
                    <a:pt x="42" y="959"/>
                    <a:pt x="55" y="959"/>
                  </a:cubicBezTo>
                  <a:cubicBezTo>
                    <a:pt x="67" y="959"/>
                    <a:pt x="84" y="951"/>
                    <a:pt x="101" y="934"/>
                  </a:cubicBezTo>
                  <a:lnTo>
                    <a:pt x="534" y="1902"/>
                  </a:lnTo>
                  <a:lnTo>
                    <a:pt x="368" y="2369"/>
                  </a:lnTo>
                  <a:lnTo>
                    <a:pt x="134" y="2502"/>
                  </a:lnTo>
                  <a:cubicBezTo>
                    <a:pt x="101" y="2536"/>
                    <a:pt x="67" y="2569"/>
                    <a:pt x="34" y="2636"/>
                  </a:cubicBezTo>
                  <a:cubicBezTo>
                    <a:pt x="1" y="2669"/>
                    <a:pt x="1" y="2736"/>
                    <a:pt x="1" y="2769"/>
                  </a:cubicBezTo>
                  <a:cubicBezTo>
                    <a:pt x="1" y="2802"/>
                    <a:pt x="1" y="2869"/>
                    <a:pt x="34" y="2869"/>
                  </a:cubicBezTo>
                  <a:cubicBezTo>
                    <a:pt x="51" y="2886"/>
                    <a:pt x="67" y="2894"/>
                    <a:pt x="84" y="2894"/>
                  </a:cubicBezTo>
                  <a:cubicBezTo>
                    <a:pt x="101" y="2894"/>
                    <a:pt x="117" y="2886"/>
                    <a:pt x="134" y="2869"/>
                  </a:cubicBezTo>
                  <a:lnTo>
                    <a:pt x="634" y="2569"/>
                  </a:lnTo>
                  <a:cubicBezTo>
                    <a:pt x="701" y="2536"/>
                    <a:pt x="735" y="2502"/>
                    <a:pt x="768" y="2469"/>
                  </a:cubicBezTo>
                  <a:cubicBezTo>
                    <a:pt x="768" y="2402"/>
                    <a:pt x="801" y="2369"/>
                    <a:pt x="801" y="2302"/>
                  </a:cubicBezTo>
                  <a:cubicBezTo>
                    <a:pt x="801" y="2235"/>
                    <a:pt x="768" y="2202"/>
                    <a:pt x="735" y="2202"/>
                  </a:cubicBezTo>
                  <a:cubicBezTo>
                    <a:pt x="735" y="2202"/>
                    <a:pt x="701" y="2202"/>
                    <a:pt x="634" y="2235"/>
                  </a:cubicBezTo>
                  <a:lnTo>
                    <a:pt x="1135" y="367"/>
                  </a:lnTo>
                  <a:cubicBezTo>
                    <a:pt x="1202" y="334"/>
                    <a:pt x="1202" y="301"/>
                    <a:pt x="1235" y="267"/>
                  </a:cubicBezTo>
                  <a:cubicBezTo>
                    <a:pt x="1268" y="201"/>
                    <a:pt x="1268" y="167"/>
                    <a:pt x="1268" y="134"/>
                  </a:cubicBezTo>
                  <a:cubicBezTo>
                    <a:pt x="1268" y="67"/>
                    <a:pt x="1268" y="34"/>
                    <a:pt x="1235"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3" name="Google Shape;1073;p34"/>
            <p:cNvSpPr/>
            <p:nvPr/>
          </p:nvSpPr>
          <p:spPr>
            <a:xfrm>
              <a:off x="2824700" y="2318775"/>
              <a:ext cx="32525" cy="49850"/>
            </a:xfrm>
            <a:custGeom>
              <a:rect b="b" l="l" r="r" t="t"/>
              <a:pathLst>
                <a:path extrusionOk="0" h="1994" w="1301">
                  <a:moveTo>
                    <a:pt x="133" y="0"/>
                  </a:moveTo>
                  <a:cubicBezTo>
                    <a:pt x="100" y="34"/>
                    <a:pt x="67" y="67"/>
                    <a:pt x="33" y="100"/>
                  </a:cubicBezTo>
                  <a:cubicBezTo>
                    <a:pt x="33" y="167"/>
                    <a:pt x="0" y="200"/>
                    <a:pt x="0" y="267"/>
                  </a:cubicBezTo>
                  <a:cubicBezTo>
                    <a:pt x="0" y="300"/>
                    <a:pt x="0" y="300"/>
                    <a:pt x="33" y="334"/>
                  </a:cubicBezTo>
                  <a:cubicBezTo>
                    <a:pt x="33" y="367"/>
                    <a:pt x="67" y="367"/>
                    <a:pt x="100" y="401"/>
                  </a:cubicBezTo>
                  <a:lnTo>
                    <a:pt x="834" y="601"/>
                  </a:lnTo>
                  <a:lnTo>
                    <a:pt x="100" y="1635"/>
                  </a:lnTo>
                  <a:cubicBezTo>
                    <a:pt x="67" y="1668"/>
                    <a:pt x="33" y="1735"/>
                    <a:pt x="33" y="1768"/>
                  </a:cubicBezTo>
                  <a:cubicBezTo>
                    <a:pt x="0" y="1802"/>
                    <a:pt x="0" y="1835"/>
                    <a:pt x="0" y="1868"/>
                  </a:cubicBezTo>
                  <a:cubicBezTo>
                    <a:pt x="0" y="1902"/>
                    <a:pt x="0" y="1935"/>
                    <a:pt x="33" y="1968"/>
                  </a:cubicBezTo>
                  <a:cubicBezTo>
                    <a:pt x="50" y="1985"/>
                    <a:pt x="67" y="1993"/>
                    <a:pt x="83" y="1993"/>
                  </a:cubicBezTo>
                  <a:cubicBezTo>
                    <a:pt x="100" y="1993"/>
                    <a:pt x="117" y="1985"/>
                    <a:pt x="133" y="1968"/>
                  </a:cubicBezTo>
                  <a:cubicBezTo>
                    <a:pt x="167" y="1968"/>
                    <a:pt x="200" y="1935"/>
                    <a:pt x="200" y="1868"/>
                  </a:cubicBezTo>
                  <a:lnTo>
                    <a:pt x="1301" y="300"/>
                  </a:lnTo>
                  <a:lnTo>
                    <a:pt x="20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4" name="Google Shape;1074;p34"/>
            <p:cNvSpPr/>
            <p:nvPr/>
          </p:nvSpPr>
          <p:spPr>
            <a:xfrm>
              <a:off x="1857325" y="2966100"/>
              <a:ext cx="32550" cy="49850"/>
            </a:xfrm>
            <a:custGeom>
              <a:rect b="b" l="l" r="r" t="t"/>
              <a:pathLst>
                <a:path extrusionOk="0" h="1994" w="1302">
                  <a:moveTo>
                    <a:pt x="1247" y="1"/>
                  </a:moveTo>
                  <a:cubicBezTo>
                    <a:pt x="1235" y="1"/>
                    <a:pt x="1218" y="9"/>
                    <a:pt x="1202" y="26"/>
                  </a:cubicBezTo>
                  <a:cubicBezTo>
                    <a:pt x="1168" y="59"/>
                    <a:pt x="1135" y="93"/>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68" y="9"/>
                    <a:pt x="1260" y="1"/>
                    <a:pt x="124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5" name="Google Shape;1075;p34"/>
            <p:cNvSpPr/>
            <p:nvPr/>
          </p:nvSpPr>
          <p:spPr>
            <a:xfrm>
              <a:off x="1897350" y="2935250"/>
              <a:ext cx="25050" cy="83200"/>
            </a:xfrm>
            <a:custGeom>
              <a:rect b="b" l="l" r="r" t="t"/>
              <a:pathLst>
                <a:path extrusionOk="0" h="3328" w="1002">
                  <a:moveTo>
                    <a:pt x="922" y="1"/>
                  </a:moveTo>
                  <a:cubicBezTo>
                    <a:pt x="910" y="1"/>
                    <a:pt x="902" y="9"/>
                    <a:pt x="902" y="26"/>
                  </a:cubicBezTo>
                  <a:cubicBezTo>
                    <a:pt x="868" y="59"/>
                    <a:pt x="835" y="59"/>
                    <a:pt x="801" y="92"/>
                  </a:cubicBezTo>
                  <a:cubicBezTo>
                    <a:pt x="801" y="159"/>
                    <a:pt x="768" y="192"/>
                    <a:pt x="768" y="259"/>
                  </a:cubicBezTo>
                  <a:lnTo>
                    <a:pt x="34" y="3094"/>
                  </a:lnTo>
                  <a:cubicBezTo>
                    <a:pt x="34" y="3128"/>
                    <a:pt x="1" y="3161"/>
                    <a:pt x="1" y="3228"/>
                  </a:cubicBezTo>
                  <a:cubicBezTo>
                    <a:pt x="1" y="3261"/>
                    <a:pt x="34" y="3295"/>
                    <a:pt x="34" y="3328"/>
                  </a:cubicBezTo>
                  <a:lnTo>
                    <a:pt x="134" y="3328"/>
                  </a:lnTo>
                  <a:cubicBezTo>
                    <a:pt x="168" y="3295"/>
                    <a:pt x="168" y="3295"/>
                    <a:pt x="201" y="3261"/>
                  </a:cubicBezTo>
                  <a:cubicBezTo>
                    <a:pt x="201" y="3195"/>
                    <a:pt x="234" y="3161"/>
                    <a:pt x="234" y="3094"/>
                  </a:cubicBezTo>
                  <a:lnTo>
                    <a:pt x="968" y="259"/>
                  </a:lnTo>
                  <a:cubicBezTo>
                    <a:pt x="1002" y="226"/>
                    <a:pt x="1002" y="159"/>
                    <a:pt x="1002" y="126"/>
                  </a:cubicBezTo>
                  <a:cubicBezTo>
                    <a:pt x="1002" y="92"/>
                    <a:pt x="1002" y="59"/>
                    <a:pt x="968" y="26"/>
                  </a:cubicBezTo>
                  <a:cubicBezTo>
                    <a:pt x="952" y="9"/>
                    <a:pt x="935" y="1"/>
                    <a:pt x="922"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6" name="Google Shape;1076;p34"/>
            <p:cNvSpPr/>
            <p:nvPr/>
          </p:nvSpPr>
          <p:spPr>
            <a:xfrm>
              <a:off x="1928225" y="2937550"/>
              <a:ext cx="31700" cy="50050"/>
            </a:xfrm>
            <a:custGeom>
              <a:rect b="b" l="l" r="r" t="t"/>
              <a:pathLst>
                <a:path extrusionOk="0" h="2002" w="1268">
                  <a:moveTo>
                    <a:pt x="1134" y="0"/>
                  </a:moveTo>
                  <a:lnTo>
                    <a:pt x="834" y="200"/>
                  </a:lnTo>
                  <a:cubicBezTo>
                    <a:pt x="801" y="200"/>
                    <a:pt x="734" y="234"/>
                    <a:pt x="734" y="301"/>
                  </a:cubicBezTo>
                  <a:cubicBezTo>
                    <a:pt x="701" y="334"/>
                    <a:pt x="701" y="401"/>
                    <a:pt x="701" y="434"/>
                  </a:cubicBezTo>
                  <a:cubicBezTo>
                    <a:pt x="667" y="467"/>
                    <a:pt x="701" y="534"/>
                    <a:pt x="734" y="567"/>
                  </a:cubicBezTo>
                  <a:cubicBezTo>
                    <a:pt x="734" y="567"/>
                    <a:pt x="767" y="567"/>
                    <a:pt x="834" y="534"/>
                  </a:cubicBezTo>
                  <a:lnTo>
                    <a:pt x="934" y="501"/>
                  </a:lnTo>
                  <a:lnTo>
                    <a:pt x="934" y="1201"/>
                  </a:lnTo>
                  <a:cubicBezTo>
                    <a:pt x="867" y="1301"/>
                    <a:pt x="801" y="1368"/>
                    <a:pt x="734" y="1468"/>
                  </a:cubicBezTo>
                  <a:cubicBezTo>
                    <a:pt x="667" y="1501"/>
                    <a:pt x="634" y="1568"/>
                    <a:pt x="567" y="1601"/>
                  </a:cubicBezTo>
                  <a:lnTo>
                    <a:pt x="467" y="1601"/>
                  </a:lnTo>
                  <a:cubicBezTo>
                    <a:pt x="434" y="1535"/>
                    <a:pt x="434" y="1501"/>
                    <a:pt x="434" y="1435"/>
                  </a:cubicBezTo>
                  <a:lnTo>
                    <a:pt x="434" y="401"/>
                  </a:lnTo>
                  <a:lnTo>
                    <a:pt x="167" y="567"/>
                  </a:lnTo>
                  <a:cubicBezTo>
                    <a:pt x="134" y="567"/>
                    <a:pt x="67" y="634"/>
                    <a:pt x="67" y="667"/>
                  </a:cubicBezTo>
                  <a:cubicBezTo>
                    <a:pt x="33" y="701"/>
                    <a:pt x="33" y="768"/>
                    <a:pt x="33" y="834"/>
                  </a:cubicBezTo>
                  <a:cubicBezTo>
                    <a:pt x="0" y="868"/>
                    <a:pt x="33" y="901"/>
                    <a:pt x="67" y="934"/>
                  </a:cubicBezTo>
                  <a:cubicBezTo>
                    <a:pt x="67" y="951"/>
                    <a:pt x="75" y="959"/>
                    <a:pt x="92" y="959"/>
                  </a:cubicBezTo>
                  <a:cubicBezTo>
                    <a:pt x="108" y="959"/>
                    <a:pt x="134" y="951"/>
                    <a:pt x="167" y="934"/>
                  </a:cubicBezTo>
                  <a:lnTo>
                    <a:pt x="200" y="901"/>
                  </a:lnTo>
                  <a:lnTo>
                    <a:pt x="200" y="1635"/>
                  </a:lnTo>
                  <a:cubicBezTo>
                    <a:pt x="200" y="1735"/>
                    <a:pt x="200" y="1802"/>
                    <a:pt x="234" y="1868"/>
                  </a:cubicBezTo>
                  <a:cubicBezTo>
                    <a:pt x="267" y="1935"/>
                    <a:pt x="300" y="1968"/>
                    <a:pt x="367" y="2002"/>
                  </a:cubicBezTo>
                  <a:cubicBezTo>
                    <a:pt x="434" y="2002"/>
                    <a:pt x="500" y="1968"/>
                    <a:pt x="567" y="1935"/>
                  </a:cubicBezTo>
                  <a:cubicBezTo>
                    <a:pt x="634" y="1902"/>
                    <a:pt x="667" y="1868"/>
                    <a:pt x="734" y="1802"/>
                  </a:cubicBezTo>
                  <a:cubicBezTo>
                    <a:pt x="801" y="1735"/>
                    <a:pt x="867" y="1668"/>
                    <a:pt x="934" y="1601"/>
                  </a:cubicBezTo>
                  <a:lnTo>
                    <a:pt x="934" y="1702"/>
                  </a:lnTo>
                  <a:lnTo>
                    <a:pt x="1134" y="1568"/>
                  </a:lnTo>
                  <a:cubicBezTo>
                    <a:pt x="1168" y="1535"/>
                    <a:pt x="1201" y="1501"/>
                    <a:pt x="1234" y="1435"/>
                  </a:cubicBezTo>
                  <a:cubicBezTo>
                    <a:pt x="1268" y="1401"/>
                    <a:pt x="1268" y="1335"/>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7" name="Google Shape;1077;p34"/>
            <p:cNvSpPr/>
            <p:nvPr/>
          </p:nvSpPr>
          <p:spPr>
            <a:xfrm>
              <a:off x="1964900" y="2917750"/>
              <a:ext cx="30050" cy="53800"/>
            </a:xfrm>
            <a:custGeom>
              <a:rect b="b" l="l" r="r" t="t"/>
              <a:pathLst>
                <a:path extrusionOk="0" h="2152" w="1202">
                  <a:moveTo>
                    <a:pt x="1002" y="0"/>
                  </a:moveTo>
                  <a:cubicBezTo>
                    <a:pt x="968" y="0"/>
                    <a:pt x="935" y="8"/>
                    <a:pt x="901" y="25"/>
                  </a:cubicBezTo>
                  <a:cubicBezTo>
                    <a:pt x="835" y="58"/>
                    <a:pt x="801" y="125"/>
                    <a:pt x="735" y="159"/>
                  </a:cubicBezTo>
                  <a:cubicBezTo>
                    <a:pt x="668" y="292"/>
                    <a:pt x="601" y="392"/>
                    <a:pt x="535" y="492"/>
                  </a:cubicBezTo>
                  <a:lnTo>
                    <a:pt x="535" y="292"/>
                  </a:lnTo>
                  <a:lnTo>
                    <a:pt x="201" y="525"/>
                  </a:lnTo>
                  <a:cubicBezTo>
                    <a:pt x="168" y="559"/>
                    <a:pt x="134" y="592"/>
                    <a:pt x="101" y="659"/>
                  </a:cubicBezTo>
                  <a:cubicBezTo>
                    <a:pt x="68" y="692"/>
                    <a:pt x="68" y="726"/>
                    <a:pt x="68" y="792"/>
                  </a:cubicBezTo>
                  <a:cubicBezTo>
                    <a:pt x="68" y="826"/>
                    <a:pt x="68" y="859"/>
                    <a:pt x="101" y="892"/>
                  </a:cubicBezTo>
                  <a:cubicBezTo>
                    <a:pt x="118" y="909"/>
                    <a:pt x="134" y="917"/>
                    <a:pt x="151" y="917"/>
                  </a:cubicBezTo>
                  <a:cubicBezTo>
                    <a:pt x="168" y="917"/>
                    <a:pt x="184" y="909"/>
                    <a:pt x="201" y="892"/>
                  </a:cubicBezTo>
                  <a:lnTo>
                    <a:pt x="301" y="826"/>
                  </a:lnTo>
                  <a:lnTo>
                    <a:pt x="301" y="1660"/>
                  </a:lnTo>
                  <a:lnTo>
                    <a:pt x="168" y="1760"/>
                  </a:lnTo>
                  <a:cubicBezTo>
                    <a:pt x="101" y="1760"/>
                    <a:pt x="68" y="1826"/>
                    <a:pt x="34" y="1860"/>
                  </a:cubicBezTo>
                  <a:cubicBezTo>
                    <a:pt x="1" y="1893"/>
                    <a:pt x="1" y="1960"/>
                    <a:pt x="1" y="1993"/>
                  </a:cubicBezTo>
                  <a:cubicBezTo>
                    <a:pt x="1" y="2060"/>
                    <a:pt x="1" y="2093"/>
                    <a:pt x="34" y="2127"/>
                  </a:cubicBezTo>
                  <a:cubicBezTo>
                    <a:pt x="51" y="2143"/>
                    <a:pt x="68" y="2152"/>
                    <a:pt x="88" y="2152"/>
                  </a:cubicBezTo>
                  <a:cubicBezTo>
                    <a:pt x="109" y="2152"/>
                    <a:pt x="134" y="2143"/>
                    <a:pt x="168" y="2127"/>
                  </a:cubicBezTo>
                  <a:lnTo>
                    <a:pt x="835" y="1693"/>
                  </a:lnTo>
                  <a:cubicBezTo>
                    <a:pt x="901" y="1660"/>
                    <a:pt x="935" y="1626"/>
                    <a:pt x="968" y="1593"/>
                  </a:cubicBezTo>
                  <a:cubicBezTo>
                    <a:pt x="968" y="1526"/>
                    <a:pt x="1002" y="1493"/>
                    <a:pt x="1002" y="1426"/>
                  </a:cubicBezTo>
                  <a:cubicBezTo>
                    <a:pt x="1002" y="1393"/>
                    <a:pt x="968" y="1359"/>
                    <a:pt x="968" y="1326"/>
                  </a:cubicBezTo>
                  <a:cubicBezTo>
                    <a:pt x="951" y="1309"/>
                    <a:pt x="935" y="1301"/>
                    <a:pt x="914" y="1301"/>
                  </a:cubicBezTo>
                  <a:cubicBezTo>
                    <a:pt x="893" y="1301"/>
                    <a:pt x="868" y="1309"/>
                    <a:pt x="835" y="1326"/>
                  </a:cubicBezTo>
                  <a:lnTo>
                    <a:pt x="535" y="1526"/>
                  </a:lnTo>
                  <a:lnTo>
                    <a:pt x="535" y="992"/>
                  </a:lnTo>
                  <a:cubicBezTo>
                    <a:pt x="601" y="859"/>
                    <a:pt x="668" y="726"/>
                    <a:pt x="768" y="592"/>
                  </a:cubicBezTo>
                  <a:cubicBezTo>
                    <a:pt x="801" y="492"/>
                    <a:pt x="835" y="459"/>
                    <a:pt x="901" y="392"/>
                  </a:cubicBezTo>
                  <a:lnTo>
                    <a:pt x="968" y="392"/>
                  </a:lnTo>
                  <a:cubicBezTo>
                    <a:pt x="985" y="409"/>
                    <a:pt x="1002" y="417"/>
                    <a:pt x="1018" y="417"/>
                  </a:cubicBezTo>
                  <a:cubicBezTo>
                    <a:pt x="1035" y="417"/>
                    <a:pt x="1052" y="409"/>
                    <a:pt x="1068" y="392"/>
                  </a:cubicBezTo>
                  <a:cubicBezTo>
                    <a:pt x="1102" y="392"/>
                    <a:pt x="1135" y="359"/>
                    <a:pt x="1135" y="292"/>
                  </a:cubicBezTo>
                  <a:cubicBezTo>
                    <a:pt x="1168" y="259"/>
                    <a:pt x="1168" y="225"/>
                    <a:pt x="1168" y="159"/>
                  </a:cubicBezTo>
                  <a:cubicBezTo>
                    <a:pt x="1202" y="92"/>
                    <a:pt x="1168" y="58"/>
                    <a:pt x="1102" y="25"/>
                  </a:cubicBezTo>
                  <a:cubicBezTo>
                    <a:pt x="1068" y="8"/>
                    <a:pt x="1035" y="0"/>
                    <a:pt x="1002"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8" name="Google Shape;1078;p34"/>
            <p:cNvSpPr/>
            <p:nvPr/>
          </p:nvSpPr>
          <p:spPr>
            <a:xfrm>
              <a:off x="1999925" y="2885850"/>
              <a:ext cx="27550" cy="63400"/>
            </a:xfrm>
            <a:custGeom>
              <a:rect b="b" l="l" r="r" t="t"/>
              <a:pathLst>
                <a:path extrusionOk="0" h="2536" w="1102">
                  <a:moveTo>
                    <a:pt x="668" y="0"/>
                  </a:moveTo>
                  <a:lnTo>
                    <a:pt x="268" y="234"/>
                  </a:lnTo>
                  <a:cubicBezTo>
                    <a:pt x="201" y="267"/>
                    <a:pt x="168" y="300"/>
                    <a:pt x="134" y="334"/>
                  </a:cubicBezTo>
                  <a:cubicBezTo>
                    <a:pt x="101" y="400"/>
                    <a:pt x="101" y="434"/>
                    <a:pt x="101" y="501"/>
                  </a:cubicBezTo>
                  <a:cubicBezTo>
                    <a:pt x="101" y="534"/>
                    <a:pt x="101" y="567"/>
                    <a:pt x="134" y="601"/>
                  </a:cubicBezTo>
                  <a:cubicBezTo>
                    <a:pt x="151" y="617"/>
                    <a:pt x="168" y="626"/>
                    <a:pt x="188" y="626"/>
                  </a:cubicBezTo>
                  <a:cubicBezTo>
                    <a:pt x="209" y="626"/>
                    <a:pt x="234" y="617"/>
                    <a:pt x="268" y="601"/>
                  </a:cubicBezTo>
                  <a:lnTo>
                    <a:pt x="434" y="501"/>
                  </a:lnTo>
                  <a:lnTo>
                    <a:pt x="434" y="2002"/>
                  </a:lnTo>
                  <a:lnTo>
                    <a:pt x="168" y="2168"/>
                  </a:lnTo>
                  <a:cubicBezTo>
                    <a:pt x="101" y="2168"/>
                    <a:pt x="68" y="2235"/>
                    <a:pt x="34" y="2268"/>
                  </a:cubicBezTo>
                  <a:cubicBezTo>
                    <a:pt x="34" y="2302"/>
                    <a:pt x="1" y="2369"/>
                    <a:pt x="1" y="2402"/>
                  </a:cubicBezTo>
                  <a:cubicBezTo>
                    <a:pt x="1" y="2469"/>
                    <a:pt x="1" y="2502"/>
                    <a:pt x="34" y="2535"/>
                  </a:cubicBezTo>
                  <a:cubicBezTo>
                    <a:pt x="68" y="2535"/>
                    <a:pt x="101" y="2535"/>
                    <a:pt x="168" y="2502"/>
                  </a:cubicBezTo>
                  <a:lnTo>
                    <a:pt x="935" y="2035"/>
                  </a:lnTo>
                  <a:cubicBezTo>
                    <a:pt x="968" y="2035"/>
                    <a:pt x="1035" y="2002"/>
                    <a:pt x="1035" y="1935"/>
                  </a:cubicBezTo>
                  <a:cubicBezTo>
                    <a:pt x="1068" y="1902"/>
                    <a:pt x="1068" y="1835"/>
                    <a:pt x="1068" y="1801"/>
                  </a:cubicBezTo>
                  <a:cubicBezTo>
                    <a:pt x="1102" y="1768"/>
                    <a:pt x="1068" y="1701"/>
                    <a:pt x="1035" y="1668"/>
                  </a:cubicBezTo>
                  <a:cubicBezTo>
                    <a:pt x="1035" y="1668"/>
                    <a:pt x="1002" y="1668"/>
                    <a:pt x="935" y="1701"/>
                  </a:cubicBezTo>
                  <a:lnTo>
                    <a:pt x="668" y="1868"/>
                  </a:lnTo>
                  <a:lnTo>
                    <a:pt x="668"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79" name="Google Shape;1079;p34"/>
            <p:cNvSpPr/>
            <p:nvPr/>
          </p:nvSpPr>
          <p:spPr>
            <a:xfrm>
              <a:off x="2033300" y="2880200"/>
              <a:ext cx="33375" cy="50500"/>
            </a:xfrm>
            <a:custGeom>
              <a:rect b="b" l="l" r="r" t="t"/>
              <a:pathLst>
                <a:path extrusionOk="0" h="2020" w="1335">
                  <a:moveTo>
                    <a:pt x="184" y="1"/>
                  </a:moveTo>
                  <a:cubicBezTo>
                    <a:pt x="167" y="1"/>
                    <a:pt x="150" y="9"/>
                    <a:pt x="134" y="26"/>
                  </a:cubicBezTo>
                  <a:cubicBezTo>
                    <a:pt x="100" y="26"/>
                    <a:pt x="67" y="59"/>
                    <a:pt x="67" y="126"/>
                  </a:cubicBezTo>
                  <a:cubicBezTo>
                    <a:pt x="33" y="159"/>
                    <a:pt x="33" y="193"/>
                    <a:pt x="33" y="260"/>
                  </a:cubicBezTo>
                  <a:cubicBezTo>
                    <a:pt x="0" y="293"/>
                    <a:pt x="0" y="326"/>
                    <a:pt x="33" y="326"/>
                  </a:cubicBezTo>
                  <a:cubicBezTo>
                    <a:pt x="33" y="360"/>
                    <a:pt x="67" y="393"/>
                    <a:pt x="100" y="393"/>
                  </a:cubicBezTo>
                  <a:lnTo>
                    <a:pt x="834" y="593"/>
                  </a:lnTo>
                  <a:lnTo>
                    <a:pt x="67" y="1661"/>
                  </a:lnTo>
                  <a:cubicBezTo>
                    <a:pt x="33" y="1694"/>
                    <a:pt x="33" y="1727"/>
                    <a:pt x="0" y="1794"/>
                  </a:cubicBezTo>
                  <a:cubicBezTo>
                    <a:pt x="0" y="1827"/>
                    <a:pt x="0" y="1861"/>
                    <a:pt x="0" y="1894"/>
                  </a:cubicBezTo>
                  <a:cubicBezTo>
                    <a:pt x="0" y="1927"/>
                    <a:pt x="0" y="1961"/>
                    <a:pt x="33" y="1994"/>
                  </a:cubicBezTo>
                  <a:cubicBezTo>
                    <a:pt x="50" y="2011"/>
                    <a:pt x="67" y="2019"/>
                    <a:pt x="83" y="2019"/>
                  </a:cubicBezTo>
                  <a:cubicBezTo>
                    <a:pt x="100" y="2019"/>
                    <a:pt x="117" y="2011"/>
                    <a:pt x="134" y="1994"/>
                  </a:cubicBezTo>
                  <a:cubicBezTo>
                    <a:pt x="167" y="1961"/>
                    <a:pt x="167" y="1927"/>
                    <a:pt x="200" y="1894"/>
                  </a:cubicBezTo>
                  <a:lnTo>
                    <a:pt x="1334" y="326"/>
                  </a:lnTo>
                  <a:lnTo>
                    <a:pt x="234" y="26"/>
                  </a:lnTo>
                  <a:cubicBezTo>
                    <a:pt x="217" y="9"/>
                    <a:pt x="200" y="1"/>
                    <a:pt x="18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0" name="Google Shape;1080;p34"/>
            <p:cNvSpPr/>
            <p:nvPr/>
          </p:nvSpPr>
          <p:spPr>
            <a:xfrm>
              <a:off x="1687200" y="3168750"/>
              <a:ext cx="32550" cy="49850"/>
            </a:xfrm>
            <a:custGeom>
              <a:rect b="b" l="l" r="r" t="t"/>
              <a:pathLst>
                <a:path extrusionOk="0" h="1994" w="1302">
                  <a:moveTo>
                    <a:pt x="1223" y="1"/>
                  </a:moveTo>
                  <a:cubicBezTo>
                    <a:pt x="1210" y="1"/>
                    <a:pt x="1202" y="9"/>
                    <a:pt x="1202" y="26"/>
                  </a:cubicBezTo>
                  <a:cubicBezTo>
                    <a:pt x="1168" y="26"/>
                    <a:pt x="1135" y="59"/>
                    <a:pt x="1102" y="126"/>
                  </a:cubicBezTo>
                  <a:lnTo>
                    <a:pt x="1" y="1693"/>
                  </a:lnTo>
                  <a:lnTo>
                    <a:pt x="1102" y="1994"/>
                  </a:lnTo>
                  <a:lnTo>
                    <a:pt x="1202" y="1994"/>
                  </a:lnTo>
                  <a:cubicBezTo>
                    <a:pt x="1235" y="1960"/>
                    <a:pt x="1268" y="1927"/>
                    <a:pt x="1268" y="1894"/>
                  </a:cubicBezTo>
                  <a:cubicBezTo>
                    <a:pt x="1302" y="1827"/>
                    <a:pt x="1302" y="1794"/>
                    <a:pt x="1302" y="1727"/>
                  </a:cubicBezTo>
                  <a:cubicBezTo>
                    <a:pt x="1302" y="1727"/>
                    <a:pt x="1302" y="1693"/>
                    <a:pt x="1302" y="1660"/>
                  </a:cubicBezTo>
                  <a:cubicBezTo>
                    <a:pt x="1302" y="1627"/>
                    <a:pt x="1268" y="1627"/>
                    <a:pt x="1235" y="1627"/>
                  </a:cubicBezTo>
                  <a:lnTo>
                    <a:pt x="501" y="1427"/>
                  </a:lnTo>
                  <a:lnTo>
                    <a:pt x="1235" y="359"/>
                  </a:lnTo>
                  <a:cubicBezTo>
                    <a:pt x="1268" y="326"/>
                    <a:pt x="1302" y="259"/>
                    <a:pt x="1302" y="226"/>
                  </a:cubicBezTo>
                  <a:cubicBezTo>
                    <a:pt x="1302" y="192"/>
                    <a:pt x="1302" y="159"/>
                    <a:pt x="1302" y="126"/>
                  </a:cubicBezTo>
                  <a:cubicBezTo>
                    <a:pt x="1302" y="92"/>
                    <a:pt x="1302" y="26"/>
                    <a:pt x="1268" y="26"/>
                  </a:cubicBezTo>
                  <a:cubicBezTo>
                    <a:pt x="1252" y="9"/>
                    <a:pt x="1235" y="1"/>
                    <a:pt x="1223"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1" name="Google Shape;1081;p34"/>
            <p:cNvSpPr/>
            <p:nvPr/>
          </p:nvSpPr>
          <p:spPr>
            <a:xfrm>
              <a:off x="1727250" y="3138525"/>
              <a:ext cx="25025" cy="83200"/>
            </a:xfrm>
            <a:custGeom>
              <a:rect b="b" l="l" r="r" t="t"/>
              <a:pathLst>
                <a:path extrusionOk="0" h="3328" w="1001">
                  <a:moveTo>
                    <a:pt x="901" y="0"/>
                  </a:moveTo>
                  <a:cubicBezTo>
                    <a:pt x="867" y="34"/>
                    <a:pt x="834" y="67"/>
                    <a:pt x="834" y="100"/>
                  </a:cubicBezTo>
                  <a:cubicBezTo>
                    <a:pt x="801" y="134"/>
                    <a:pt x="801" y="201"/>
                    <a:pt x="767" y="234"/>
                  </a:cubicBezTo>
                  <a:lnTo>
                    <a:pt x="33" y="3069"/>
                  </a:lnTo>
                  <a:cubicBezTo>
                    <a:pt x="33" y="3103"/>
                    <a:pt x="33" y="3169"/>
                    <a:pt x="33" y="3203"/>
                  </a:cubicBezTo>
                  <a:cubicBezTo>
                    <a:pt x="0" y="3236"/>
                    <a:pt x="33" y="3269"/>
                    <a:pt x="67" y="3303"/>
                  </a:cubicBezTo>
                  <a:cubicBezTo>
                    <a:pt x="67" y="3319"/>
                    <a:pt x="75" y="3328"/>
                    <a:pt x="88" y="3328"/>
                  </a:cubicBezTo>
                  <a:cubicBezTo>
                    <a:pt x="100" y="3328"/>
                    <a:pt x="117" y="3319"/>
                    <a:pt x="133" y="3303"/>
                  </a:cubicBezTo>
                  <a:cubicBezTo>
                    <a:pt x="167" y="3303"/>
                    <a:pt x="200" y="3269"/>
                    <a:pt x="200" y="3236"/>
                  </a:cubicBezTo>
                  <a:cubicBezTo>
                    <a:pt x="234" y="3203"/>
                    <a:pt x="234" y="3136"/>
                    <a:pt x="267" y="3069"/>
                  </a:cubicBezTo>
                  <a:lnTo>
                    <a:pt x="1001" y="234"/>
                  </a:lnTo>
                  <a:cubicBezTo>
                    <a:pt x="1001" y="201"/>
                    <a:pt x="1001" y="167"/>
                    <a:pt x="1001" y="100"/>
                  </a:cubicBezTo>
                  <a:cubicBezTo>
                    <a:pt x="1001" y="67"/>
                    <a:pt x="1001" y="34"/>
                    <a:pt x="967"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2" name="Google Shape;1082;p34"/>
            <p:cNvSpPr/>
            <p:nvPr/>
          </p:nvSpPr>
          <p:spPr>
            <a:xfrm>
              <a:off x="1758100" y="3140200"/>
              <a:ext cx="32550" cy="49550"/>
            </a:xfrm>
            <a:custGeom>
              <a:rect b="b" l="l" r="r" t="t"/>
              <a:pathLst>
                <a:path extrusionOk="0" h="1982" w="1302">
                  <a:moveTo>
                    <a:pt x="1134" y="0"/>
                  </a:moveTo>
                  <a:lnTo>
                    <a:pt x="834" y="200"/>
                  </a:lnTo>
                  <a:cubicBezTo>
                    <a:pt x="801" y="200"/>
                    <a:pt x="734" y="267"/>
                    <a:pt x="701" y="300"/>
                  </a:cubicBezTo>
                  <a:cubicBezTo>
                    <a:pt x="701" y="334"/>
                    <a:pt x="701" y="400"/>
                    <a:pt x="667" y="467"/>
                  </a:cubicBezTo>
                  <a:cubicBezTo>
                    <a:pt x="667" y="500"/>
                    <a:pt x="701" y="534"/>
                    <a:pt x="701" y="567"/>
                  </a:cubicBezTo>
                  <a:cubicBezTo>
                    <a:pt x="734" y="567"/>
                    <a:pt x="767" y="567"/>
                    <a:pt x="834" y="534"/>
                  </a:cubicBezTo>
                  <a:lnTo>
                    <a:pt x="901" y="500"/>
                  </a:lnTo>
                  <a:lnTo>
                    <a:pt x="901" y="1201"/>
                  </a:lnTo>
                  <a:cubicBezTo>
                    <a:pt x="868" y="1301"/>
                    <a:pt x="801" y="1368"/>
                    <a:pt x="734" y="1468"/>
                  </a:cubicBezTo>
                  <a:cubicBezTo>
                    <a:pt x="667" y="1535"/>
                    <a:pt x="634" y="1568"/>
                    <a:pt x="567" y="1601"/>
                  </a:cubicBezTo>
                  <a:lnTo>
                    <a:pt x="467" y="1601"/>
                  </a:lnTo>
                  <a:cubicBezTo>
                    <a:pt x="434" y="1535"/>
                    <a:pt x="434" y="1501"/>
                    <a:pt x="434" y="1468"/>
                  </a:cubicBezTo>
                  <a:lnTo>
                    <a:pt x="434" y="400"/>
                  </a:lnTo>
                  <a:lnTo>
                    <a:pt x="167" y="567"/>
                  </a:lnTo>
                  <a:cubicBezTo>
                    <a:pt x="134" y="601"/>
                    <a:pt x="67" y="634"/>
                    <a:pt x="34" y="701"/>
                  </a:cubicBezTo>
                  <a:cubicBezTo>
                    <a:pt x="34" y="734"/>
                    <a:pt x="34" y="767"/>
                    <a:pt x="0" y="834"/>
                  </a:cubicBezTo>
                  <a:cubicBezTo>
                    <a:pt x="0" y="867"/>
                    <a:pt x="34" y="901"/>
                    <a:pt x="34" y="934"/>
                  </a:cubicBezTo>
                  <a:cubicBezTo>
                    <a:pt x="43" y="944"/>
                    <a:pt x="53" y="948"/>
                    <a:pt x="64" y="948"/>
                  </a:cubicBezTo>
                  <a:cubicBezTo>
                    <a:pt x="89" y="948"/>
                    <a:pt x="120" y="924"/>
                    <a:pt x="167" y="901"/>
                  </a:cubicBezTo>
                  <a:lnTo>
                    <a:pt x="200" y="901"/>
                  </a:lnTo>
                  <a:lnTo>
                    <a:pt x="200" y="1635"/>
                  </a:lnTo>
                  <a:cubicBezTo>
                    <a:pt x="200" y="1701"/>
                    <a:pt x="200" y="1801"/>
                    <a:pt x="234" y="1868"/>
                  </a:cubicBezTo>
                  <a:cubicBezTo>
                    <a:pt x="267" y="1901"/>
                    <a:pt x="300" y="1968"/>
                    <a:pt x="367" y="1968"/>
                  </a:cubicBezTo>
                  <a:cubicBezTo>
                    <a:pt x="387" y="1978"/>
                    <a:pt x="406" y="1982"/>
                    <a:pt x="426" y="1982"/>
                  </a:cubicBezTo>
                  <a:cubicBezTo>
                    <a:pt x="473" y="1982"/>
                    <a:pt x="520" y="1958"/>
                    <a:pt x="567" y="1935"/>
                  </a:cubicBezTo>
                  <a:cubicBezTo>
                    <a:pt x="634" y="1901"/>
                    <a:pt x="667" y="1868"/>
                    <a:pt x="734" y="1801"/>
                  </a:cubicBezTo>
                  <a:cubicBezTo>
                    <a:pt x="801" y="1768"/>
                    <a:pt x="868" y="1668"/>
                    <a:pt x="901" y="1601"/>
                  </a:cubicBezTo>
                  <a:lnTo>
                    <a:pt x="901" y="1668"/>
                  </a:lnTo>
                  <a:lnTo>
                    <a:pt x="1134" y="1568"/>
                  </a:lnTo>
                  <a:cubicBezTo>
                    <a:pt x="1168" y="1535"/>
                    <a:pt x="1234" y="1501"/>
                    <a:pt x="1268" y="1434"/>
                  </a:cubicBezTo>
                  <a:cubicBezTo>
                    <a:pt x="1268" y="1401"/>
                    <a:pt x="1268" y="1334"/>
                    <a:pt x="1268" y="1301"/>
                  </a:cubicBezTo>
                  <a:cubicBezTo>
                    <a:pt x="1301" y="1268"/>
                    <a:pt x="1268" y="1201"/>
                    <a:pt x="1268" y="1201"/>
                  </a:cubicBezTo>
                  <a:cubicBezTo>
                    <a:pt x="1251" y="1184"/>
                    <a:pt x="1234" y="1176"/>
                    <a:pt x="1214" y="1176"/>
                  </a:cubicBezTo>
                  <a:cubicBezTo>
                    <a:pt x="1193" y="1176"/>
                    <a:pt x="1168" y="1184"/>
                    <a:pt x="1134" y="1201"/>
                  </a:cubicBezTo>
                  <a:lnTo>
                    <a:pt x="1134"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3" name="Google Shape;1083;p34"/>
            <p:cNvSpPr/>
            <p:nvPr/>
          </p:nvSpPr>
          <p:spPr>
            <a:xfrm>
              <a:off x="1794775" y="3120375"/>
              <a:ext cx="30050" cy="53000"/>
            </a:xfrm>
            <a:custGeom>
              <a:rect b="b" l="l" r="r" t="t"/>
              <a:pathLst>
                <a:path extrusionOk="0" h="2120" w="1202">
                  <a:moveTo>
                    <a:pt x="1018" y="1"/>
                  </a:moveTo>
                  <a:cubicBezTo>
                    <a:pt x="977" y="1"/>
                    <a:pt x="935" y="9"/>
                    <a:pt x="902" y="26"/>
                  </a:cubicBezTo>
                  <a:cubicBezTo>
                    <a:pt x="835" y="59"/>
                    <a:pt x="802" y="126"/>
                    <a:pt x="768" y="159"/>
                  </a:cubicBezTo>
                  <a:cubicBezTo>
                    <a:pt x="668" y="293"/>
                    <a:pt x="601" y="393"/>
                    <a:pt x="535" y="493"/>
                  </a:cubicBezTo>
                  <a:lnTo>
                    <a:pt x="535" y="293"/>
                  </a:lnTo>
                  <a:lnTo>
                    <a:pt x="234" y="526"/>
                  </a:lnTo>
                  <a:cubicBezTo>
                    <a:pt x="168" y="526"/>
                    <a:pt x="134" y="593"/>
                    <a:pt x="101" y="626"/>
                  </a:cubicBezTo>
                  <a:cubicBezTo>
                    <a:pt x="68" y="660"/>
                    <a:pt x="68" y="726"/>
                    <a:pt x="68" y="793"/>
                  </a:cubicBezTo>
                  <a:cubicBezTo>
                    <a:pt x="68" y="826"/>
                    <a:pt x="68" y="860"/>
                    <a:pt x="101" y="893"/>
                  </a:cubicBezTo>
                  <a:cubicBezTo>
                    <a:pt x="134" y="893"/>
                    <a:pt x="168" y="893"/>
                    <a:pt x="234" y="860"/>
                  </a:cubicBezTo>
                  <a:lnTo>
                    <a:pt x="301" y="826"/>
                  </a:lnTo>
                  <a:lnTo>
                    <a:pt x="301" y="1660"/>
                  </a:lnTo>
                  <a:lnTo>
                    <a:pt x="168" y="1727"/>
                  </a:lnTo>
                  <a:cubicBezTo>
                    <a:pt x="134" y="1760"/>
                    <a:pt x="68" y="1794"/>
                    <a:pt x="68" y="1861"/>
                  </a:cubicBezTo>
                  <a:cubicBezTo>
                    <a:pt x="34" y="1894"/>
                    <a:pt x="34" y="1927"/>
                    <a:pt x="34" y="1994"/>
                  </a:cubicBezTo>
                  <a:cubicBezTo>
                    <a:pt x="1" y="2027"/>
                    <a:pt x="34" y="2061"/>
                    <a:pt x="68" y="2094"/>
                  </a:cubicBezTo>
                  <a:cubicBezTo>
                    <a:pt x="68" y="2111"/>
                    <a:pt x="76" y="2119"/>
                    <a:pt x="93" y="2119"/>
                  </a:cubicBezTo>
                  <a:cubicBezTo>
                    <a:pt x="109" y="2119"/>
                    <a:pt x="134" y="2111"/>
                    <a:pt x="168" y="2094"/>
                  </a:cubicBezTo>
                  <a:lnTo>
                    <a:pt x="868" y="1694"/>
                  </a:lnTo>
                  <a:cubicBezTo>
                    <a:pt x="902" y="1660"/>
                    <a:pt x="935" y="1627"/>
                    <a:pt x="968" y="1560"/>
                  </a:cubicBezTo>
                  <a:cubicBezTo>
                    <a:pt x="1002" y="1527"/>
                    <a:pt x="1002" y="1460"/>
                    <a:pt x="1002" y="1427"/>
                  </a:cubicBezTo>
                  <a:cubicBezTo>
                    <a:pt x="1002" y="1394"/>
                    <a:pt x="1002" y="1327"/>
                    <a:pt x="968" y="1327"/>
                  </a:cubicBezTo>
                  <a:cubicBezTo>
                    <a:pt x="952" y="1310"/>
                    <a:pt x="935" y="1302"/>
                    <a:pt x="918" y="1302"/>
                  </a:cubicBezTo>
                  <a:cubicBezTo>
                    <a:pt x="902" y="1302"/>
                    <a:pt x="885" y="1310"/>
                    <a:pt x="868" y="1327"/>
                  </a:cubicBezTo>
                  <a:lnTo>
                    <a:pt x="535" y="1527"/>
                  </a:lnTo>
                  <a:lnTo>
                    <a:pt x="535" y="993"/>
                  </a:lnTo>
                  <a:cubicBezTo>
                    <a:pt x="635" y="826"/>
                    <a:pt x="701" y="660"/>
                    <a:pt x="768" y="593"/>
                  </a:cubicBezTo>
                  <a:cubicBezTo>
                    <a:pt x="802" y="493"/>
                    <a:pt x="835" y="460"/>
                    <a:pt x="902" y="393"/>
                  </a:cubicBezTo>
                  <a:cubicBezTo>
                    <a:pt x="913" y="382"/>
                    <a:pt x="924" y="378"/>
                    <a:pt x="935" y="378"/>
                  </a:cubicBezTo>
                  <a:cubicBezTo>
                    <a:pt x="957" y="378"/>
                    <a:pt x="979" y="393"/>
                    <a:pt x="1002" y="393"/>
                  </a:cubicBezTo>
                  <a:cubicBezTo>
                    <a:pt x="1018" y="409"/>
                    <a:pt x="1035" y="418"/>
                    <a:pt x="1048" y="418"/>
                  </a:cubicBezTo>
                  <a:cubicBezTo>
                    <a:pt x="1060" y="418"/>
                    <a:pt x="1068" y="409"/>
                    <a:pt x="1068" y="393"/>
                  </a:cubicBezTo>
                  <a:cubicBezTo>
                    <a:pt x="1102" y="393"/>
                    <a:pt x="1135" y="359"/>
                    <a:pt x="1168" y="293"/>
                  </a:cubicBezTo>
                  <a:cubicBezTo>
                    <a:pt x="1168" y="259"/>
                    <a:pt x="1202" y="193"/>
                    <a:pt x="1202" y="159"/>
                  </a:cubicBezTo>
                  <a:cubicBezTo>
                    <a:pt x="1202" y="93"/>
                    <a:pt x="1168" y="59"/>
                    <a:pt x="1135" y="26"/>
                  </a:cubicBezTo>
                  <a:cubicBezTo>
                    <a:pt x="1102" y="9"/>
                    <a:pt x="1060" y="1"/>
                    <a:pt x="101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4" name="Google Shape;1084;p34"/>
            <p:cNvSpPr/>
            <p:nvPr/>
          </p:nvSpPr>
          <p:spPr>
            <a:xfrm>
              <a:off x="1830650" y="3088475"/>
              <a:ext cx="26700" cy="64050"/>
            </a:xfrm>
            <a:custGeom>
              <a:rect b="b" l="l" r="r" t="t"/>
              <a:pathLst>
                <a:path extrusionOk="0" h="2562" w="1068">
                  <a:moveTo>
                    <a:pt x="667" y="1"/>
                  </a:moveTo>
                  <a:lnTo>
                    <a:pt x="234" y="234"/>
                  </a:lnTo>
                  <a:cubicBezTo>
                    <a:pt x="200" y="268"/>
                    <a:pt x="134" y="301"/>
                    <a:pt x="134" y="335"/>
                  </a:cubicBezTo>
                  <a:cubicBezTo>
                    <a:pt x="100" y="401"/>
                    <a:pt x="100" y="435"/>
                    <a:pt x="100" y="501"/>
                  </a:cubicBezTo>
                  <a:cubicBezTo>
                    <a:pt x="67" y="535"/>
                    <a:pt x="100" y="568"/>
                    <a:pt x="134" y="601"/>
                  </a:cubicBezTo>
                  <a:cubicBezTo>
                    <a:pt x="134" y="618"/>
                    <a:pt x="150" y="626"/>
                    <a:pt x="171" y="626"/>
                  </a:cubicBezTo>
                  <a:cubicBezTo>
                    <a:pt x="192" y="626"/>
                    <a:pt x="217" y="618"/>
                    <a:pt x="234" y="601"/>
                  </a:cubicBezTo>
                  <a:lnTo>
                    <a:pt x="434" y="501"/>
                  </a:lnTo>
                  <a:lnTo>
                    <a:pt x="434" y="2002"/>
                  </a:lnTo>
                  <a:lnTo>
                    <a:pt x="167" y="2169"/>
                  </a:lnTo>
                  <a:cubicBezTo>
                    <a:pt x="100" y="2203"/>
                    <a:pt x="67" y="2236"/>
                    <a:pt x="34" y="2269"/>
                  </a:cubicBezTo>
                  <a:cubicBezTo>
                    <a:pt x="0" y="2336"/>
                    <a:pt x="0" y="2369"/>
                    <a:pt x="0" y="2436"/>
                  </a:cubicBezTo>
                  <a:cubicBezTo>
                    <a:pt x="0" y="2469"/>
                    <a:pt x="0" y="2503"/>
                    <a:pt x="34" y="2536"/>
                  </a:cubicBezTo>
                  <a:cubicBezTo>
                    <a:pt x="50" y="2553"/>
                    <a:pt x="67" y="2561"/>
                    <a:pt x="88" y="2561"/>
                  </a:cubicBezTo>
                  <a:cubicBezTo>
                    <a:pt x="109" y="2561"/>
                    <a:pt x="134" y="2553"/>
                    <a:pt x="167" y="2536"/>
                  </a:cubicBezTo>
                  <a:lnTo>
                    <a:pt x="934" y="2069"/>
                  </a:lnTo>
                  <a:cubicBezTo>
                    <a:pt x="1001" y="2036"/>
                    <a:pt x="1068" y="1936"/>
                    <a:pt x="1068" y="1836"/>
                  </a:cubicBezTo>
                  <a:cubicBezTo>
                    <a:pt x="1068" y="1769"/>
                    <a:pt x="1068" y="1769"/>
                    <a:pt x="1034" y="1702"/>
                  </a:cubicBezTo>
                  <a:cubicBezTo>
                    <a:pt x="1023" y="1691"/>
                    <a:pt x="1012" y="1687"/>
                    <a:pt x="1001" y="1687"/>
                  </a:cubicBezTo>
                  <a:cubicBezTo>
                    <a:pt x="979" y="1687"/>
                    <a:pt x="957" y="1702"/>
                    <a:pt x="934" y="1702"/>
                  </a:cubicBezTo>
                  <a:lnTo>
                    <a:pt x="667" y="1869"/>
                  </a:lnTo>
                  <a:lnTo>
                    <a:pt x="667"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5" name="Google Shape;1085;p34"/>
            <p:cNvSpPr/>
            <p:nvPr/>
          </p:nvSpPr>
          <p:spPr>
            <a:xfrm>
              <a:off x="1864825" y="3081825"/>
              <a:ext cx="26725" cy="49850"/>
            </a:xfrm>
            <a:custGeom>
              <a:rect b="b" l="l" r="r" t="t"/>
              <a:pathLst>
                <a:path extrusionOk="0" h="1994" w="1069">
                  <a:moveTo>
                    <a:pt x="868" y="0"/>
                  </a:moveTo>
                  <a:cubicBezTo>
                    <a:pt x="868" y="0"/>
                    <a:pt x="868" y="33"/>
                    <a:pt x="835" y="33"/>
                  </a:cubicBezTo>
                  <a:cubicBezTo>
                    <a:pt x="835" y="67"/>
                    <a:pt x="802" y="67"/>
                    <a:pt x="802" y="100"/>
                  </a:cubicBezTo>
                  <a:lnTo>
                    <a:pt x="668" y="100"/>
                  </a:lnTo>
                  <a:cubicBezTo>
                    <a:pt x="601" y="100"/>
                    <a:pt x="568" y="134"/>
                    <a:pt x="535" y="167"/>
                  </a:cubicBezTo>
                  <a:cubicBezTo>
                    <a:pt x="368" y="267"/>
                    <a:pt x="234" y="367"/>
                    <a:pt x="168" y="534"/>
                  </a:cubicBezTo>
                  <a:cubicBezTo>
                    <a:pt x="101" y="667"/>
                    <a:pt x="34" y="767"/>
                    <a:pt x="34" y="901"/>
                  </a:cubicBezTo>
                  <a:cubicBezTo>
                    <a:pt x="34" y="1001"/>
                    <a:pt x="68" y="1101"/>
                    <a:pt x="134" y="1168"/>
                  </a:cubicBezTo>
                  <a:cubicBezTo>
                    <a:pt x="162" y="1181"/>
                    <a:pt x="201" y="1190"/>
                    <a:pt x="249" y="1190"/>
                  </a:cubicBezTo>
                  <a:cubicBezTo>
                    <a:pt x="317" y="1190"/>
                    <a:pt x="404" y="1173"/>
                    <a:pt x="501" y="1134"/>
                  </a:cubicBezTo>
                  <a:cubicBezTo>
                    <a:pt x="568" y="1101"/>
                    <a:pt x="668" y="1068"/>
                    <a:pt x="735" y="1068"/>
                  </a:cubicBezTo>
                  <a:cubicBezTo>
                    <a:pt x="802" y="1068"/>
                    <a:pt x="802" y="1101"/>
                    <a:pt x="802" y="1134"/>
                  </a:cubicBezTo>
                  <a:cubicBezTo>
                    <a:pt x="802" y="1168"/>
                    <a:pt x="802" y="1201"/>
                    <a:pt x="768" y="1234"/>
                  </a:cubicBezTo>
                  <a:cubicBezTo>
                    <a:pt x="701" y="1334"/>
                    <a:pt x="601" y="1401"/>
                    <a:pt x="535" y="1468"/>
                  </a:cubicBezTo>
                  <a:cubicBezTo>
                    <a:pt x="468" y="1501"/>
                    <a:pt x="401" y="1501"/>
                    <a:pt x="368" y="1501"/>
                  </a:cubicBezTo>
                  <a:cubicBezTo>
                    <a:pt x="346" y="1512"/>
                    <a:pt x="327" y="1516"/>
                    <a:pt x="311" y="1516"/>
                  </a:cubicBezTo>
                  <a:cubicBezTo>
                    <a:pt x="279" y="1516"/>
                    <a:pt x="257" y="1501"/>
                    <a:pt x="234" y="1501"/>
                  </a:cubicBezTo>
                  <a:cubicBezTo>
                    <a:pt x="234" y="1468"/>
                    <a:pt x="201" y="1434"/>
                    <a:pt x="201" y="1401"/>
                  </a:cubicBezTo>
                  <a:cubicBezTo>
                    <a:pt x="184" y="1384"/>
                    <a:pt x="168" y="1376"/>
                    <a:pt x="155" y="1376"/>
                  </a:cubicBezTo>
                  <a:cubicBezTo>
                    <a:pt x="143" y="1376"/>
                    <a:pt x="134" y="1384"/>
                    <a:pt x="134" y="1401"/>
                  </a:cubicBezTo>
                  <a:cubicBezTo>
                    <a:pt x="68" y="1401"/>
                    <a:pt x="68" y="1468"/>
                    <a:pt x="34" y="1501"/>
                  </a:cubicBezTo>
                  <a:cubicBezTo>
                    <a:pt x="1" y="1568"/>
                    <a:pt x="1" y="1635"/>
                    <a:pt x="1" y="1701"/>
                  </a:cubicBezTo>
                  <a:lnTo>
                    <a:pt x="1" y="1801"/>
                  </a:lnTo>
                  <a:cubicBezTo>
                    <a:pt x="1" y="1868"/>
                    <a:pt x="1" y="1935"/>
                    <a:pt x="34" y="1968"/>
                  </a:cubicBezTo>
                  <a:cubicBezTo>
                    <a:pt x="51" y="1985"/>
                    <a:pt x="68" y="1993"/>
                    <a:pt x="84" y="1993"/>
                  </a:cubicBezTo>
                  <a:cubicBezTo>
                    <a:pt x="101" y="1993"/>
                    <a:pt x="118" y="1985"/>
                    <a:pt x="134" y="1968"/>
                  </a:cubicBezTo>
                  <a:lnTo>
                    <a:pt x="168" y="1935"/>
                  </a:lnTo>
                  <a:lnTo>
                    <a:pt x="201" y="1868"/>
                  </a:lnTo>
                  <a:cubicBezTo>
                    <a:pt x="218" y="1885"/>
                    <a:pt x="243" y="1893"/>
                    <a:pt x="268" y="1893"/>
                  </a:cubicBezTo>
                  <a:cubicBezTo>
                    <a:pt x="293" y="1893"/>
                    <a:pt x="318" y="1885"/>
                    <a:pt x="335" y="1868"/>
                  </a:cubicBezTo>
                  <a:cubicBezTo>
                    <a:pt x="401" y="1868"/>
                    <a:pt x="468" y="1835"/>
                    <a:pt x="535" y="1801"/>
                  </a:cubicBezTo>
                  <a:cubicBezTo>
                    <a:pt x="701" y="1701"/>
                    <a:pt x="835" y="1568"/>
                    <a:pt x="935" y="1368"/>
                  </a:cubicBezTo>
                  <a:cubicBezTo>
                    <a:pt x="1002" y="1268"/>
                    <a:pt x="1035" y="1134"/>
                    <a:pt x="1068" y="1001"/>
                  </a:cubicBezTo>
                  <a:cubicBezTo>
                    <a:pt x="1068" y="934"/>
                    <a:pt x="1035" y="834"/>
                    <a:pt x="1002" y="767"/>
                  </a:cubicBezTo>
                  <a:cubicBezTo>
                    <a:pt x="935" y="734"/>
                    <a:pt x="868" y="701"/>
                    <a:pt x="802" y="701"/>
                  </a:cubicBezTo>
                  <a:cubicBezTo>
                    <a:pt x="701" y="701"/>
                    <a:pt x="601" y="734"/>
                    <a:pt x="501" y="767"/>
                  </a:cubicBezTo>
                  <a:cubicBezTo>
                    <a:pt x="435" y="801"/>
                    <a:pt x="401" y="834"/>
                    <a:pt x="335" y="834"/>
                  </a:cubicBezTo>
                  <a:cubicBezTo>
                    <a:pt x="301" y="801"/>
                    <a:pt x="301" y="801"/>
                    <a:pt x="301" y="767"/>
                  </a:cubicBezTo>
                  <a:cubicBezTo>
                    <a:pt x="301" y="734"/>
                    <a:pt x="301" y="701"/>
                    <a:pt x="335" y="701"/>
                  </a:cubicBezTo>
                  <a:cubicBezTo>
                    <a:pt x="368" y="601"/>
                    <a:pt x="468" y="534"/>
                    <a:pt x="535" y="500"/>
                  </a:cubicBezTo>
                  <a:lnTo>
                    <a:pt x="768" y="500"/>
                  </a:lnTo>
                  <a:cubicBezTo>
                    <a:pt x="802" y="534"/>
                    <a:pt x="802" y="534"/>
                    <a:pt x="835" y="534"/>
                  </a:cubicBezTo>
                  <a:cubicBezTo>
                    <a:pt x="835" y="550"/>
                    <a:pt x="843" y="559"/>
                    <a:pt x="856" y="559"/>
                  </a:cubicBezTo>
                  <a:cubicBezTo>
                    <a:pt x="868" y="559"/>
                    <a:pt x="885" y="550"/>
                    <a:pt x="902" y="534"/>
                  </a:cubicBezTo>
                  <a:cubicBezTo>
                    <a:pt x="935" y="500"/>
                    <a:pt x="968" y="467"/>
                    <a:pt x="1002" y="400"/>
                  </a:cubicBezTo>
                  <a:cubicBezTo>
                    <a:pt x="1002" y="367"/>
                    <a:pt x="1002" y="300"/>
                    <a:pt x="1002" y="267"/>
                  </a:cubicBezTo>
                  <a:lnTo>
                    <a:pt x="1002" y="167"/>
                  </a:lnTo>
                  <a:cubicBezTo>
                    <a:pt x="1002" y="100"/>
                    <a:pt x="968" y="67"/>
                    <a:pt x="968"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6" name="Google Shape;1086;p34"/>
            <p:cNvSpPr/>
            <p:nvPr/>
          </p:nvSpPr>
          <p:spPr>
            <a:xfrm>
              <a:off x="1897350" y="3064300"/>
              <a:ext cx="30900" cy="45050"/>
            </a:xfrm>
            <a:custGeom>
              <a:rect b="b" l="l" r="r" t="t"/>
              <a:pathLst>
                <a:path extrusionOk="0" h="1802" w="1236">
                  <a:moveTo>
                    <a:pt x="801" y="368"/>
                  </a:moveTo>
                  <a:cubicBezTo>
                    <a:pt x="868" y="401"/>
                    <a:pt x="902" y="468"/>
                    <a:pt x="935" y="534"/>
                  </a:cubicBezTo>
                  <a:lnTo>
                    <a:pt x="268" y="935"/>
                  </a:lnTo>
                  <a:cubicBezTo>
                    <a:pt x="301" y="801"/>
                    <a:pt x="334" y="701"/>
                    <a:pt x="401" y="601"/>
                  </a:cubicBezTo>
                  <a:cubicBezTo>
                    <a:pt x="468" y="534"/>
                    <a:pt x="535" y="468"/>
                    <a:pt x="601" y="434"/>
                  </a:cubicBezTo>
                  <a:cubicBezTo>
                    <a:pt x="668" y="401"/>
                    <a:pt x="735" y="368"/>
                    <a:pt x="801" y="368"/>
                  </a:cubicBezTo>
                  <a:close/>
                  <a:moveTo>
                    <a:pt x="868" y="1"/>
                  </a:moveTo>
                  <a:cubicBezTo>
                    <a:pt x="801" y="1"/>
                    <a:pt x="701" y="1"/>
                    <a:pt x="635" y="67"/>
                  </a:cubicBezTo>
                  <a:cubicBezTo>
                    <a:pt x="435" y="167"/>
                    <a:pt x="301" y="334"/>
                    <a:pt x="201" y="534"/>
                  </a:cubicBezTo>
                  <a:cubicBezTo>
                    <a:pt x="101" y="734"/>
                    <a:pt x="34" y="968"/>
                    <a:pt x="34" y="1235"/>
                  </a:cubicBezTo>
                  <a:cubicBezTo>
                    <a:pt x="1" y="1402"/>
                    <a:pt x="68" y="1568"/>
                    <a:pt x="201" y="1702"/>
                  </a:cubicBezTo>
                  <a:cubicBezTo>
                    <a:pt x="251" y="1769"/>
                    <a:pt x="309" y="1802"/>
                    <a:pt x="376" y="1802"/>
                  </a:cubicBezTo>
                  <a:cubicBezTo>
                    <a:pt x="443" y="1802"/>
                    <a:pt x="518" y="1769"/>
                    <a:pt x="601" y="1702"/>
                  </a:cubicBezTo>
                  <a:cubicBezTo>
                    <a:pt x="735" y="1635"/>
                    <a:pt x="835" y="1568"/>
                    <a:pt x="935" y="1468"/>
                  </a:cubicBezTo>
                  <a:cubicBezTo>
                    <a:pt x="1035" y="1402"/>
                    <a:pt x="1102" y="1302"/>
                    <a:pt x="1168" y="1235"/>
                  </a:cubicBezTo>
                  <a:cubicBezTo>
                    <a:pt x="1168" y="1168"/>
                    <a:pt x="1202" y="1135"/>
                    <a:pt x="1202" y="1101"/>
                  </a:cubicBezTo>
                  <a:cubicBezTo>
                    <a:pt x="1202" y="1035"/>
                    <a:pt x="1168" y="1001"/>
                    <a:pt x="1168" y="968"/>
                  </a:cubicBezTo>
                  <a:lnTo>
                    <a:pt x="1068" y="968"/>
                  </a:lnTo>
                  <a:lnTo>
                    <a:pt x="968" y="1101"/>
                  </a:lnTo>
                  <a:cubicBezTo>
                    <a:pt x="868" y="1201"/>
                    <a:pt x="735" y="1268"/>
                    <a:pt x="635" y="1368"/>
                  </a:cubicBezTo>
                  <a:cubicBezTo>
                    <a:pt x="568" y="1402"/>
                    <a:pt x="468" y="1435"/>
                    <a:pt x="368" y="1435"/>
                  </a:cubicBezTo>
                  <a:cubicBezTo>
                    <a:pt x="334" y="1402"/>
                    <a:pt x="268" y="1335"/>
                    <a:pt x="268" y="1268"/>
                  </a:cubicBezTo>
                  <a:lnTo>
                    <a:pt x="1202" y="734"/>
                  </a:lnTo>
                  <a:lnTo>
                    <a:pt x="1235" y="568"/>
                  </a:lnTo>
                  <a:cubicBezTo>
                    <a:pt x="1235" y="468"/>
                    <a:pt x="1202" y="368"/>
                    <a:pt x="1168" y="301"/>
                  </a:cubicBezTo>
                  <a:cubicBezTo>
                    <a:pt x="1168" y="201"/>
                    <a:pt x="1102" y="134"/>
                    <a:pt x="1068" y="34"/>
                  </a:cubicBezTo>
                  <a:cubicBezTo>
                    <a:pt x="1002" y="1"/>
                    <a:pt x="935" y="1"/>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7" name="Google Shape;1087;p34"/>
            <p:cNvSpPr/>
            <p:nvPr/>
          </p:nvSpPr>
          <p:spPr>
            <a:xfrm>
              <a:off x="1934050" y="3035325"/>
              <a:ext cx="30050" cy="51600"/>
            </a:xfrm>
            <a:custGeom>
              <a:rect b="b" l="l" r="r" t="t"/>
              <a:pathLst>
                <a:path extrusionOk="0" h="2064" w="1202">
                  <a:moveTo>
                    <a:pt x="413" y="0"/>
                  </a:moveTo>
                  <a:cubicBezTo>
                    <a:pt x="401" y="0"/>
                    <a:pt x="384" y="9"/>
                    <a:pt x="368" y="25"/>
                  </a:cubicBezTo>
                  <a:cubicBezTo>
                    <a:pt x="334" y="25"/>
                    <a:pt x="301" y="92"/>
                    <a:pt x="267" y="126"/>
                  </a:cubicBezTo>
                  <a:cubicBezTo>
                    <a:pt x="267" y="192"/>
                    <a:pt x="234" y="259"/>
                    <a:pt x="234" y="326"/>
                  </a:cubicBezTo>
                  <a:lnTo>
                    <a:pt x="234" y="626"/>
                  </a:lnTo>
                  <a:lnTo>
                    <a:pt x="167" y="659"/>
                  </a:lnTo>
                  <a:cubicBezTo>
                    <a:pt x="134" y="693"/>
                    <a:pt x="67" y="759"/>
                    <a:pt x="34" y="793"/>
                  </a:cubicBezTo>
                  <a:cubicBezTo>
                    <a:pt x="34" y="826"/>
                    <a:pt x="1" y="893"/>
                    <a:pt x="1" y="926"/>
                  </a:cubicBezTo>
                  <a:cubicBezTo>
                    <a:pt x="1" y="993"/>
                    <a:pt x="34" y="1026"/>
                    <a:pt x="34" y="1060"/>
                  </a:cubicBezTo>
                  <a:cubicBezTo>
                    <a:pt x="67" y="1060"/>
                    <a:pt x="101" y="1060"/>
                    <a:pt x="167" y="1026"/>
                  </a:cubicBezTo>
                  <a:lnTo>
                    <a:pt x="234" y="993"/>
                  </a:lnTo>
                  <a:lnTo>
                    <a:pt x="234" y="1760"/>
                  </a:lnTo>
                  <a:cubicBezTo>
                    <a:pt x="234" y="1860"/>
                    <a:pt x="267" y="1960"/>
                    <a:pt x="368" y="2027"/>
                  </a:cubicBezTo>
                  <a:cubicBezTo>
                    <a:pt x="393" y="2052"/>
                    <a:pt x="423" y="2063"/>
                    <a:pt x="459" y="2063"/>
                  </a:cubicBezTo>
                  <a:cubicBezTo>
                    <a:pt x="516" y="2063"/>
                    <a:pt x="585" y="2035"/>
                    <a:pt x="668" y="1994"/>
                  </a:cubicBezTo>
                  <a:cubicBezTo>
                    <a:pt x="768" y="1927"/>
                    <a:pt x="868" y="1860"/>
                    <a:pt x="935" y="1760"/>
                  </a:cubicBezTo>
                  <a:cubicBezTo>
                    <a:pt x="1035" y="1693"/>
                    <a:pt x="1101" y="1593"/>
                    <a:pt x="1168" y="1493"/>
                  </a:cubicBezTo>
                  <a:cubicBezTo>
                    <a:pt x="1168" y="1460"/>
                    <a:pt x="1201" y="1393"/>
                    <a:pt x="1201" y="1360"/>
                  </a:cubicBezTo>
                  <a:cubicBezTo>
                    <a:pt x="1201" y="1326"/>
                    <a:pt x="1168" y="1293"/>
                    <a:pt x="1168" y="1260"/>
                  </a:cubicBezTo>
                  <a:cubicBezTo>
                    <a:pt x="1151" y="1243"/>
                    <a:pt x="1135" y="1235"/>
                    <a:pt x="1118" y="1235"/>
                  </a:cubicBezTo>
                  <a:cubicBezTo>
                    <a:pt x="1101" y="1235"/>
                    <a:pt x="1085" y="1243"/>
                    <a:pt x="1068" y="1260"/>
                  </a:cubicBezTo>
                  <a:cubicBezTo>
                    <a:pt x="1035" y="1293"/>
                    <a:pt x="1001" y="1326"/>
                    <a:pt x="1001" y="1360"/>
                  </a:cubicBezTo>
                  <a:cubicBezTo>
                    <a:pt x="901" y="1460"/>
                    <a:pt x="801" y="1560"/>
                    <a:pt x="668" y="1660"/>
                  </a:cubicBezTo>
                  <a:cubicBezTo>
                    <a:pt x="601" y="1693"/>
                    <a:pt x="534" y="1693"/>
                    <a:pt x="501" y="1693"/>
                  </a:cubicBezTo>
                  <a:cubicBezTo>
                    <a:pt x="468" y="1693"/>
                    <a:pt x="468" y="1627"/>
                    <a:pt x="468" y="1560"/>
                  </a:cubicBezTo>
                  <a:lnTo>
                    <a:pt x="468" y="859"/>
                  </a:lnTo>
                  <a:lnTo>
                    <a:pt x="901" y="593"/>
                  </a:lnTo>
                  <a:cubicBezTo>
                    <a:pt x="935" y="593"/>
                    <a:pt x="968" y="526"/>
                    <a:pt x="1001" y="492"/>
                  </a:cubicBezTo>
                  <a:cubicBezTo>
                    <a:pt x="1035" y="459"/>
                    <a:pt x="1035" y="392"/>
                    <a:pt x="1035" y="326"/>
                  </a:cubicBezTo>
                  <a:cubicBezTo>
                    <a:pt x="1035" y="292"/>
                    <a:pt x="1035" y="259"/>
                    <a:pt x="1001" y="226"/>
                  </a:cubicBezTo>
                  <a:cubicBezTo>
                    <a:pt x="968" y="226"/>
                    <a:pt x="935" y="226"/>
                    <a:pt x="901" y="259"/>
                  </a:cubicBezTo>
                  <a:lnTo>
                    <a:pt x="468" y="492"/>
                  </a:lnTo>
                  <a:lnTo>
                    <a:pt x="468" y="192"/>
                  </a:lnTo>
                  <a:cubicBezTo>
                    <a:pt x="468" y="126"/>
                    <a:pt x="468" y="59"/>
                    <a:pt x="434" y="25"/>
                  </a:cubicBezTo>
                  <a:cubicBezTo>
                    <a:pt x="434" y="9"/>
                    <a:pt x="426" y="0"/>
                    <a:pt x="41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8" name="Google Shape;1088;p34"/>
            <p:cNvSpPr/>
            <p:nvPr/>
          </p:nvSpPr>
          <p:spPr>
            <a:xfrm>
              <a:off x="1966575" y="3022825"/>
              <a:ext cx="33375" cy="49850"/>
            </a:xfrm>
            <a:custGeom>
              <a:rect b="b" l="l" r="r" t="t"/>
              <a:pathLst>
                <a:path extrusionOk="0" h="1994" w="1335">
                  <a:moveTo>
                    <a:pt x="213" y="0"/>
                  </a:moveTo>
                  <a:cubicBezTo>
                    <a:pt x="201" y="0"/>
                    <a:pt x="184" y="8"/>
                    <a:pt x="167" y="25"/>
                  </a:cubicBezTo>
                  <a:cubicBezTo>
                    <a:pt x="134" y="25"/>
                    <a:pt x="101" y="92"/>
                    <a:pt x="67" y="125"/>
                  </a:cubicBezTo>
                  <a:cubicBezTo>
                    <a:pt x="67" y="159"/>
                    <a:pt x="34" y="225"/>
                    <a:pt x="34" y="259"/>
                  </a:cubicBezTo>
                  <a:cubicBezTo>
                    <a:pt x="34" y="292"/>
                    <a:pt x="34" y="325"/>
                    <a:pt x="34" y="359"/>
                  </a:cubicBezTo>
                  <a:cubicBezTo>
                    <a:pt x="67" y="359"/>
                    <a:pt x="101" y="392"/>
                    <a:pt x="101" y="392"/>
                  </a:cubicBezTo>
                  <a:lnTo>
                    <a:pt x="868" y="592"/>
                  </a:lnTo>
                  <a:lnTo>
                    <a:pt x="101" y="1660"/>
                  </a:lnTo>
                  <a:cubicBezTo>
                    <a:pt x="67" y="1693"/>
                    <a:pt x="34" y="1726"/>
                    <a:pt x="1" y="1760"/>
                  </a:cubicBezTo>
                  <a:cubicBezTo>
                    <a:pt x="1" y="1793"/>
                    <a:pt x="1" y="1860"/>
                    <a:pt x="1" y="1893"/>
                  </a:cubicBezTo>
                  <a:cubicBezTo>
                    <a:pt x="1" y="1926"/>
                    <a:pt x="34" y="1960"/>
                    <a:pt x="34" y="1993"/>
                  </a:cubicBezTo>
                  <a:lnTo>
                    <a:pt x="134" y="1993"/>
                  </a:lnTo>
                  <a:cubicBezTo>
                    <a:pt x="167" y="1960"/>
                    <a:pt x="201" y="1926"/>
                    <a:pt x="234" y="1893"/>
                  </a:cubicBezTo>
                  <a:lnTo>
                    <a:pt x="1335" y="325"/>
                  </a:lnTo>
                  <a:lnTo>
                    <a:pt x="234" y="25"/>
                  </a:lnTo>
                  <a:cubicBezTo>
                    <a:pt x="234" y="8"/>
                    <a:pt x="226" y="0"/>
                    <a:pt x="213"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89" name="Google Shape;1089;p34"/>
            <p:cNvSpPr/>
            <p:nvPr/>
          </p:nvSpPr>
          <p:spPr>
            <a:xfrm>
              <a:off x="2564500" y="775175"/>
              <a:ext cx="1924725" cy="3124750"/>
            </a:xfrm>
            <a:custGeom>
              <a:rect b="b" l="l" r="r" t="t"/>
              <a:pathLst>
                <a:path extrusionOk="0" h="124990" w="76989">
                  <a:moveTo>
                    <a:pt x="76989" y="0"/>
                  </a:moveTo>
                  <a:lnTo>
                    <a:pt x="1335" y="43698"/>
                  </a:lnTo>
                  <a:cubicBezTo>
                    <a:pt x="534" y="44198"/>
                    <a:pt x="67" y="45032"/>
                    <a:pt x="1" y="45966"/>
                  </a:cubicBezTo>
                  <a:lnTo>
                    <a:pt x="1" y="124990"/>
                  </a:lnTo>
                  <a:lnTo>
                    <a:pt x="74854" y="81759"/>
                  </a:lnTo>
                  <a:cubicBezTo>
                    <a:pt x="75821" y="81158"/>
                    <a:pt x="76522" y="80191"/>
                    <a:pt x="76822" y="79090"/>
                  </a:cubicBezTo>
                  <a:cubicBezTo>
                    <a:pt x="76922" y="78756"/>
                    <a:pt x="76956" y="78423"/>
                    <a:pt x="76989" y="78089"/>
                  </a:cubicBezTo>
                  <a:lnTo>
                    <a:pt x="7698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0" name="Google Shape;1090;p34"/>
            <p:cNvSpPr/>
            <p:nvPr/>
          </p:nvSpPr>
          <p:spPr>
            <a:xfrm>
              <a:off x="2733800" y="620875"/>
              <a:ext cx="2380875" cy="3297400"/>
            </a:xfrm>
            <a:custGeom>
              <a:rect b="b" l="l" r="r" t="t"/>
              <a:pathLst>
                <a:path extrusionOk="0" h="131896" w="95235">
                  <a:moveTo>
                    <a:pt x="94668" y="1"/>
                  </a:moveTo>
                  <a:cubicBezTo>
                    <a:pt x="94501" y="34"/>
                    <a:pt x="94301" y="68"/>
                    <a:pt x="94167" y="168"/>
                  </a:cubicBezTo>
                  <a:lnTo>
                    <a:pt x="1334" y="53773"/>
                  </a:lnTo>
                  <a:cubicBezTo>
                    <a:pt x="567" y="54273"/>
                    <a:pt x="67" y="55140"/>
                    <a:pt x="0" y="56041"/>
                  </a:cubicBezTo>
                  <a:lnTo>
                    <a:pt x="0" y="130761"/>
                  </a:lnTo>
                  <a:cubicBezTo>
                    <a:pt x="0" y="131061"/>
                    <a:pt x="67" y="131328"/>
                    <a:pt x="234" y="131595"/>
                  </a:cubicBezTo>
                  <a:cubicBezTo>
                    <a:pt x="334" y="131762"/>
                    <a:pt x="534" y="131862"/>
                    <a:pt x="734" y="131895"/>
                  </a:cubicBezTo>
                  <a:cubicBezTo>
                    <a:pt x="867" y="131862"/>
                    <a:pt x="967" y="131829"/>
                    <a:pt x="1101" y="131762"/>
                  </a:cubicBezTo>
                  <a:lnTo>
                    <a:pt x="93900" y="78124"/>
                  </a:lnTo>
                  <a:cubicBezTo>
                    <a:pt x="94668" y="77623"/>
                    <a:pt x="95168" y="76789"/>
                    <a:pt x="95235" y="75855"/>
                  </a:cubicBezTo>
                  <a:lnTo>
                    <a:pt x="95235" y="802"/>
                  </a:lnTo>
                  <a:cubicBezTo>
                    <a:pt x="95235" y="301"/>
                    <a:pt x="95035" y="1"/>
                    <a:pt x="946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1" name="Google Shape;1091;p34"/>
            <p:cNvSpPr/>
            <p:nvPr/>
          </p:nvSpPr>
          <p:spPr>
            <a:xfrm>
              <a:off x="2681250" y="2111950"/>
              <a:ext cx="60075" cy="1808825"/>
            </a:xfrm>
            <a:custGeom>
              <a:rect b="b" l="l" r="r" t="t"/>
              <a:pathLst>
                <a:path extrusionOk="0" h="72353" w="2403">
                  <a:moveTo>
                    <a:pt x="34" y="1"/>
                  </a:moveTo>
                  <a:lnTo>
                    <a:pt x="34" y="70051"/>
                  </a:lnTo>
                  <a:cubicBezTo>
                    <a:pt x="1" y="70551"/>
                    <a:pt x="234" y="71052"/>
                    <a:pt x="634" y="71352"/>
                  </a:cubicBezTo>
                  <a:lnTo>
                    <a:pt x="2402" y="72352"/>
                  </a:lnTo>
                  <a:cubicBezTo>
                    <a:pt x="2035" y="72052"/>
                    <a:pt x="1835" y="71585"/>
                    <a:pt x="1869" y="71118"/>
                  </a:cubicBezTo>
                  <a:lnTo>
                    <a:pt x="1869" y="1068"/>
                  </a:lnTo>
                  <a:lnTo>
                    <a:pt x="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2" name="Google Shape;1092;p34"/>
            <p:cNvSpPr/>
            <p:nvPr/>
          </p:nvSpPr>
          <p:spPr>
            <a:xfrm>
              <a:off x="3591900" y="1779700"/>
              <a:ext cx="45050" cy="92650"/>
            </a:xfrm>
            <a:custGeom>
              <a:rect b="b" l="l" r="r" t="t"/>
              <a:pathLst>
                <a:path extrusionOk="0" h="3706" w="1802">
                  <a:moveTo>
                    <a:pt x="1322" y="1"/>
                  </a:moveTo>
                  <a:cubicBezTo>
                    <a:pt x="1293" y="1"/>
                    <a:pt x="1264" y="5"/>
                    <a:pt x="1235" y="14"/>
                  </a:cubicBezTo>
                  <a:cubicBezTo>
                    <a:pt x="1101" y="14"/>
                    <a:pt x="1001" y="48"/>
                    <a:pt x="868" y="115"/>
                  </a:cubicBezTo>
                  <a:cubicBezTo>
                    <a:pt x="768" y="181"/>
                    <a:pt x="634" y="281"/>
                    <a:pt x="568" y="381"/>
                  </a:cubicBezTo>
                  <a:cubicBezTo>
                    <a:pt x="468" y="481"/>
                    <a:pt x="368" y="615"/>
                    <a:pt x="301" y="748"/>
                  </a:cubicBezTo>
                  <a:cubicBezTo>
                    <a:pt x="234" y="882"/>
                    <a:pt x="167" y="1015"/>
                    <a:pt x="134" y="1149"/>
                  </a:cubicBezTo>
                  <a:cubicBezTo>
                    <a:pt x="67" y="1315"/>
                    <a:pt x="67" y="1449"/>
                    <a:pt x="67" y="1582"/>
                  </a:cubicBezTo>
                  <a:cubicBezTo>
                    <a:pt x="67" y="1716"/>
                    <a:pt x="67" y="1816"/>
                    <a:pt x="101" y="1949"/>
                  </a:cubicBezTo>
                  <a:cubicBezTo>
                    <a:pt x="101" y="2016"/>
                    <a:pt x="167" y="2083"/>
                    <a:pt x="201" y="2149"/>
                  </a:cubicBezTo>
                  <a:cubicBezTo>
                    <a:pt x="267" y="2183"/>
                    <a:pt x="334" y="2216"/>
                    <a:pt x="401" y="2249"/>
                  </a:cubicBezTo>
                  <a:cubicBezTo>
                    <a:pt x="501" y="2249"/>
                    <a:pt x="601" y="2216"/>
                    <a:pt x="668" y="2216"/>
                  </a:cubicBezTo>
                  <a:cubicBezTo>
                    <a:pt x="801" y="2183"/>
                    <a:pt x="901" y="2183"/>
                    <a:pt x="968" y="2149"/>
                  </a:cubicBezTo>
                  <a:cubicBezTo>
                    <a:pt x="1035" y="2116"/>
                    <a:pt x="1135" y="2116"/>
                    <a:pt x="1201" y="2116"/>
                  </a:cubicBezTo>
                  <a:cubicBezTo>
                    <a:pt x="1235" y="2116"/>
                    <a:pt x="1302" y="2116"/>
                    <a:pt x="1335" y="2149"/>
                  </a:cubicBezTo>
                  <a:cubicBezTo>
                    <a:pt x="1368" y="2183"/>
                    <a:pt x="1368" y="2249"/>
                    <a:pt x="1368" y="2316"/>
                  </a:cubicBezTo>
                  <a:cubicBezTo>
                    <a:pt x="1368" y="2383"/>
                    <a:pt x="1368" y="2450"/>
                    <a:pt x="1335" y="2516"/>
                  </a:cubicBezTo>
                  <a:cubicBezTo>
                    <a:pt x="1302" y="2583"/>
                    <a:pt x="1268" y="2650"/>
                    <a:pt x="1235" y="2683"/>
                  </a:cubicBezTo>
                  <a:cubicBezTo>
                    <a:pt x="1168" y="2750"/>
                    <a:pt x="1135" y="2816"/>
                    <a:pt x="1068" y="2850"/>
                  </a:cubicBezTo>
                  <a:cubicBezTo>
                    <a:pt x="1035" y="2917"/>
                    <a:pt x="968" y="2950"/>
                    <a:pt x="901" y="2983"/>
                  </a:cubicBezTo>
                  <a:cubicBezTo>
                    <a:pt x="835" y="3017"/>
                    <a:pt x="768" y="3050"/>
                    <a:pt x="701" y="3050"/>
                  </a:cubicBezTo>
                  <a:cubicBezTo>
                    <a:pt x="684" y="3067"/>
                    <a:pt x="659" y="3075"/>
                    <a:pt x="634" y="3075"/>
                  </a:cubicBezTo>
                  <a:cubicBezTo>
                    <a:pt x="609" y="3075"/>
                    <a:pt x="584" y="3067"/>
                    <a:pt x="568" y="3050"/>
                  </a:cubicBezTo>
                  <a:cubicBezTo>
                    <a:pt x="534" y="3050"/>
                    <a:pt x="501" y="3017"/>
                    <a:pt x="468" y="3017"/>
                  </a:cubicBezTo>
                  <a:cubicBezTo>
                    <a:pt x="468" y="2983"/>
                    <a:pt x="434" y="2950"/>
                    <a:pt x="434" y="2917"/>
                  </a:cubicBezTo>
                  <a:cubicBezTo>
                    <a:pt x="401" y="2883"/>
                    <a:pt x="401" y="2883"/>
                    <a:pt x="368" y="2850"/>
                  </a:cubicBezTo>
                  <a:cubicBezTo>
                    <a:pt x="368" y="2839"/>
                    <a:pt x="364" y="2835"/>
                    <a:pt x="358" y="2835"/>
                  </a:cubicBezTo>
                  <a:cubicBezTo>
                    <a:pt x="345" y="2835"/>
                    <a:pt x="323" y="2850"/>
                    <a:pt x="301" y="2850"/>
                  </a:cubicBezTo>
                  <a:lnTo>
                    <a:pt x="67" y="2983"/>
                  </a:lnTo>
                  <a:cubicBezTo>
                    <a:pt x="67" y="2983"/>
                    <a:pt x="34" y="3017"/>
                    <a:pt x="34" y="3050"/>
                  </a:cubicBezTo>
                  <a:cubicBezTo>
                    <a:pt x="1" y="3083"/>
                    <a:pt x="1" y="3117"/>
                    <a:pt x="1" y="3150"/>
                  </a:cubicBezTo>
                  <a:cubicBezTo>
                    <a:pt x="1" y="3250"/>
                    <a:pt x="34" y="3384"/>
                    <a:pt x="67" y="3484"/>
                  </a:cubicBezTo>
                  <a:cubicBezTo>
                    <a:pt x="134" y="3550"/>
                    <a:pt x="201" y="3617"/>
                    <a:pt x="267" y="3650"/>
                  </a:cubicBezTo>
                  <a:cubicBezTo>
                    <a:pt x="326" y="3690"/>
                    <a:pt x="385" y="3706"/>
                    <a:pt x="443" y="3706"/>
                  </a:cubicBezTo>
                  <a:cubicBezTo>
                    <a:pt x="485" y="3706"/>
                    <a:pt x="526" y="3698"/>
                    <a:pt x="568" y="3684"/>
                  </a:cubicBezTo>
                  <a:cubicBezTo>
                    <a:pt x="668" y="3684"/>
                    <a:pt x="801" y="3617"/>
                    <a:pt x="901" y="3550"/>
                  </a:cubicBezTo>
                  <a:cubicBezTo>
                    <a:pt x="1035" y="3484"/>
                    <a:pt x="1168" y="3384"/>
                    <a:pt x="1268" y="3283"/>
                  </a:cubicBezTo>
                  <a:cubicBezTo>
                    <a:pt x="1368" y="3150"/>
                    <a:pt x="1468" y="3017"/>
                    <a:pt x="1568" y="2883"/>
                  </a:cubicBezTo>
                  <a:cubicBezTo>
                    <a:pt x="1635" y="2750"/>
                    <a:pt x="1702" y="2616"/>
                    <a:pt x="1735" y="2483"/>
                  </a:cubicBezTo>
                  <a:cubicBezTo>
                    <a:pt x="1769" y="2349"/>
                    <a:pt x="1802" y="2183"/>
                    <a:pt x="1802" y="2049"/>
                  </a:cubicBezTo>
                  <a:cubicBezTo>
                    <a:pt x="1802" y="1916"/>
                    <a:pt x="1769" y="1816"/>
                    <a:pt x="1769" y="1716"/>
                  </a:cubicBezTo>
                  <a:cubicBezTo>
                    <a:pt x="1735" y="1649"/>
                    <a:pt x="1702" y="1582"/>
                    <a:pt x="1635" y="1516"/>
                  </a:cubicBezTo>
                  <a:cubicBezTo>
                    <a:pt x="1568" y="1482"/>
                    <a:pt x="1502" y="1449"/>
                    <a:pt x="1402" y="1449"/>
                  </a:cubicBezTo>
                  <a:cubicBezTo>
                    <a:pt x="1302" y="1449"/>
                    <a:pt x="1201" y="1449"/>
                    <a:pt x="1068" y="1482"/>
                  </a:cubicBezTo>
                  <a:lnTo>
                    <a:pt x="801" y="1549"/>
                  </a:lnTo>
                  <a:lnTo>
                    <a:pt x="601" y="1549"/>
                  </a:lnTo>
                  <a:cubicBezTo>
                    <a:pt x="568" y="1549"/>
                    <a:pt x="534" y="1516"/>
                    <a:pt x="501" y="1482"/>
                  </a:cubicBezTo>
                  <a:cubicBezTo>
                    <a:pt x="501" y="1449"/>
                    <a:pt x="468" y="1382"/>
                    <a:pt x="468" y="1315"/>
                  </a:cubicBezTo>
                  <a:cubicBezTo>
                    <a:pt x="501" y="1182"/>
                    <a:pt x="534" y="1082"/>
                    <a:pt x="601" y="982"/>
                  </a:cubicBezTo>
                  <a:cubicBezTo>
                    <a:pt x="634" y="915"/>
                    <a:pt x="668" y="882"/>
                    <a:pt x="734" y="815"/>
                  </a:cubicBezTo>
                  <a:cubicBezTo>
                    <a:pt x="768" y="782"/>
                    <a:pt x="835" y="748"/>
                    <a:pt x="868" y="715"/>
                  </a:cubicBezTo>
                  <a:cubicBezTo>
                    <a:pt x="941" y="666"/>
                    <a:pt x="1014" y="635"/>
                    <a:pt x="1088" y="635"/>
                  </a:cubicBezTo>
                  <a:cubicBezTo>
                    <a:pt x="1114" y="635"/>
                    <a:pt x="1141" y="639"/>
                    <a:pt x="1168" y="648"/>
                  </a:cubicBezTo>
                  <a:cubicBezTo>
                    <a:pt x="1235" y="648"/>
                    <a:pt x="1268" y="682"/>
                    <a:pt x="1302" y="748"/>
                  </a:cubicBezTo>
                  <a:cubicBezTo>
                    <a:pt x="1302" y="782"/>
                    <a:pt x="1335" y="815"/>
                    <a:pt x="1368" y="815"/>
                  </a:cubicBezTo>
                  <a:lnTo>
                    <a:pt x="1435" y="815"/>
                  </a:lnTo>
                  <a:lnTo>
                    <a:pt x="1668" y="682"/>
                  </a:lnTo>
                  <a:cubicBezTo>
                    <a:pt x="1668" y="682"/>
                    <a:pt x="1702" y="648"/>
                    <a:pt x="1702" y="615"/>
                  </a:cubicBezTo>
                  <a:cubicBezTo>
                    <a:pt x="1735" y="582"/>
                    <a:pt x="1735" y="548"/>
                    <a:pt x="1735" y="515"/>
                  </a:cubicBezTo>
                  <a:cubicBezTo>
                    <a:pt x="1735" y="415"/>
                    <a:pt x="1702" y="348"/>
                    <a:pt x="1668" y="248"/>
                  </a:cubicBezTo>
                  <a:cubicBezTo>
                    <a:pt x="1635" y="181"/>
                    <a:pt x="1602" y="115"/>
                    <a:pt x="1502" y="48"/>
                  </a:cubicBezTo>
                  <a:cubicBezTo>
                    <a:pt x="1455" y="24"/>
                    <a:pt x="1391" y="1"/>
                    <a:pt x="132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3" name="Google Shape;1093;p34"/>
            <p:cNvSpPr/>
            <p:nvPr/>
          </p:nvSpPr>
          <p:spPr>
            <a:xfrm>
              <a:off x="3645275" y="1760025"/>
              <a:ext cx="10025" cy="89275"/>
            </a:xfrm>
            <a:custGeom>
              <a:rect b="b" l="l" r="r" t="t"/>
              <a:pathLst>
                <a:path extrusionOk="0" h="3571" w="401">
                  <a:moveTo>
                    <a:pt x="334" y="1"/>
                  </a:moveTo>
                  <a:lnTo>
                    <a:pt x="67" y="168"/>
                  </a:lnTo>
                  <a:cubicBezTo>
                    <a:pt x="34" y="168"/>
                    <a:pt x="0" y="201"/>
                    <a:pt x="0" y="234"/>
                  </a:cubicBezTo>
                  <a:cubicBezTo>
                    <a:pt x="0" y="268"/>
                    <a:pt x="0" y="301"/>
                    <a:pt x="0" y="334"/>
                  </a:cubicBezTo>
                  <a:lnTo>
                    <a:pt x="0" y="701"/>
                  </a:lnTo>
                  <a:cubicBezTo>
                    <a:pt x="0" y="735"/>
                    <a:pt x="0" y="768"/>
                    <a:pt x="0" y="801"/>
                  </a:cubicBezTo>
                  <a:lnTo>
                    <a:pt x="67" y="801"/>
                  </a:lnTo>
                  <a:lnTo>
                    <a:pt x="334" y="635"/>
                  </a:lnTo>
                  <a:cubicBezTo>
                    <a:pt x="367" y="601"/>
                    <a:pt x="367" y="601"/>
                    <a:pt x="401" y="568"/>
                  </a:cubicBezTo>
                  <a:cubicBezTo>
                    <a:pt x="401" y="535"/>
                    <a:pt x="401" y="501"/>
                    <a:pt x="401" y="468"/>
                  </a:cubicBezTo>
                  <a:lnTo>
                    <a:pt x="401" y="68"/>
                  </a:lnTo>
                  <a:cubicBezTo>
                    <a:pt x="401" y="34"/>
                    <a:pt x="401" y="34"/>
                    <a:pt x="401" y="1"/>
                  </a:cubicBezTo>
                  <a:close/>
                  <a:moveTo>
                    <a:pt x="301" y="935"/>
                  </a:moveTo>
                  <a:lnTo>
                    <a:pt x="67" y="1068"/>
                  </a:lnTo>
                  <a:cubicBezTo>
                    <a:pt x="34" y="1102"/>
                    <a:pt x="34" y="1135"/>
                    <a:pt x="0" y="1135"/>
                  </a:cubicBezTo>
                  <a:cubicBezTo>
                    <a:pt x="0" y="1168"/>
                    <a:pt x="0" y="1202"/>
                    <a:pt x="0" y="1268"/>
                  </a:cubicBezTo>
                  <a:lnTo>
                    <a:pt x="0" y="3470"/>
                  </a:lnTo>
                  <a:cubicBezTo>
                    <a:pt x="0" y="3503"/>
                    <a:pt x="0" y="3537"/>
                    <a:pt x="0" y="3570"/>
                  </a:cubicBezTo>
                  <a:lnTo>
                    <a:pt x="67" y="3570"/>
                  </a:lnTo>
                  <a:lnTo>
                    <a:pt x="301" y="3437"/>
                  </a:lnTo>
                  <a:cubicBezTo>
                    <a:pt x="334" y="3403"/>
                    <a:pt x="367" y="3370"/>
                    <a:pt x="367" y="3337"/>
                  </a:cubicBezTo>
                  <a:cubicBezTo>
                    <a:pt x="367" y="3303"/>
                    <a:pt x="401" y="3270"/>
                    <a:pt x="401" y="3237"/>
                  </a:cubicBezTo>
                  <a:lnTo>
                    <a:pt x="401" y="1002"/>
                  </a:lnTo>
                  <a:cubicBezTo>
                    <a:pt x="401" y="1002"/>
                    <a:pt x="401" y="968"/>
                    <a:pt x="367" y="93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4" name="Google Shape;1094;p34"/>
            <p:cNvSpPr/>
            <p:nvPr/>
          </p:nvSpPr>
          <p:spPr>
            <a:xfrm>
              <a:off x="3661950" y="1745850"/>
              <a:ext cx="30875" cy="83550"/>
            </a:xfrm>
            <a:custGeom>
              <a:rect b="b" l="l" r="r" t="t"/>
              <a:pathLst>
                <a:path extrusionOk="0" h="3342" w="1235">
                  <a:moveTo>
                    <a:pt x="601" y="1"/>
                  </a:moveTo>
                  <a:lnTo>
                    <a:pt x="368" y="168"/>
                  </a:lnTo>
                  <a:cubicBezTo>
                    <a:pt x="334" y="168"/>
                    <a:pt x="334" y="201"/>
                    <a:pt x="334" y="234"/>
                  </a:cubicBezTo>
                  <a:cubicBezTo>
                    <a:pt x="301" y="234"/>
                    <a:pt x="301" y="301"/>
                    <a:pt x="301" y="334"/>
                  </a:cubicBezTo>
                  <a:lnTo>
                    <a:pt x="301" y="1102"/>
                  </a:lnTo>
                  <a:lnTo>
                    <a:pt x="101" y="1235"/>
                  </a:lnTo>
                  <a:cubicBezTo>
                    <a:pt x="67" y="1235"/>
                    <a:pt x="34" y="1268"/>
                    <a:pt x="34" y="1302"/>
                  </a:cubicBezTo>
                  <a:cubicBezTo>
                    <a:pt x="34" y="1335"/>
                    <a:pt x="1" y="1368"/>
                    <a:pt x="1" y="1402"/>
                  </a:cubicBezTo>
                  <a:lnTo>
                    <a:pt x="1" y="1702"/>
                  </a:lnTo>
                  <a:cubicBezTo>
                    <a:pt x="1" y="1735"/>
                    <a:pt x="1" y="1769"/>
                    <a:pt x="34" y="1802"/>
                  </a:cubicBezTo>
                  <a:lnTo>
                    <a:pt x="101" y="1802"/>
                  </a:lnTo>
                  <a:lnTo>
                    <a:pt x="301" y="1669"/>
                  </a:lnTo>
                  <a:lnTo>
                    <a:pt x="301" y="2703"/>
                  </a:lnTo>
                  <a:cubicBezTo>
                    <a:pt x="267" y="2903"/>
                    <a:pt x="334" y="3136"/>
                    <a:pt x="468" y="3270"/>
                  </a:cubicBezTo>
                  <a:cubicBezTo>
                    <a:pt x="514" y="3316"/>
                    <a:pt x="568" y="3341"/>
                    <a:pt x="632" y="3341"/>
                  </a:cubicBezTo>
                  <a:cubicBezTo>
                    <a:pt x="706" y="3341"/>
                    <a:pt x="794" y="3308"/>
                    <a:pt x="901" y="3236"/>
                  </a:cubicBezTo>
                  <a:lnTo>
                    <a:pt x="1135" y="3103"/>
                  </a:lnTo>
                  <a:cubicBezTo>
                    <a:pt x="1168" y="3103"/>
                    <a:pt x="1201" y="3070"/>
                    <a:pt x="1201" y="3036"/>
                  </a:cubicBezTo>
                  <a:cubicBezTo>
                    <a:pt x="1201" y="3003"/>
                    <a:pt x="1235" y="2970"/>
                    <a:pt x="1235" y="2936"/>
                  </a:cubicBezTo>
                  <a:lnTo>
                    <a:pt x="1235" y="2603"/>
                  </a:lnTo>
                  <a:cubicBezTo>
                    <a:pt x="1235" y="2603"/>
                    <a:pt x="1201" y="2569"/>
                    <a:pt x="1201" y="2536"/>
                  </a:cubicBezTo>
                  <a:lnTo>
                    <a:pt x="1135" y="2536"/>
                  </a:lnTo>
                  <a:lnTo>
                    <a:pt x="935" y="2669"/>
                  </a:lnTo>
                  <a:cubicBezTo>
                    <a:pt x="901" y="2686"/>
                    <a:pt x="868" y="2694"/>
                    <a:pt x="839" y="2694"/>
                  </a:cubicBezTo>
                  <a:cubicBezTo>
                    <a:pt x="810" y="2694"/>
                    <a:pt x="785" y="2686"/>
                    <a:pt x="768" y="2669"/>
                  </a:cubicBezTo>
                  <a:cubicBezTo>
                    <a:pt x="701" y="2603"/>
                    <a:pt x="701" y="2536"/>
                    <a:pt x="701" y="2469"/>
                  </a:cubicBezTo>
                  <a:lnTo>
                    <a:pt x="701" y="1435"/>
                  </a:lnTo>
                  <a:lnTo>
                    <a:pt x="1101" y="1202"/>
                  </a:lnTo>
                  <a:cubicBezTo>
                    <a:pt x="1135" y="1202"/>
                    <a:pt x="1135" y="1168"/>
                    <a:pt x="1168" y="1135"/>
                  </a:cubicBezTo>
                  <a:cubicBezTo>
                    <a:pt x="1168" y="1102"/>
                    <a:pt x="1201" y="1068"/>
                    <a:pt x="1201" y="1035"/>
                  </a:cubicBezTo>
                  <a:lnTo>
                    <a:pt x="1201" y="701"/>
                  </a:lnTo>
                  <a:cubicBezTo>
                    <a:pt x="1201" y="701"/>
                    <a:pt x="1168" y="668"/>
                    <a:pt x="1168" y="635"/>
                  </a:cubicBezTo>
                  <a:lnTo>
                    <a:pt x="1101" y="635"/>
                  </a:lnTo>
                  <a:lnTo>
                    <a:pt x="701" y="868"/>
                  </a:lnTo>
                  <a:lnTo>
                    <a:pt x="701" y="101"/>
                  </a:lnTo>
                  <a:cubicBezTo>
                    <a:pt x="701" y="68"/>
                    <a:pt x="668" y="34"/>
                    <a:pt x="6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5" name="Google Shape;1095;p34"/>
            <p:cNvSpPr/>
            <p:nvPr/>
          </p:nvSpPr>
          <p:spPr>
            <a:xfrm>
              <a:off x="3697800" y="1742525"/>
              <a:ext cx="38400" cy="68400"/>
            </a:xfrm>
            <a:custGeom>
              <a:rect b="b" l="l" r="r" t="t"/>
              <a:pathLst>
                <a:path extrusionOk="0" h="2736" w="1536">
                  <a:moveTo>
                    <a:pt x="935" y="601"/>
                  </a:moveTo>
                  <a:cubicBezTo>
                    <a:pt x="968" y="601"/>
                    <a:pt x="1002" y="634"/>
                    <a:pt x="1035" y="634"/>
                  </a:cubicBezTo>
                  <a:cubicBezTo>
                    <a:pt x="1068" y="668"/>
                    <a:pt x="1102" y="734"/>
                    <a:pt x="1102" y="768"/>
                  </a:cubicBezTo>
                  <a:cubicBezTo>
                    <a:pt x="1102" y="801"/>
                    <a:pt x="1102" y="834"/>
                    <a:pt x="1135" y="901"/>
                  </a:cubicBezTo>
                  <a:lnTo>
                    <a:pt x="435" y="1301"/>
                  </a:lnTo>
                  <a:cubicBezTo>
                    <a:pt x="435" y="1268"/>
                    <a:pt x="435" y="1201"/>
                    <a:pt x="435" y="1135"/>
                  </a:cubicBezTo>
                  <a:cubicBezTo>
                    <a:pt x="468" y="1068"/>
                    <a:pt x="468" y="1034"/>
                    <a:pt x="501" y="968"/>
                  </a:cubicBezTo>
                  <a:cubicBezTo>
                    <a:pt x="535" y="901"/>
                    <a:pt x="568" y="834"/>
                    <a:pt x="635" y="801"/>
                  </a:cubicBezTo>
                  <a:cubicBezTo>
                    <a:pt x="668" y="734"/>
                    <a:pt x="701" y="701"/>
                    <a:pt x="768" y="668"/>
                  </a:cubicBezTo>
                  <a:cubicBezTo>
                    <a:pt x="835" y="634"/>
                    <a:pt x="868" y="601"/>
                    <a:pt x="935" y="601"/>
                  </a:cubicBezTo>
                  <a:close/>
                  <a:moveTo>
                    <a:pt x="1102" y="0"/>
                  </a:moveTo>
                  <a:cubicBezTo>
                    <a:pt x="968" y="0"/>
                    <a:pt x="868" y="34"/>
                    <a:pt x="768" y="100"/>
                  </a:cubicBezTo>
                  <a:cubicBezTo>
                    <a:pt x="668" y="167"/>
                    <a:pt x="535" y="267"/>
                    <a:pt x="468" y="367"/>
                  </a:cubicBezTo>
                  <a:cubicBezTo>
                    <a:pt x="368" y="501"/>
                    <a:pt x="268" y="634"/>
                    <a:pt x="234" y="801"/>
                  </a:cubicBezTo>
                  <a:cubicBezTo>
                    <a:pt x="134" y="934"/>
                    <a:pt x="101" y="1101"/>
                    <a:pt x="68" y="1301"/>
                  </a:cubicBezTo>
                  <a:cubicBezTo>
                    <a:pt x="34" y="1468"/>
                    <a:pt x="1" y="1635"/>
                    <a:pt x="1" y="1835"/>
                  </a:cubicBezTo>
                  <a:cubicBezTo>
                    <a:pt x="1" y="1968"/>
                    <a:pt x="34" y="2135"/>
                    <a:pt x="68" y="2269"/>
                  </a:cubicBezTo>
                  <a:cubicBezTo>
                    <a:pt x="101" y="2402"/>
                    <a:pt x="134" y="2502"/>
                    <a:pt x="201" y="2602"/>
                  </a:cubicBezTo>
                  <a:cubicBezTo>
                    <a:pt x="268" y="2669"/>
                    <a:pt x="368" y="2736"/>
                    <a:pt x="468" y="2736"/>
                  </a:cubicBezTo>
                  <a:cubicBezTo>
                    <a:pt x="568" y="2736"/>
                    <a:pt x="668" y="2702"/>
                    <a:pt x="768" y="2636"/>
                  </a:cubicBezTo>
                  <a:cubicBezTo>
                    <a:pt x="902" y="2569"/>
                    <a:pt x="1002" y="2502"/>
                    <a:pt x="1068" y="2402"/>
                  </a:cubicBezTo>
                  <a:cubicBezTo>
                    <a:pt x="1168" y="2302"/>
                    <a:pt x="1235" y="2202"/>
                    <a:pt x="1302" y="2102"/>
                  </a:cubicBezTo>
                  <a:cubicBezTo>
                    <a:pt x="1369" y="2002"/>
                    <a:pt x="1402" y="1902"/>
                    <a:pt x="1435" y="1802"/>
                  </a:cubicBezTo>
                  <a:cubicBezTo>
                    <a:pt x="1469" y="1735"/>
                    <a:pt x="1469" y="1668"/>
                    <a:pt x="1502" y="1602"/>
                  </a:cubicBezTo>
                  <a:cubicBezTo>
                    <a:pt x="1502" y="1568"/>
                    <a:pt x="1469" y="1535"/>
                    <a:pt x="1469" y="1535"/>
                  </a:cubicBezTo>
                  <a:cubicBezTo>
                    <a:pt x="1452" y="1518"/>
                    <a:pt x="1444" y="1510"/>
                    <a:pt x="1435" y="1510"/>
                  </a:cubicBezTo>
                  <a:cubicBezTo>
                    <a:pt x="1427" y="1510"/>
                    <a:pt x="1419" y="1518"/>
                    <a:pt x="1402" y="1535"/>
                  </a:cubicBezTo>
                  <a:lnTo>
                    <a:pt x="1168" y="1668"/>
                  </a:lnTo>
                  <a:cubicBezTo>
                    <a:pt x="1135" y="1702"/>
                    <a:pt x="1102" y="1702"/>
                    <a:pt x="1102" y="1735"/>
                  </a:cubicBezTo>
                  <a:cubicBezTo>
                    <a:pt x="1068" y="1735"/>
                    <a:pt x="1068" y="1768"/>
                    <a:pt x="1035" y="1802"/>
                  </a:cubicBezTo>
                  <a:cubicBezTo>
                    <a:pt x="1002" y="1868"/>
                    <a:pt x="968" y="1902"/>
                    <a:pt x="935" y="1935"/>
                  </a:cubicBezTo>
                  <a:cubicBezTo>
                    <a:pt x="902" y="2002"/>
                    <a:pt x="835" y="2035"/>
                    <a:pt x="768" y="2069"/>
                  </a:cubicBezTo>
                  <a:cubicBezTo>
                    <a:pt x="735" y="2102"/>
                    <a:pt x="701" y="2102"/>
                    <a:pt x="635" y="2135"/>
                  </a:cubicBezTo>
                  <a:lnTo>
                    <a:pt x="535" y="2135"/>
                  </a:lnTo>
                  <a:cubicBezTo>
                    <a:pt x="501" y="2102"/>
                    <a:pt x="468" y="2069"/>
                    <a:pt x="435" y="2035"/>
                  </a:cubicBezTo>
                  <a:cubicBezTo>
                    <a:pt x="435" y="1968"/>
                    <a:pt x="401" y="1902"/>
                    <a:pt x="401" y="1835"/>
                  </a:cubicBezTo>
                  <a:lnTo>
                    <a:pt x="1469" y="1235"/>
                  </a:lnTo>
                  <a:cubicBezTo>
                    <a:pt x="1469" y="1235"/>
                    <a:pt x="1502" y="1201"/>
                    <a:pt x="1535" y="1168"/>
                  </a:cubicBezTo>
                  <a:cubicBezTo>
                    <a:pt x="1535" y="1135"/>
                    <a:pt x="1535" y="1101"/>
                    <a:pt x="1535" y="1068"/>
                  </a:cubicBezTo>
                  <a:lnTo>
                    <a:pt x="1535" y="834"/>
                  </a:lnTo>
                  <a:cubicBezTo>
                    <a:pt x="1535" y="701"/>
                    <a:pt x="1535" y="567"/>
                    <a:pt x="1502" y="434"/>
                  </a:cubicBezTo>
                  <a:cubicBezTo>
                    <a:pt x="1469" y="334"/>
                    <a:pt x="1402" y="201"/>
                    <a:pt x="1335" y="134"/>
                  </a:cubicBezTo>
                  <a:cubicBezTo>
                    <a:pt x="1269" y="67"/>
                    <a:pt x="1202" y="0"/>
                    <a:pt x="11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6" name="Google Shape;1096;p34"/>
            <p:cNvSpPr/>
            <p:nvPr/>
          </p:nvSpPr>
          <p:spPr>
            <a:xfrm>
              <a:off x="3745350" y="1700000"/>
              <a:ext cx="60075" cy="91750"/>
            </a:xfrm>
            <a:custGeom>
              <a:rect b="b" l="l" r="r" t="t"/>
              <a:pathLst>
                <a:path extrusionOk="0" h="3670" w="2403">
                  <a:moveTo>
                    <a:pt x="2102" y="0"/>
                  </a:moveTo>
                  <a:cubicBezTo>
                    <a:pt x="1968" y="0"/>
                    <a:pt x="1868" y="34"/>
                    <a:pt x="1802" y="100"/>
                  </a:cubicBezTo>
                  <a:cubicBezTo>
                    <a:pt x="1735" y="134"/>
                    <a:pt x="1702" y="167"/>
                    <a:pt x="1668" y="200"/>
                  </a:cubicBezTo>
                  <a:cubicBezTo>
                    <a:pt x="1601" y="234"/>
                    <a:pt x="1568" y="300"/>
                    <a:pt x="1501" y="367"/>
                  </a:cubicBezTo>
                  <a:cubicBezTo>
                    <a:pt x="1468" y="434"/>
                    <a:pt x="1435" y="501"/>
                    <a:pt x="1401" y="567"/>
                  </a:cubicBezTo>
                  <a:cubicBezTo>
                    <a:pt x="1335" y="634"/>
                    <a:pt x="1301" y="701"/>
                    <a:pt x="1301" y="801"/>
                  </a:cubicBezTo>
                  <a:cubicBezTo>
                    <a:pt x="1235" y="701"/>
                    <a:pt x="1168" y="634"/>
                    <a:pt x="1101" y="601"/>
                  </a:cubicBezTo>
                  <a:cubicBezTo>
                    <a:pt x="968" y="601"/>
                    <a:pt x="868" y="601"/>
                    <a:pt x="768" y="701"/>
                  </a:cubicBezTo>
                  <a:cubicBezTo>
                    <a:pt x="701" y="734"/>
                    <a:pt x="601" y="801"/>
                    <a:pt x="567" y="867"/>
                  </a:cubicBezTo>
                  <a:cubicBezTo>
                    <a:pt x="467" y="968"/>
                    <a:pt x="401" y="1101"/>
                    <a:pt x="367" y="1201"/>
                  </a:cubicBezTo>
                  <a:lnTo>
                    <a:pt x="401" y="1101"/>
                  </a:lnTo>
                  <a:cubicBezTo>
                    <a:pt x="401" y="1068"/>
                    <a:pt x="401" y="1068"/>
                    <a:pt x="367" y="1034"/>
                  </a:cubicBezTo>
                  <a:lnTo>
                    <a:pt x="301" y="1034"/>
                  </a:lnTo>
                  <a:lnTo>
                    <a:pt x="67" y="1168"/>
                  </a:lnTo>
                  <a:cubicBezTo>
                    <a:pt x="34" y="1201"/>
                    <a:pt x="34" y="1201"/>
                    <a:pt x="0" y="1234"/>
                  </a:cubicBezTo>
                  <a:cubicBezTo>
                    <a:pt x="0" y="1268"/>
                    <a:pt x="0" y="1301"/>
                    <a:pt x="0" y="1334"/>
                  </a:cubicBezTo>
                  <a:lnTo>
                    <a:pt x="0" y="3603"/>
                  </a:lnTo>
                  <a:cubicBezTo>
                    <a:pt x="0" y="3603"/>
                    <a:pt x="0" y="3636"/>
                    <a:pt x="0" y="3669"/>
                  </a:cubicBezTo>
                  <a:lnTo>
                    <a:pt x="67" y="3669"/>
                  </a:lnTo>
                  <a:lnTo>
                    <a:pt x="301" y="3536"/>
                  </a:lnTo>
                  <a:cubicBezTo>
                    <a:pt x="334" y="3503"/>
                    <a:pt x="367" y="3469"/>
                    <a:pt x="367" y="3469"/>
                  </a:cubicBezTo>
                  <a:cubicBezTo>
                    <a:pt x="367" y="3436"/>
                    <a:pt x="401" y="3369"/>
                    <a:pt x="401" y="3336"/>
                  </a:cubicBezTo>
                  <a:lnTo>
                    <a:pt x="401" y="2102"/>
                  </a:lnTo>
                  <a:cubicBezTo>
                    <a:pt x="401" y="1935"/>
                    <a:pt x="401" y="1768"/>
                    <a:pt x="467" y="1601"/>
                  </a:cubicBezTo>
                  <a:cubicBezTo>
                    <a:pt x="534" y="1501"/>
                    <a:pt x="601" y="1401"/>
                    <a:pt x="701" y="1334"/>
                  </a:cubicBezTo>
                  <a:cubicBezTo>
                    <a:pt x="751" y="1301"/>
                    <a:pt x="793" y="1284"/>
                    <a:pt x="830" y="1284"/>
                  </a:cubicBezTo>
                  <a:cubicBezTo>
                    <a:pt x="868" y="1284"/>
                    <a:pt x="901" y="1301"/>
                    <a:pt x="934" y="1334"/>
                  </a:cubicBezTo>
                  <a:cubicBezTo>
                    <a:pt x="1001" y="1468"/>
                    <a:pt x="1034" y="1601"/>
                    <a:pt x="1001" y="1768"/>
                  </a:cubicBezTo>
                  <a:lnTo>
                    <a:pt x="1001" y="3002"/>
                  </a:lnTo>
                  <a:cubicBezTo>
                    <a:pt x="1001" y="3036"/>
                    <a:pt x="1001" y="3069"/>
                    <a:pt x="1034" y="3069"/>
                  </a:cubicBezTo>
                  <a:cubicBezTo>
                    <a:pt x="1051" y="3086"/>
                    <a:pt x="1059" y="3094"/>
                    <a:pt x="1068" y="3094"/>
                  </a:cubicBezTo>
                  <a:cubicBezTo>
                    <a:pt x="1076" y="3094"/>
                    <a:pt x="1084" y="3086"/>
                    <a:pt x="1101" y="3069"/>
                  </a:cubicBezTo>
                  <a:lnTo>
                    <a:pt x="1335" y="2936"/>
                  </a:lnTo>
                  <a:cubicBezTo>
                    <a:pt x="1368" y="2936"/>
                    <a:pt x="1368" y="2902"/>
                    <a:pt x="1401" y="2869"/>
                  </a:cubicBezTo>
                  <a:cubicBezTo>
                    <a:pt x="1401" y="2836"/>
                    <a:pt x="1435" y="2802"/>
                    <a:pt x="1435" y="2769"/>
                  </a:cubicBezTo>
                  <a:lnTo>
                    <a:pt x="1435" y="1468"/>
                  </a:lnTo>
                  <a:cubicBezTo>
                    <a:pt x="1401" y="1301"/>
                    <a:pt x="1435" y="1134"/>
                    <a:pt x="1501" y="968"/>
                  </a:cubicBezTo>
                  <a:cubicBezTo>
                    <a:pt x="1568" y="867"/>
                    <a:pt x="1635" y="801"/>
                    <a:pt x="1735" y="734"/>
                  </a:cubicBezTo>
                  <a:cubicBezTo>
                    <a:pt x="1785" y="701"/>
                    <a:pt x="1827" y="684"/>
                    <a:pt x="1864" y="684"/>
                  </a:cubicBezTo>
                  <a:cubicBezTo>
                    <a:pt x="1902" y="684"/>
                    <a:pt x="1935" y="701"/>
                    <a:pt x="1968" y="734"/>
                  </a:cubicBezTo>
                  <a:cubicBezTo>
                    <a:pt x="2035" y="867"/>
                    <a:pt x="2068" y="1001"/>
                    <a:pt x="2035" y="1168"/>
                  </a:cubicBezTo>
                  <a:lnTo>
                    <a:pt x="2035" y="2402"/>
                  </a:lnTo>
                  <a:cubicBezTo>
                    <a:pt x="2035" y="2435"/>
                    <a:pt x="2035" y="2435"/>
                    <a:pt x="2035" y="2469"/>
                  </a:cubicBezTo>
                  <a:lnTo>
                    <a:pt x="2102" y="2469"/>
                  </a:lnTo>
                  <a:lnTo>
                    <a:pt x="2335" y="2335"/>
                  </a:lnTo>
                  <a:cubicBezTo>
                    <a:pt x="2369" y="2302"/>
                    <a:pt x="2369" y="2302"/>
                    <a:pt x="2402" y="2268"/>
                  </a:cubicBezTo>
                  <a:cubicBezTo>
                    <a:pt x="2402" y="2235"/>
                    <a:pt x="2402" y="2202"/>
                    <a:pt x="2402" y="2168"/>
                  </a:cubicBezTo>
                  <a:lnTo>
                    <a:pt x="2402" y="867"/>
                  </a:lnTo>
                  <a:cubicBezTo>
                    <a:pt x="2402" y="734"/>
                    <a:pt x="2402" y="601"/>
                    <a:pt x="2402" y="434"/>
                  </a:cubicBezTo>
                  <a:cubicBezTo>
                    <a:pt x="2369" y="334"/>
                    <a:pt x="2335" y="234"/>
                    <a:pt x="2269" y="134"/>
                  </a:cubicBezTo>
                  <a:cubicBezTo>
                    <a:pt x="2235" y="67"/>
                    <a:pt x="2169" y="34"/>
                    <a:pt x="21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7" name="Google Shape;1097;p34"/>
            <p:cNvSpPr/>
            <p:nvPr/>
          </p:nvSpPr>
          <p:spPr>
            <a:xfrm>
              <a:off x="3813725" y="1674975"/>
              <a:ext cx="36725" cy="73400"/>
            </a:xfrm>
            <a:custGeom>
              <a:rect b="b" l="l" r="r" t="t"/>
              <a:pathLst>
                <a:path extrusionOk="0" h="2936" w="1469">
                  <a:moveTo>
                    <a:pt x="1068" y="1368"/>
                  </a:moveTo>
                  <a:lnTo>
                    <a:pt x="1068" y="1435"/>
                  </a:lnTo>
                  <a:cubicBezTo>
                    <a:pt x="1068" y="1502"/>
                    <a:pt x="1068" y="1568"/>
                    <a:pt x="1035" y="1635"/>
                  </a:cubicBezTo>
                  <a:cubicBezTo>
                    <a:pt x="1035" y="1702"/>
                    <a:pt x="1001" y="1802"/>
                    <a:pt x="968" y="1868"/>
                  </a:cubicBezTo>
                  <a:cubicBezTo>
                    <a:pt x="935" y="1935"/>
                    <a:pt x="868" y="2002"/>
                    <a:pt x="835" y="2069"/>
                  </a:cubicBezTo>
                  <a:cubicBezTo>
                    <a:pt x="768" y="2102"/>
                    <a:pt x="701" y="2169"/>
                    <a:pt x="634" y="2202"/>
                  </a:cubicBezTo>
                  <a:cubicBezTo>
                    <a:pt x="601" y="2235"/>
                    <a:pt x="534" y="2269"/>
                    <a:pt x="468" y="2269"/>
                  </a:cubicBezTo>
                  <a:cubicBezTo>
                    <a:pt x="434" y="2235"/>
                    <a:pt x="401" y="2202"/>
                    <a:pt x="401" y="2135"/>
                  </a:cubicBezTo>
                  <a:cubicBezTo>
                    <a:pt x="401" y="2069"/>
                    <a:pt x="434" y="2002"/>
                    <a:pt x="468" y="1935"/>
                  </a:cubicBezTo>
                  <a:cubicBezTo>
                    <a:pt x="534" y="1868"/>
                    <a:pt x="601" y="1802"/>
                    <a:pt x="668" y="1735"/>
                  </a:cubicBezTo>
                  <a:lnTo>
                    <a:pt x="1068" y="1368"/>
                  </a:lnTo>
                  <a:close/>
                  <a:moveTo>
                    <a:pt x="1068" y="0"/>
                  </a:moveTo>
                  <a:cubicBezTo>
                    <a:pt x="968" y="34"/>
                    <a:pt x="868" y="67"/>
                    <a:pt x="768" y="101"/>
                  </a:cubicBezTo>
                  <a:cubicBezTo>
                    <a:pt x="668" y="167"/>
                    <a:pt x="568" y="234"/>
                    <a:pt x="501" y="334"/>
                  </a:cubicBezTo>
                  <a:cubicBezTo>
                    <a:pt x="434" y="434"/>
                    <a:pt x="368" y="501"/>
                    <a:pt x="301" y="634"/>
                  </a:cubicBezTo>
                  <a:cubicBezTo>
                    <a:pt x="234" y="701"/>
                    <a:pt x="201" y="801"/>
                    <a:pt x="167" y="901"/>
                  </a:cubicBezTo>
                  <a:cubicBezTo>
                    <a:pt x="134" y="1001"/>
                    <a:pt x="134" y="1068"/>
                    <a:pt x="101" y="1168"/>
                  </a:cubicBezTo>
                  <a:cubicBezTo>
                    <a:pt x="101" y="1201"/>
                    <a:pt x="101" y="1235"/>
                    <a:pt x="134" y="1268"/>
                  </a:cubicBezTo>
                  <a:lnTo>
                    <a:pt x="201" y="1268"/>
                  </a:lnTo>
                  <a:lnTo>
                    <a:pt x="468" y="1101"/>
                  </a:lnTo>
                  <a:cubicBezTo>
                    <a:pt x="501" y="1068"/>
                    <a:pt x="501" y="1068"/>
                    <a:pt x="534" y="1035"/>
                  </a:cubicBezTo>
                  <a:cubicBezTo>
                    <a:pt x="534" y="1001"/>
                    <a:pt x="568" y="1001"/>
                    <a:pt x="568" y="968"/>
                  </a:cubicBezTo>
                  <a:cubicBezTo>
                    <a:pt x="601" y="901"/>
                    <a:pt x="634" y="868"/>
                    <a:pt x="668" y="834"/>
                  </a:cubicBezTo>
                  <a:cubicBezTo>
                    <a:pt x="701" y="768"/>
                    <a:pt x="734" y="734"/>
                    <a:pt x="801" y="734"/>
                  </a:cubicBezTo>
                  <a:cubicBezTo>
                    <a:pt x="835" y="668"/>
                    <a:pt x="935" y="668"/>
                    <a:pt x="1001" y="668"/>
                  </a:cubicBezTo>
                  <a:cubicBezTo>
                    <a:pt x="1068" y="701"/>
                    <a:pt x="1068" y="768"/>
                    <a:pt x="1068" y="901"/>
                  </a:cubicBezTo>
                  <a:lnTo>
                    <a:pt x="568" y="1335"/>
                  </a:lnTo>
                  <a:cubicBezTo>
                    <a:pt x="401" y="1468"/>
                    <a:pt x="267" y="1635"/>
                    <a:pt x="167" y="1802"/>
                  </a:cubicBezTo>
                  <a:cubicBezTo>
                    <a:pt x="67" y="2002"/>
                    <a:pt x="1" y="2202"/>
                    <a:pt x="1" y="2436"/>
                  </a:cubicBezTo>
                  <a:cubicBezTo>
                    <a:pt x="1" y="2502"/>
                    <a:pt x="1" y="2602"/>
                    <a:pt x="34" y="2702"/>
                  </a:cubicBezTo>
                  <a:cubicBezTo>
                    <a:pt x="67" y="2769"/>
                    <a:pt x="101" y="2836"/>
                    <a:pt x="167" y="2869"/>
                  </a:cubicBezTo>
                  <a:cubicBezTo>
                    <a:pt x="201" y="2903"/>
                    <a:pt x="267" y="2936"/>
                    <a:pt x="334" y="2936"/>
                  </a:cubicBezTo>
                  <a:cubicBezTo>
                    <a:pt x="401" y="2903"/>
                    <a:pt x="501" y="2903"/>
                    <a:pt x="568" y="2836"/>
                  </a:cubicBezTo>
                  <a:cubicBezTo>
                    <a:pt x="701" y="2769"/>
                    <a:pt x="801" y="2669"/>
                    <a:pt x="868" y="2569"/>
                  </a:cubicBezTo>
                  <a:cubicBezTo>
                    <a:pt x="968" y="2469"/>
                    <a:pt x="1035" y="2335"/>
                    <a:pt x="1068" y="2202"/>
                  </a:cubicBezTo>
                  <a:lnTo>
                    <a:pt x="1068" y="2369"/>
                  </a:lnTo>
                  <a:cubicBezTo>
                    <a:pt x="1068" y="2402"/>
                    <a:pt x="1068" y="2436"/>
                    <a:pt x="1101" y="2469"/>
                  </a:cubicBezTo>
                  <a:lnTo>
                    <a:pt x="1168" y="2469"/>
                  </a:lnTo>
                  <a:lnTo>
                    <a:pt x="1402" y="2302"/>
                  </a:lnTo>
                  <a:cubicBezTo>
                    <a:pt x="1435" y="2302"/>
                    <a:pt x="1435" y="2269"/>
                    <a:pt x="1468" y="2235"/>
                  </a:cubicBezTo>
                  <a:cubicBezTo>
                    <a:pt x="1468" y="2202"/>
                    <a:pt x="1468" y="2169"/>
                    <a:pt x="1468" y="2135"/>
                  </a:cubicBezTo>
                  <a:lnTo>
                    <a:pt x="1468" y="734"/>
                  </a:lnTo>
                  <a:cubicBezTo>
                    <a:pt x="1468" y="568"/>
                    <a:pt x="1468" y="434"/>
                    <a:pt x="1435" y="301"/>
                  </a:cubicBezTo>
                  <a:cubicBezTo>
                    <a:pt x="1402" y="201"/>
                    <a:pt x="1368" y="134"/>
                    <a:pt x="1302" y="67"/>
                  </a:cubicBezTo>
                  <a:cubicBezTo>
                    <a:pt x="1235" y="34"/>
                    <a:pt x="1135" y="0"/>
                    <a:pt x="10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8" name="Google Shape;1098;p34"/>
            <p:cNvSpPr/>
            <p:nvPr/>
          </p:nvSpPr>
          <p:spPr>
            <a:xfrm>
              <a:off x="3861250" y="1647450"/>
              <a:ext cx="39225" cy="100100"/>
            </a:xfrm>
            <a:custGeom>
              <a:rect b="b" l="l" r="r" t="t"/>
              <a:pathLst>
                <a:path extrusionOk="0" h="4004" w="1569">
                  <a:moveTo>
                    <a:pt x="902" y="643"/>
                  </a:moveTo>
                  <a:cubicBezTo>
                    <a:pt x="952" y="643"/>
                    <a:pt x="1002" y="651"/>
                    <a:pt x="1035" y="668"/>
                  </a:cubicBezTo>
                  <a:cubicBezTo>
                    <a:pt x="1102" y="735"/>
                    <a:pt x="1168" y="868"/>
                    <a:pt x="1168" y="1068"/>
                  </a:cubicBezTo>
                  <a:cubicBezTo>
                    <a:pt x="1168" y="1135"/>
                    <a:pt x="1168" y="1235"/>
                    <a:pt x="1168" y="1335"/>
                  </a:cubicBezTo>
                  <a:cubicBezTo>
                    <a:pt x="1135" y="1502"/>
                    <a:pt x="1102" y="1669"/>
                    <a:pt x="1035" y="1835"/>
                  </a:cubicBezTo>
                  <a:cubicBezTo>
                    <a:pt x="968" y="1969"/>
                    <a:pt x="868" y="2069"/>
                    <a:pt x="768" y="2136"/>
                  </a:cubicBezTo>
                  <a:cubicBezTo>
                    <a:pt x="735" y="2152"/>
                    <a:pt x="693" y="2161"/>
                    <a:pt x="647" y="2161"/>
                  </a:cubicBezTo>
                  <a:cubicBezTo>
                    <a:pt x="601" y="2161"/>
                    <a:pt x="551" y="2152"/>
                    <a:pt x="501" y="2136"/>
                  </a:cubicBezTo>
                  <a:cubicBezTo>
                    <a:pt x="435" y="2035"/>
                    <a:pt x="401" y="1935"/>
                    <a:pt x="401" y="1802"/>
                  </a:cubicBezTo>
                  <a:lnTo>
                    <a:pt x="401" y="1635"/>
                  </a:lnTo>
                  <a:lnTo>
                    <a:pt x="401" y="1435"/>
                  </a:lnTo>
                  <a:cubicBezTo>
                    <a:pt x="401" y="1268"/>
                    <a:pt x="435" y="1101"/>
                    <a:pt x="501" y="968"/>
                  </a:cubicBezTo>
                  <a:cubicBezTo>
                    <a:pt x="568" y="835"/>
                    <a:pt x="668" y="735"/>
                    <a:pt x="768" y="668"/>
                  </a:cubicBezTo>
                  <a:cubicBezTo>
                    <a:pt x="802" y="651"/>
                    <a:pt x="852" y="643"/>
                    <a:pt x="902" y="643"/>
                  </a:cubicBezTo>
                  <a:close/>
                  <a:moveTo>
                    <a:pt x="1135" y="1"/>
                  </a:moveTo>
                  <a:cubicBezTo>
                    <a:pt x="1035" y="1"/>
                    <a:pt x="935" y="1"/>
                    <a:pt x="868" y="67"/>
                  </a:cubicBezTo>
                  <a:cubicBezTo>
                    <a:pt x="802" y="101"/>
                    <a:pt x="735" y="134"/>
                    <a:pt x="701" y="201"/>
                  </a:cubicBezTo>
                  <a:cubicBezTo>
                    <a:pt x="635" y="234"/>
                    <a:pt x="601" y="301"/>
                    <a:pt x="568" y="334"/>
                  </a:cubicBezTo>
                  <a:cubicBezTo>
                    <a:pt x="535" y="401"/>
                    <a:pt x="501" y="434"/>
                    <a:pt x="468" y="501"/>
                  </a:cubicBezTo>
                  <a:lnTo>
                    <a:pt x="401" y="634"/>
                  </a:lnTo>
                  <a:lnTo>
                    <a:pt x="401" y="501"/>
                  </a:lnTo>
                  <a:cubicBezTo>
                    <a:pt x="401" y="501"/>
                    <a:pt x="401" y="468"/>
                    <a:pt x="368" y="434"/>
                  </a:cubicBezTo>
                  <a:lnTo>
                    <a:pt x="301" y="434"/>
                  </a:lnTo>
                  <a:lnTo>
                    <a:pt x="68" y="568"/>
                  </a:lnTo>
                  <a:cubicBezTo>
                    <a:pt x="34" y="601"/>
                    <a:pt x="34" y="601"/>
                    <a:pt x="1" y="634"/>
                  </a:cubicBezTo>
                  <a:cubicBezTo>
                    <a:pt x="1" y="668"/>
                    <a:pt x="1" y="701"/>
                    <a:pt x="1" y="768"/>
                  </a:cubicBezTo>
                  <a:lnTo>
                    <a:pt x="1" y="3903"/>
                  </a:lnTo>
                  <a:cubicBezTo>
                    <a:pt x="1" y="3937"/>
                    <a:pt x="1" y="3970"/>
                    <a:pt x="1" y="4004"/>
                  </a:cubicBezTo>
                  <a:lnTo>
                    <a:pt x="68" y="4004"/>
                  </a:lnTo>
                  <a:lnTo>
                    <a:pt x="301" y="3837"/>
                  </a:lnTo>
                  <a:cubicBezTo>
                    <a:pt x="335" y="3837"/>
                    <a:pt x="368" y="3803"/>
                    <a:pt x="368" y="3770"/>
                  </a:cubicBezTo>
                  <a:cubicBezTo>
                    <a:pt x="401" y="3737"/>
                    <a:pt x="401" y="3703"/>
                    <a:pt x="401" y="3670"/>
                  </a:cubicBezTo>
                  <a:lnTo>
                    <a:pt x="401" y="2636"/>
                  </a:lnTo>
                  <a:cubicBezTo>
                    <a:pt x="401" y="2669"/>
                    <a:pt x="435" y="2669"/>
                    <a:pt x="468" y="2703"/>
                  </a:cubicBezTo>
                  <a:cubicBezTo>
                    <a:pt x="501" y="2703"/>
                    <a:pt x="535" y="2736"/>
                    <a:pt x="568" y="2736"/>
                  </a:cubicBezTo>
                  <a:lnTo>
                    <a:pt x="701" y="2736"/>
                  </a:lnTo>
                  <a:cubicBezTo>
                    <a:pt x="768" y="2703"/>
                    <a:pt x="802" y="2703"/>
                    <a:pt x="868" y="2669"/>
                  </a:cubicBezTo>
                  <a:cubicBezTo>
                    <a:pt x="968" y="2603"/>
                    <a:pt x="1068" y="2502"/>
                    <a:pt x="1135" y="2402"/>
                  </a:cubicBezTo>
                  <a:cubicBezTo>
                    <a:pt x="1235" y="2269"/>
                    <a:pt x="1302" y="2169"/>
                    <a:pt x="1369" y="2035"/>
                  </a:cubicBezTo>
                  <a:cubicBezTo>
                    <a:pt x="1435" y="1869"/>
                    <a:pt x="1469" y="1735"/>
                    <a:pt x="1502" y="1568"/>
                  </a:cubicBezTo>
                  <a:cubicBezTo>
                    <a:pt x="1535" y="1435"/>
                    <a:pt x="1569" y="1268"/>
                    <a:pt x="1569" y="1135"/>
                  </a:cubicBezTo>
                  <a:lnTo>
                    <a:pt x="1569" y="968"/>
                  </a:lnTo>
                  <a:lnTo>
                    <a:pt x="1569" y="801"/>
                  </a:lnTo>
                  <a:cubicBezTo>
                    <a:pt x="1569" y="668"/>
                    <a:pt x="1535" y="534"/>
                    <a:pt x="1502" y="401"/>
                  </a:cubicBezTo>
                  <a:cubicBezTo>
                    <a:pt x="1469" y="301"/>
                    <a:pt x="1435" y="201"/>
                    <a:pt x="1369" y="101"/>
                  </a:cubicBezTo>
                  <a:cubicBezTo>
                    <a:pt x="1302" y="67"/>
                    <a:pt x="1235" y="1"/>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99" name="Google Shape;1099;p34"/>
            <p:cNvSpPr/>
            <p:nvPr/>
          </p:nvSpPr>
          <p:spPr>
            <a:xfrm>
              <a:off x="3907125" y="1622425"/>
              <a:ext cx="35050" cy="70075"/>
            </a:xfrm>
            <a:custGeom>
              <a:rect b="b" l="l" r="r" t="t"/>
              <a:pathLst>
                <a:path extrusionOk="0" h="2803" w="1402">
                  <a:moveTo>
                    <a:pt x="968" y="1"/>
                  </a:moveTo>
                  <a:cubicBezTo>
                    <a:pt x="868" y="34"/>
                    <a:pt x="768" y="68"/>
                    <a:pt x="668" y="101"/>
                  </a:cubicBezTo>
                  <a:cubicBezTo>
                    <a:pt x="568" y="168"/>
                    <a:pt x="501" y="234"/>
                    <a:pt x="401" y="335"/>
                  </a:cubicBezTo>
                  <a:cubicBezTo>
                    <a:pt x="334" y="435"/>
                    <a:pt x="267" y="501"/>
                    <a:pt x="201" y="635"/>
                  </a:cubicBezTo>
                  <a:cubicBezTo>
                    <a:pt x="167" y="735"/>
                    <a:pt x="101" y="835"/>
                    <a:pt x="67" y="935"/>
                  </a:cubicBezTo>
                  <a:cubicBezTo>
                    <a:pt x="67" y="1035"/>
                    <a:pt x="34" y="1135"/>
                    <a:pt x="34" y="1269"/>
                  </a:cubicBezTo>
                  <a:cubicBezTo>
                    <a:pt x="34" y="1335"/>
                    <a:pt x="34" y="1435"/>
                    <a:pt x="67" y="1502"/>
                  </a:cubicBezTo>
                  <a:cubicBezTo>
                    <a:pt x="67" y="1569"/>
                    <a:pt x="101" y="1635"/>
                    <a:pt x="134" y="1669"/>
                  </a:cubicBezTo>
                  <a:cubicBezTo>
                    <a:pt x="167" y="1736"/>
                    <a:pt x="234" y="1769"/>
                    <a:pt x="301" y="1769"/>
                  </a:cubicBezTo>
                  <a:lnTo>
                    <a:pt x="501" y="1769"/>
                  </a:lnTo>
                  <a:lnTo>
                    <a:pt x="734" y="1702"/>
                  </a:lnTo>
                  <a:lnTo>
                    <a:pt x="901" y="1702"/>
                  </a:lnTo>
                  <a:cubicBezTo>
                    <a:pt x="910" y="1693"/>
                    <a:pt x="922" y="1689"/>
                    <a:pt x="933" y="1689"/>
                  </a:cubicBezTo>
                  <a:cubicBezTo>
                    <a:pt x="966" y="1689"/>
                    <a:pt x="1001" y="1720"/>
                    <a:pt x="1001" y="1769"/>
                  </a:cubicBezTo>
                  <a:cubicBezTo>
                    <a:pt x="968" y="1802"/>
                    <a:pt x="968" y="1836"/>
                    <a:pt x="935" y="1869"/>
                  </a:cubicBezTo>
                  <a:cubicBezTo>
                    <a:pt x="935" y="1902"/>
                    <a:pt x="901" y="1936"/>
                    <a:pt x="868" y="1969"/>
                  </a:cubicBezTo>
                  <a:cubicBezTo>
                    <a:pt x="835" y="2002"/>
                    <a:pt x="801" y="2036"/>
                    <a:pt x="768" y="2069"/>
                  </a:cubicBezTo>
                  <a:cubicBezTo>
                    <a:pt x="734" y="2069"/>
                    <a:pt x="701" y="2102"/>
                    <a:pt x="668" y="2136"/>
                  </a:cubicBezTo>
                  <a:cubicBezTo>
                    <a:pt x="634" y="2169"/>
                    <a:pt x="568" y="2169"/>
                    <a:pt x="534" y="2169"/>
                  </a:cubicBezTo>
                  <a:lnTo>
                    <a:pt x="434" y="2169"/>
                  </a:lnTo>
                  <a:lnTo>
                    <a:pt x="401" y="2102"/>
                  </a:lnTo>
                  <a:lnTo>
                    <a:pt x="301" y="2102"/>
                  </a:lnTo>
                  <a:lnTo>
                    <a:pt x="67" y="2236"/>
                  </a:lnTo>
                  <a:cubicBezTo>
                    <a:pt x="34" y="2269"/>
                    <a:pt x="34" y="2303"/>
                    <a:pt x="1" y="2336"/>
                  </a:cubicBezTo>
                  <a:cubicBezTo>
                    <a:pt x="1" y="2336"/>
                    <a:pt x="1" y="2403"/>
                    <a:pt x="1" y="2436"/>
                  </a:cubicBezTo>
                  <a:cubicBezTo>
                    <a:pt x="1" y="2503"/>
                    <a:pt x="1" y="2569"/>
                    <a:pt x="34" y="2636"/>
                  </a:cubicBezTo>
                  <a:cubicBezTo>
                    <a:pt x="67" y="2703"/>
                    <a:pt x="101" y="2736"/>
                    <a:pt x="167" y="2770"/>
                  </a:cubicBezTo>
                  <a:cubicBezTo>
                    <a:pt x="234" y="2803"/>
                    <a:pt x="301" y="2803"/>
                    <a:pt x="401" y="2803"/>
                  </a:cubicBezTo>
                  <a:cubicBezTo>
                    <a:pt x="501" y="2770"/>
                    <a:pt x="601" y="2736"/>
                    <a:pt x="668" y="2703"/>
                  </a:cubicBezTo>
                  <a:cubicBezTo>
                    <a:pt x="801" y="2636"/>
                    <a:pt x="901" y="2536"/>
                    <a:pt x="968" y="2469"/>
                  </a:cubicBezTo>
                  <a:cubicBezTo>
                    <a:pt x="1068" y="2369"/>
                    <a:pt x="1135" y="2269"/>
                    <a:pt x="1201" y="2169"/>
                  </a:cubicBezTo>
                  <a:cubicBezTo>
                    <a:pt x="1235" y="2069"/>
                    <a:pt x="1302" y="1936"/>
                    <a:pt x="1335" y="1836"/>
                  </a:cubicBezTo>
                  <a:cubicBezTo>
                    <a:pt x="1368" y="1736"/>
                    <a:pt x="1368" y="1635"/>
                    <a:pt x="1368" y="1535"/>
                  </a:cubicBezTo>
                  <a:cubicBezTo>
                    <a:pt x="1402" y="1369"/>
                    <a:pt x="1335" y="1235"/>
                    <a:pt x="1268" y="1102"/>
                  </a:cubicBezTo>
                  <a:cubicBezTo>
                    <a:pt x="1186" y="1061"/>
                    <a:pt x="1103" y="1032"/>
                    <a:pt x="1021" y="1032"/>
                  </a:cubicBezTo>
                  <a:cubicBezTo>
                    <a:pt x="970" y="1032"/>
                    <a:pt x="919" y="1043"/>
                    <a:pt x="868" y="1068"/>
                  </a:cubicBezTo>
                  <a:lnTo>
                    <a:pt x="634" y="1102"/>
                  </a:lnTo>
                  <a:lnTo>
                    <a:pt x="501" y="1102"/>
                  </a:lnTo>
                  <a:cubicBezTo>
                    <a:pt x="501" y="1102"/>
                    <a:pt x="468" y="1102"/>
                    <a:pt x="434" y="1068"/>
                  </a:cubicBezTo>
                  <a:cubicBezTo>
                    <a:pt x="434" y="1068"/>
                    <a:pt x="434" y="1035"/>
                    <a:pt x="434" y="1002"/>
                  </a:cubicBezTo>
                  <a:cubicBezTo>
                    <a:pt x="434" y="935"/>
                    <a:pt x="468" y="868"/>
                    <a:pt x="534" y="802"/>
                  </a:cubicBezTo>
                  <a:cubicBezTo>
                    <a:pt x="568" y="735"/>
                    <a:pt x="634" y="701"/>
                    <a:pt x="668" y="668"/>
                  </a:cubicBezTo>
                  <a:cubicBezTo>
                    <a:pt x="734" y="635"/>
                    <a:pt x="768" y="635"/>
                    <a:pt x="835" y="601"/>
                  </a:cubicBezTo>
                  <a:lnTo>
                    <a:pt x="901" y="601"/>
                  </a:lnTo>
                  <a:lnTo>
                    <a:pt x="935" y="635"/>
                  </a:lnTo>
                  <a:cubicBezTo>
                    <a:pt x="951" y="651"/>
                    <a:pt x="968" y="660"/>
                    <a:pt x="985" y="660"/>
                  </a:cubicBezTo>
                  <a:cubicBezTo>
                    <a:pt x="1001" y="660"/>
                    <a:pt x="1018" y="651"/>
                    <a:pt x="1035" y="635"/>
                  </a:cubicBezTo>
                  <a:lnTo>
                    <a:pt x="1268" y="501"/>
                  </a:lnTo>
                  <a:cubicBezTo>
                    <a:pt x="1268" y="501"/>
                    <a:pt x="1302" y="468"/>
                    <a:pt x="1335" y="435"/>
                  </a:cubicBezTo>
                  <a:cubicBezTo>
                    <a:pt x="1335" y="401"/>
                    <a:pt x="1335" y="368"/>
                    <a:pt x="1335" y="335"/>
                  </a:cubicBezTo>
                  <a:cubicBezTo>
                    <a:pt x="1335" y="268"/>
                    <a:pt x="1335" y="201"/>
                    <a:pt x="1302" y="134"/>
                  </a:cubicBezTo>
                  <a:cubicBezTo>
                    <a:pt x="1268" y="68"/>
                    <a:pt x="1201" y="34"/>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0" name="Google Shape;1100;p34"/>
            <p:cNvSpPr/>
            <p:nvPr/>
          </p:nvSpPr>
          <p:spPr>
            <a:xfrm>
              <a:off x="3670300" y="2016050"/>
              <a:ext cx="31700" cy="62575"/>
            </a:xfrm>
            <a:custGeom>
              <a:rect b="b" l="l" r="r" t="t"/>
              <a:pathLst>
                <a:path extrusionOk="0" h="2503" w="1268">
                  <a:moveTo>
                    <a:pt x="634" y="334"/>
                  </a:moveTo>
                  <a:lnTo>
                    <a:pt x="901" y="1268"/>
                  </a:lnTo>
                  <a:lnTo>
                    <a:pt x="367" y="1568"/>
                  </a:lnTo>
                  <a:lnTo>
                    <a:pt x="634" y="334"/>
                  </a:lnTo>
                  <a:close/>
                  <a:moveTo>
                    <a:pt x="701" y="1"/>
                  </a:moveTo>
                  <a:lnTo>
                    <a:pt x="567" y="67"/>
                  </a:lnTo>
                  <a:cubicBezTo>
                    <a:pt x="534" y="67"/>
                    <a:pt x="534" y="101"/>
                    <a:pt x="501" y="134"/>
                  </a:cubicBezTo>
                  <a:cubicBezTo>
                    <a:pt x="501" y="167"/>
                    <a:pt x="501" y="201"/>
                    <a:pt x="467" y="201"/>
                  </a:cubicBezTo>
                  <a:lnTo>
                    <a:pt x="0" y="2436"/>
                  </a:lnTo>
                  <a:cubicBezTo>
                    <a:pt x="0" y="2436"/>
                    <a:pt x="0" y="2469"/>
                    <a:pt x="0" y="2469"/>
                  </a:cubicBezTo>
                  <a:cubicBezTo>
                    <a:pt x="0" y="2469"/>
                    <a:pt x="0" y="2502"/>
                    <a:pt x="0" y="2502"/>
                  </a:cubicBezTo>
                  <a:lnTo>
                    <a:pt x="34" y="2502"/>
                  </a:lnTo>
                  <a:lnTo>
                    <a:pt x="100" y="2469"/>
                  </a:lnTo>
                  <a:cubicBezTo>
                    <a:pt x="134" y="2469"/>
                    <a:pt x="134" y="2436"/>
                    <a:pt x="167" y="2402"/>
                  </a:cubicBezTo>
                  <a:cubicBezTo>
                    <a:pt x="167" y="2402"/>
                    <a:pt x="167" y="2369"/>
                    <a:pt x="167" y="2336"/>
                  </a:cubicBezTo>
                  <a:lnTo>
                    <a:pt x="267" y="1869"/>
                  </a:lnTo>
                  <a:lnTo>
                    <a:pt x="968" y="1502"/>
                  </a:lnTo>
                  <a:lnTo>
                    <a:pt x="1101" y="1835"/>
                  </a:lnTo>
                  <a:cubicBezTo>
                    <a:pt x="1101" y="1869"/>
                    <a:pt x="1101" y="1869"/>
                    <a:pt x="1101" y="1902"/>
                  </a:cubicBezTo>
                  <a:lnTo>
                    <a:pt x="1168" y="1902"/>
                  </a:lnTo>
                  <a:lnTo>
                    <a:pt x="1234" y="1835"/>
                  </a:lnTo>
                  <a:cubicBezTo>
                    <a:pt x="1234" y="1835"/>
                    <a:pt x="1268" y="1835"/>
                    <a:pt x="1268" y="1802"/>
                  </a:cubicBezTo>
                  <a:cubicBezTo>
                    <a:pt x="1268" y="1802"/>
                    <a:pt x="1268" y="1769"/>
                    <a:pt x="1268" y="1735"/>
                  </a:cubicBezTo>
                  <a:cubicBezTo>
                    <a:pt x="1268" y="1735"/>
                    <a:pt x="1268" y="1735"/>
                    <a:pt x="1268" y="1702"/>
                  </a:cubicBezTo>
                  <a:lnTo>
                    <a:pt x="767" y="34"/>
                  </a:lnTo>
                  <a:cubicBezTo>
                    <a:pt x="767" y="34"/>
                    <a:pt x="767" y="1"/>
                    <a:pt x="7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1" name="Google Shape;1101;p34"/>
            <p:cNvSpPr/>
            <p:nvPr/>
          </p:nvSpPr>
          <p:spPr>
            <a:xfrm>
              <a:off x="3705325" y="1991875"/>
              <a:ext cx="22525" cy="62575"/>
            </a:xfrm>
            <a:custGeom>
              <a:rect b="b" l="l" r="r" t="t"/>
              <a:pathLst>
                <a:path extrusionOk="0" h="2503" w="901">
                  <a:moveTo>
                    <a:pt x="567" y="1018"/>
                  </a:moveTo>
                  <a:cubicBezTo>
                    <a:pt x="601" y="1018"/>
                    <a:pt x="634" y="1034"/>
                    <a:pt x="667" y="1068"/>
                  </a:cubicBezTo>
                  <a:cubicBezTo>
                    <a:pt x="734" y="1134"/>
                    <a:pt x="767" y="1234"/>
                    <a:pt x="734" y="1368"/>
                  </a:cubicBezTo>
                  <a:lnTo>
                    <a:pt x="734" y="1601"/>
                  </a:lnTo>
                  <a:cubicBezTo>
                    <a:pt x="734" y="1735"/>
                    <a:pt x="701" y="1835"/>
                    <a:pt x="667" y="1968"/>
                  </a:cubicBezTo>
                  <a:cubicBezTo>
                    <a:pt x="634" y="2068"/>
                    <a:pt x="534" y="2135"/>
                    <a:pt x="467" y="2202"/>
                  </a:cubicBezTo>
                  <a:cubicBezTo>
                    <a:pt x="417" y="2235"/>
                    <a:pt x="375" y="2252"/>
                    <a:pt x="342" y="2252"/>
                  </a:cubicBezTo>
                  <a:cubicBezTo>
                    <a:pt x="309" y="2252"/>
                    <a:pt x="284" y="2235"/>
                    <a:pt x="267" y="2202"/>
                  </a:cubicBezTo>
                  <a:cubicBezTo>
                    <a:pt x="200" y="2102"/>
                    <a:pt x="167" y="2002"/>
                    <a:pt x="167" y="1902"/>
                  </a:cubicBezTo>
                  <a:lnTo>
                    <a:pt x="167" y="1735"/>
                  </a:lnTo>
                  <a:cubicBezTo>
                    <a:pt x="167" y="1601"/>
                    <a:pt x="200" y="1435"/>
                    <a:pt x="267" y="1301"/>
                  </a:cubicBezTo>
                  <a:cubicBezTo>
                    <a:pt x="300" y="1201"/>
                    <a:pt x="367" y="1134"/>
                    <a:pt x="467" y="1068"/>
                  </a:cubicBezTo>
                  <a:cubicBezTo>
                    <a:pt x="501" y="1034"/>
                    <a:pt x="534" y="1018"/>
                    <a:pt x="567" y="1018"/>
                  </a:cubicBezTo>
                  <a:close/>
                  <a:moveTo>
                    <a:pt x="867" y="0"/>
                  </a:moveTo>
                  <a:lnTo>
                    <a:pt x="801" y="67"/>
                  </a:lnTo>
                  <a:cubicBezTo>
                    <a:pt x="767" y="67"/>
                    <a:pt x="767" y="67"/>
                    <a:pt x="734" y="100"/>
                  </a:cubicBezTo>
                  <a:cubicBezTo>
                    <a:pt x="734" y="134"/>
                    <a:pt x="734" y="134"/>
                    <a:pt x="734" y="167"/>
                  </a:cubicBezTo>
                  <a:lnTo>
                    <a:pt x="734" y="834"/>
                  </a:lnTo>
                  <a:cubicBezTo>
                    <a:pt x="734" y="801"/>
                    <a:pt x="667" y="767"/>
                    <a:pt x="634" y="767"/>
                  </a:cubicBezTo>
                  <a:cubicBezTo>
                    <a:pt x="567" y="767"/>
                    <a:pt x="501" y="767"/>
                    <a:pt x="434" y="801"/>
                  </a:cubicBezTo>
                  <a:cubicBezTo>
                    <a:pt x="367" y="868"/>
                    <a:pt x="300" y="901"/>
                    <a:pt x="267" y="968"/>
                  </a:cubicBezTo>
                  <a:cubicBezTo>
                    <a:pt x="200" y="1034"/>
                    <a:pt x="167" y="1101"/>
                    <a:pt x="134" y="1201"/>
                  </a:cubicBezTo>
                  <a:cubicBezTo>
                    <a:pt x="67" y="1268"/>
                    <a:pt x="67" y="1368"/>
                    <a:pt x="34" y="1468"/>
                  </a:cubicBezTo>
                  <a:cubicBezTo>
                    <a:pt x="0" y="1568"/>
                    <a:pt x="0" y="1668"/>
                    <a:pt x="0" y="1802"/>
                  </a:cubicBezTo>
                  <a:lnTo>
                    <a:pt x="0" y="2002"/>
                  </a:lnTo>
                  <a:cubicBezTo>
                    <a:pt x="0" y="2102"/>
                    <a:pt x="0" y="2168"/>
                    <a:pt x="34" y="2269"/>
                  </a:cubicBezTo>
                  <a:cubicBezTo>
                    <a:pt x="34" y="2335"/>
                    <a:pt x="67" y="2402"/>
                    <a:pt x="134" y="2435"/>
                  </a:cubicBezTo>
                  <a:cubicBezTo>
                    <a:pt x="167" y="2469"/>
                    <a:pt x="200" y="2502"/>
                    <a:pt x="267" y="2502"/>
                  </a:cubicBezTo>
                  <a:cubicBezTo>
                    <a:pt x="334" y="2502"/>
                    <a:pt x="400" y="2502"/>
                    <a:pt x="434" y="2469"/>
                  </a:cubicBezTo>
                  <a:cubicBezTo>
                    <a:pt x="501" y="2402"/>
                    <a:pt x="567" y="2369"/>
                    <a:pt x="634" y="2302"/>
                  </a:cubicBezTo>
                  <a:cubicBezTo>
                    <a:pt x="667" y="2202"/>
                    <a:pt x="701" y="2135"/>
                    <a:pt x="734" y="2068"/>
                  </a:cubicBezTo>
                  <a:lnTo>
                    <a:pt x="734" y="2168"/>
                  </a:lnTo>
                  <a:cubicBezTo>
                    <a:pt x="734" y="2168"/>
                    <a:pt x="734" y="2202"/>
                    <a:pt x="734" y="2235"/>
                  </a:cubicBezTo>
                  <a:lnTo>
                    <a:pt x="801" y="2235"/>
                  </a:lnTo>
                  <a:lnTo>
                    <a:pt x="867" y="2168"/>
                  </a:lnTo>
                  <a:cubicBezTo>
                    <a:pt x="867" y="2168"/>
                    <a:pt x="901" y="2135"/>
                    <a:pt x="901" y="2135"/>
                  </a:cubicBezTo>
                  <a:cubicBezTo>
                    <a:pt x="901" y="2102"/>
                    <a:pt x="901" y="2102"/>
                    <a:pt x="901" y="2068"/>
                  </a:cubicBezTo>
                  <a:lnTo>
                    <a:pt x="901" y="67"/>
                  </a:lnTo>
                  <a:cubicBezTo>
                    <a:pt x="901" y="34"/>
                    <a:pt x="901" y="34"/>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2" name="Google Shape;1102;p34"/>
            <p:cNvSpPr/>
            <p:nvPr/>
          </p:nvSpPr>
          <p:spPr>
            <a:xfrm>
              <a:off x="3734500" y="1975200"/>
              <a:ext cx="23375" cy="62550"/>
            </a:xfrm>
            <a:custGeom>
              <a:rect b="b" l="l" r="r" t="t"/>
              <a:pathLst>
                <a:path extrusionOk="0" h="2502" w="935">
                  <a:moveTo>
                    <a:pt x="593" y="1009"/>
                  </a:moveTo>
                  <a:cubicBezTo>
                    <a:pt x="626" y="1009"/>
                    <a:pt x="651" y="1017"/>
                    <a:pt x="668" y="1034"/>
                  </a:cubicBezTo>
                  <a:cubicBezTo>
                    <a:pt x="735" y="1134"/>
                    <a:pt x="768" y="1234"/>
                    <a:pt x="768" y="1334"/>
                  </a:cubicBezTo>
                  <a:cubicBezTo>
                    <a:pt x="768" y="1368"/>
                    <a:pt x="768" y="1401"/>
                    <a:pt x="768" y="1468"/>
                  </a:cubicBezTo>
                  <a:cubicBezTo>
                    <a:pt x="768" y="1501"/>
                    <a:pt x="768" y="1535"/>
                    <a:pt x="768" y="1568"/>
                  </a:cubicBezTo>
                  <a:cubicBezTo>
                    <a:pt x="768" y="1701"/>
                    <a:pt x="735" y="1801"/>
                    <a:pt x="668" y="1935"/>
                  </a:cubicBezTo>
                  <a:cubicBezTo>
                    <a:pt x="634" y="2035"/>
                    <a:pt x="568" y="2102"/>
                    <a:pt x="468" y="2168"/>
                  </a:cubicBezTo>
                  <a:cubicBezTo>
                    <a:pt x="439" y="2196"/>
                    <a:pt x="411" y="2207"/>
                    <a:pt x="383" y="2207"/>
                  </a:cubicBezTo>
                  <a:cubicBezTo>
                    <a:pt x="345" y="2207"/>
                    <a:pt x="306" y="2188"/>
                    <a:pt x="268" y="2168"/>
                  </a:cubicBezTo>
                  <a:cubicBezTo>
                    <a:pt x="201" y="2068"/>
                    <a:pt x="167" y="1968"/>
                    <a:pt x="201" y="1868"/>
                  </a:cubicBezTo>
                  <a:lnTo>
                    <a:pt x="201" y="1701"/>
                  </a:lnTo>
                  <a:cubicBezTo>
                    <a:pt x="201" y="1568"/>
                    <a:pt x="234" y="1434"/>
                    <a:pt x="268" y="1301"/>
                  </a:cubicBezTo>
                  <a:cubicBezTo>
                    <a:pt x="301" y="1201"/>
                    <a:pt x="368" y="1101"/>
                    <a:pt x="468" y="1034"/>
                  </a:cubicBezTo>
                  <a:cubicBezTo>
                    <a:pt x="518" y="1017"/>
                    <a:pt x="559" y="1009"/>
                    <a:pt x="593" y="1009"/>
                  </a:cubicBezTo>
                  <a:close/>
                  <a:moveTo>
                    <a:pt x="868" y="0"/>
                  </a:moveTo>
                  <a:lnTo>
                    <a:pt x="801" y="33"/>
                  </a:lnTo>
                  <a:cubicBezTo>
                    <a:pt x="801" y="67"/>
                    <a:pt x="768" y="67"/>
                    <a:pt x="768" y="100"/>
                  </a:cubicBezTo>
                  <a:cubicBezTo>
                    <a:pt x="768" y="100"/>
                    <a:pt x="768" y="134"/>
                    <a:pt x="768" y="167"/>
                  </a:cubicBezTo>
                  <a:lnTo>
                    <a:pt x="768" y="834"/>
                  </a:lnTo>
                  <a:cubicBezTo>
                    <a:pt x="735" y="801"/>
                    <a:pt x="701" y="767"/>
                    <a:pt x="668" y="734"/>
                  </a:cubicBezTo>
                  <a:cubicBezTo>
                    <a:pt x="601" y="734"/>
                    <a:pt x="501" y="767"/>
                    <a:pt x="468" y="801"/>
                  </a:cubicBezTo>
                  <a:cubicBezTo>
                    <a:pt x="401" y="834"/>
                    <a:pt x="334" y="901"/>
                    <a:pt x="301" y="967"/>
                  </a:cubicBezTo>
                  <a:cubicBezTo>
                    <a:pt x="234" y="1034"/>
                    <a:pt x="167" y="1101"/>
                    <a:pt x="134" y="1168"/>
                  </a:cubicBezTo>
                  <a:cubicBezTo>
                    <a:pt x="101" y="1268"/>
                    <a:pt x="67" y="1368"/>
                    <a:pt x="67" y="1468"/>
                  </a:cubicBezTo>
                  <a:cubicBezTo>
                    <a:pt x="34" y="1568"/>
                    <a:pt x="1" y="1668"/>
                    <a:pt x="1" y="1801"/>
                  </a:cubicBezTo>
                  <a:lnTo>
                    <a:pt x="1" y="1968"/>
                  </a:lnTo>
                  <a:cubicBezTo>
                    <a:pt x="1" y="2068"/>
                    <a:pt x="34" y="2168"/>
                    <a:pt x="67" y="2268"/>
                  </a:cubicBezTo>
                  <a:cubicBezTo>
                    <a:pt x="67" y="2335"/>
                    <a:pt x="101" y="2368"/>
                    <a:pt x="134" y="2435"/>
                  </a:cubicBezTo>
                  <a:cubicBezTo>
                    <a:pt x="167" y="2469"/>
                    <a:pt x="234" y="2502"/>
                    <a:pt x="301" y="2502"/>
                  </a:cubicBezTo>
                  <a:cubicBezTo>
                    <a:pt x="334" y="2502"/>
                    <a:pt x="401" y="2469"/>
                    <a:pt x="468" y="2435"/>
                  </a:cubicBezTo>
                  <a:cubicBezTo>
                    <a:pt x="534" y="2402"/>
                    <a:pt x="601" y="2335"/>
                    <a:pt x="668" y="2268"/>
                  </a:cubicBezTo>
                  <a:cubicBezTo>
                    <a:pt x="701" y="2202"/>
                    <a:pt x="735" y="2135"/>
                    <a:pt x="768" y="2068"/>
                  </a:cubicBezTo>
                  <a:lnTo>
                    <a:pt x="768" y="2168"/>
                  </a:lnTo>
                  <a:cubicBezTo>
                    <a:pt x="768" y="2168"/>
                    <a:pt x="768" y="2202"/>
                    <a:pt x="768" y="2202"/>
                  </a:cubicBezTo>
                  <a:lnTo>
                    <a:pt x="801" y="2202"/>
                  </a:lnTo>
                  <a:lnTo>
                    <a:pt x="868" y="2168"/>
                  </a:lnTo>
                  <a:cubicBezTo>
                    <a:pt x="901" y="2135"/>
                    <a:pt x="901" y="2135"/>
                    <a:pt x="901" y="2135"/>
                  </a:cubicBezTo>
                  <a:cubicBezTo>
                    <a:pt x="901" y="2102"/>
                    <a:pt x="901" y="2068"/>
                    <a:pt x="901" y="2068"/>
                  </a:cubicBezTo>
                  <a:lnTo>
                    <a:pt x="901" y="33"/>
                  </a:lnTo>
                  <a:cubicBezTo>
                    <a:pt x="935" y="33"/>
                    <a:pt x="935"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3" name="Google Shape;1103;p34"/>
            <p:cNvSpPr/>
            <p:nvPr/>
          </p:nvSpPr>
          <p:spPr>
            <a:xfrm>
              <a:off x="3775375" y="1969850"/>
              <a:ext cx="22525" cy="45400"/>
            </a:xfrm>
            <a:custGeom>
              <a:rect b="b" l="l" r="r" t="t"/>
              <a:pathLst>
                <a:path extrusionOk="0" h="1816" w="901">
                  <a:moveTo>
                    <a:pt x="701" y="781"/>
                  </a:moveTo>
                  <a:lnTo>
                    <a:pt x="701" y="848"/>
                  </a:lnTo>
                  <a:cubicBezTo>
                    <a:pt x="701" y="915"/>
                    <a:pt x="667" y="981"/>
                    <a:pt x="667" y="1048"/>
                  </a:cubicBezTo>
                  <a:cubicBezTo>
                    <a:pt x="667" y="1115"/>
                    <a:pt x="634" y="1181"/>
                    <a:pt x="601" y="1248"/>
                  </a:cubicBezTo>
                  <a:cubicBezTo>
                    <a:pt x="567" y="1282"/>
                    <a:pt x="534" y="1348"/>
                    <a:pt x="501" y="1382"/>
                  </a:cubicBezTo>
                  <a:cubicBezTo>
                    <a:pt x="467" y="1415"/>
                    <a:pt x="400" y="1482"/>
                    <a:pt x="367" y="1482"/>
                  </a:cubicBezTo>
                  <a:lnTo>
                    <a:pt x="400" y="1482"/>
                  </a:lnTo>
                  <a:cubicBezTo>
                    <a:pt x="334" y="1515"/>
                    <a:pt x="300" y="1515"/>
                    <a:pt x="267" y="1515"/>
                  </a:cubicBezTo>
                  <a:lnTo>
                    <a:pt x="234" y="1515"/>
                  </a:lnTo>
                  <a:cubicBezTo>
                    <a:pt x="200" y="1515"/>
                    <a:pt x="200" y="1482"/>
                    <a:pt x="200" y="1482"/>
                  </a:cubicBezTo>
                  <a:cubicBezTo>
                    <a:pt x="167" y="1448"/>
                    <a:pt x="167" y="1415"/>
                    <a:pt x="200" y="1415"/>
                  </a:cubicBezTo>
                  <a:cubicBezTo>
                    <a:pt x="200" y="1315"/>
                    <a:pt x="200" y="1248"/>
                    <a:pt x="267" y="1181"/>
                  </a:cubicBezTo>
                  <a:cubicBezTo>
                    <a:pt x="300"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0" y="214"/>
                    <a:pt x="234" y="281"/>
                    <a:pt x="200" y="348"/>
                  </a:cubicBezTo>
                  <a:cubicBezTo>
                    <a:pt x="167" y="381"/>
                    <a:pt x="167" y="448"/>
                    <a:pt x="134" y="514"/>
                  </a:cubicBezTo>
                  <a:cubicBezTo>
                    <a:pt x="100" y="548"/>
                    <a:pt x="100" y="614"/>
                    <a:pt x="100" y="681"/>
                  </a:cubicBezTo>
                  <a:cubicBezTo>
                    <a:pt x="100" y="681"/>
                    <a:pt x="100" y="714"/>
                    <a:pt x="100" y="714"/>
                  </a:cubicBezTo>
                  <a:lnTo>
                    <a:pt x="134" y="714"/>
                  </a:lnTo>
                  <a:lnTo>
                    <a:pt x="200" y="681"/>
                  </a:lnTo>
                  <a:cubicBezTo>
                    <a:pt x="200" y="681"/>
                    <a:pt x="234" y="648"/>
                    <a:pt x="234" y="648"/>
                  </a:cubicBezTo>
                  <a:cubicBezTo>
                    <a:pt x="234" y="648"/>
                    <a:pt x="234" y="614"/>
                    <a:pt x="267" y="614"/>
                  </a:cubicBezTo>
                  <a:cubicBezTo>
                    <a:pt x="267" y="548"/>
                    <a:pt x="300" y="481"/>
                    <a:pt x="334" y="448"/>
                  </a:cubicBezTo>
                  <a:cubicBezTo>
                    <a:pt x="367" y="381"/>
                    <a:pt x="400" y="348"/>
                    <a:pt x="467" y="314"/>
                  </a:cubicBezTo>
                  <a:cubicBezTo>
                    <a:pt x="484" y="297"/>
                    <a:pt x="509" y="289"/>
                    <a:pt x="538" y="289"/>
                  </a:cubicBezTo>
                  <a:cubicBezTo>
                    <a:pt x="567" y="289"/>
                    <a:pt x="601" y="297"/>
                    <a:pt x="634" y="314"/>
                  </a:cubicBezTo>
                  <a:cubicBezTo>
                    <a:pt x="667" y="348"/>
                    <a:pt x="701" y="414"/>
                    <a:pt x="701" y="514"/>
                  </a:cubicBezTo>
                  <a:lnTo>
                    <a:pt x="701" y="548"/>
                  </a:lnTo>
                  <a:lnTo>
                    <a:pt x="434" y="781"/>
                  </a:lnTo>
                  <a:cubicBezTo>
                    <a:pt x="367" y="815"/>
                    <a:pt x="300" y="881"/>
                    <a:pt x="267" y="915"/>
                  </a:cubicBezTo>
                  <a:cubicBezTo>
                    <a:pt x="200" y="981"/>
                    <a:pt x="167" y="1048"/>
                    <a:pt x="134" y="1115"/>
                  </a:cubicBezTo>
                  <a:cubicBezTo>
                    <a:pt x="67" y="1148"/>
                    <a:pt x="67" y="1248"/>
                    <a:pt x="34" y="1315"/>
                  </a:cubicBezTo>
                  <a:cubicBezTo>
                    <a:pt x="0" y="1382"/>
                    <a:pt x="0" y="1448"/>
                    <a:pt x="0" y="1548"/>
                  </a:cubicBezTo>
                  <a:cubicBezTo>
                    <a:pt x="0" y="1582"/>
                    <a:pt x="34" y="1648"/>
                    <a:pt x="67" y="1715"/>
                  </a:cubicBezTo>
                  <a:cubicBezTo>
                    <a:pt x="100" y="1749"/>
                    <a:pt x="134" y="1782"/>
                    <a:pt x="134" y="1782"/>
                  </a:cubicBezTo>
                  <a:cubicBezTo>
                    <a:pt x="167" y="1815"/>
                    <a:pt x="234" y="1815"/>
                    <a:pt x="267" y="1815"/>
                  </a:cubicBezTo>
                  <a:cubicBezTo>
                    <a:pt x="300" y="1815"/>
                    <a:pt x="367" y="1815"/>
                    <a:pt x="400" y="1782"/>
                  </a:cubicBezTo>
                  <a:cubicBezTo>
                    <a:pt x="434" y="1749"/>
                    <a:pt x="467" y="1715"/>
                    <a:pt x="501" y="1715"/>
                  </a:cubicBezTo>
                  <a:lnTo>
                    <a:pt x="601" y="1615"/>
                  </a:lnTo>
                  <a:cubicBezTo>
                    <a:pt x="634" y="1548"/>
                    <a:pt x="667" y="1515"/>
                    <a:pt x="701" y="1482"/>
                  </a:cubicBezTo>
                  <a:cubicBezTo>
                    <a:pt x="701" y="1415"/>
                    <a:pt x="734" y="1382"/>
                    <a:pt x="734" y="1348"/>
                  </a:cubicBezTo>
                  <a:lnTo>
                    <a:pt x="734" y="1482"/>
                  </a:lnTo>
                  <a:cubicBezTo>
                    <a:pt x="734" y="1482"/>
                    <a:pt x="734" y="1482"/>
                    <a:pt x="734" y="1515"/>
                  </a:cubicBezTo>
                  <a:lnTo>
                    <a:pt x="767" y="1515"/>
                  </a:lnTo>
                  <a:lnTo>
                    <a:pt x="867" y="1482"/>
                  </a:lnTo>
                  <a:cubicBezTo>
                    <a:pt x="867" y="1448"/>
                    <a:pt x="867" y="1448"/>
                    <a:pt x="901" y="1415"/>
                  </a:cubicBezTo>
                  <a:cubicBezTo>
                    <a:pt x="901" y="1415"/>
                    <a:pt x="901" y="1382"/>
                    <a:pt x="901" y="1348"/>
                  </a:cubicBezTo>
                  <a:lnTo>
                    <a:pt x="901" y="414"/>
                  </a:lnTo>
                  <a:cubicBezTo>
                    <a:pt x="901" y="348"/>
                    <a:pt x="901" y="247"/>
                    <a:pt x="867" y="181"/>
                  </a:cubicBezTo>
                  <a:cubicBezTo>
                    <a:pt x="834" y="114"/>
                    <a:pt x="834" y="81"/>
                    <a:pt x="767" y="47"/>
                  </a:cubicBezTo>
                  <a:cubicBezTo>
                    <a:pt x="744" y="24"/>
                    <a:pt x="720" y="0"/>
                    <a:pt x="6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4" name="Google Shape;1104;p34"/>
            <p:cNvSpPr/>
            <p:nvPr/>
          </p:nvSpPr>
          <p:spPr>
            <a:xfrm>
              <a:off x="3817900" y="1946000"/>
              <a:ext cx="22550" cy="48400"/>
            </a:xfrm>
            <a:custGeom>
              <a:rect b="b" l="l" r="r" t="t"/>
              <a:pathLst>
                <a:path extrusionOk="0" h="1936" w="902">
                  <a:moveTo>
                    <a:pt x="668" y="1"/>
                  </a:moveTo>
                  <a:cubicBezTo>
                    <a:pt x="601" y="1"/>
                    <a:pt x="534" y="34"/>
                    <a:pt x="467" y="67"/>
                  </a:cubicBezTo>
                  <a:cubicBezTo>
                    <a:pt x="401" y="101"/>
                    <a:pt x="334" y="167"/>
                    <a:pt x="267" y="234"/>
                  </a:cubicBezTo>
                  <a:cubicBezTo>
                    <a:pt x="234" y="301"/>
                    <a:pt x="201" y="368"/>
                    <a:pt x="167" y="434"/>
                  </a:cubicBezTo>
                  <a:lnTo>
                    <a:pt x="167" y="334"/>
                  </a:lnTo>
                  <a:cubicBezTo>
                    <a:pt x="167" y="334"/>
                    <a:pt x="167" y="301"/>
                    <a:pt x="167" y="301"/>
                  </a:cubicBezTo>
                  <a:lnTo>
                    <a:pt x="134" y="301"/>
                  </a:lnTo>
                  <a:lnTo>
                    <a:pt x="67" y="334"/>
                  </a:lnTo>
                  <a:cubicBezTo>
                    <a:pt x="34" y="368"/>
                    <a:pt x="34" y="368"/>
                    <a:pt x="34" y="401"/>
                  </a:cubicBezTo>
                  <a:cubicBezTo>
                    <a:pt x="0" y="401"/>
                    <a:pt x="0" y="434"/>
                    <a:pt x="34" y="468"/>
                  </a:cubicBezTo>
                  <a:lnTo>
                    <a:pt x="34" y="1869"/>
                  </a:lnTo>
                  <a:cubicBezTo>
                    <a:pt x="34" y="1902"/>
                    <a:pt x="0" y="1935"/>
                    <a:pt x="34" y="1935"/>
                  </a:cubicBezTo>
                  <a:lnTo>
                    <a:pt x="67" y="1935"/>
                  </a:lnTo>
                  <a:lnTo>
                    <a:pt x="134" y="1902"/>
                  </a:lnTo>
                  <a:cubicBezTo>
                    <a:pt x="134" y="1869"/>
                    <a:pt x="167" y="1869"/>
                    <a:pt x="167" y="1835"/>
                  </a:cubicBezTo>
                  <a:cubicBezTo>
                    <a:pt x="167" y="1802"/>
                    <a:pt x="167" y="1802"/>
                    <a:pt x="167" y="1769"/>
                  </a:cubicBezTo>
                  <a:lnTo>
                    <a:pt x="167" y="968"/>
                  </a:lnTo>
                  <a:cubicBezTo>
                    <a:pt x="167" y="835"/>
                    <a:pt x="201" y="668"/>
                    <a:pt x="234" y="534"/>
                  </a:cubicBezTo>
                  <a:cubicBezTo>
                    <a:pt x="301" y="434"/>
                    <a:pt x="367" y="368"/>
                    <a:pt x="434" y="301"/>
                  </a:cubicBezTo>
                  <a:cubicBezTo>
                    <a:pt x="484" y="284"/>
                    <a:pt x="526" y="276"/>
                    <a:pt x="563" y="276"/>
                  </a:cubicBezTo>
                  <a:cubicBezTo>
                    <a:pt x="601" y="276"/>
                    <a:pt x="634" y="284"/>
                    <a:pt x="668" y="301"/>
                  </a:cubicBezTo>
                  <a:cubicBezTo>
                    <a:pt x="701" y="401"/>
                    <a:pt x="734" y="501"/>
                    <a:pt x="734" y="634"/>
                  </a:cubicBezTo>
                  <a:lnTo>
                    <a:pt x="734" y="1435"/>
                  </a:lnTo>
                  <a:cubicBezTo>
                    <a:pt x="734" y="1435"/>
                    <a:pt x="734" y="1468"/>
                    <a:pt x="734" y="1468"/>
                  </a:cubicBezTo>
                  <a:cubicBezTo>
                    <a:pt x="734" y="1485"/>
                    <a:pt x="743" y="1493"/>
                    <a:pt x="751" y="1493"/>
                  </a:cubicBezTo>
                  <a:cubicBezTo>
                    <a:pt x="759" y="1493"/>
                    <a:pt x="768" y="1485"/>
                    <a:pt x="768" y="1468"/>
                  </a:cubicBezTo>
                  <a:lnTo>
                    <a:pt x="834" y="1435"/>
                  </a:lnTo>
                  <a:cubicBezTo>
                    <a:pt x="868" y="1435"/>
                    <a:pt x="868" y="1402"/>
                    <a:pt x="868" y="1402"/>
                  </a:cubicBezTo>
                  <a:cubicBezTo>
                    <a:pt x="868" y="1368"/>
                    <a:pt x="868" y="1335"/>
                    <a:pt x="868" y="1335"/>
                  </a:cubicBezTo>
                  <a:lnTo>
                    <a:pt x="901" y="501"/>
                  </a:lnTo>
                  <a:cubicBezTo>
                    <a:pt x="901" y="401"/>
                    <a:pt x="901" y="301"/>
                    <a:pt x="868" y="234"/>
                  </a:cubicBezTo>
                  <a:cubicBezTo>
                    <a:pt x="868" y="167"/>
                    <a:pt x="834" y="101"/>
                    <a:pt x="801" y="67"/>
                  </a:cubicBezTo>
                  <a:cubicBezTo>
                    <a:pt x="734" y="34"/>
                    <a:pt x="701" y="1"/>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5" name="Google Shape;1105;p34"/>
            <p:cNvSpPr/>
            <p:nvPr/>
          </p:nvSpPr>
          <p:spPr>
            <a:xfrm>
              <a:off x="3845425" y="1929325"/>
              <a:ext cx="23375" cy="43375"/>
            </a:xfrm>
            <a:custGeom>
              <a:rect b="b" l="l" r="r" t="t"/>
              <a:pathLst>
                <a:path extrusionOk="0" h="1735" w="935">
                  <a:moveTo>
                    <a:pt x="592" y="284"/>
                  </a:moveTo>
                  <a:cubicBezTo>
                    <a:pt x="626" y="284"/>
                    <a:pt x="651" y="301"/>
                    <a:pt x="667" y="334"/>
                  </a:cubicBezTo>
                  <a:cubicBezTo>
                    <a:pt x="734" y="401"/>
                    <a:pt x="767" y="501"/>
                    <a:pt x="767" y="568"/>
                  </a:cubicBezTo>
                  <a:lnTo>
                    <a:pt x="200" y="901"/>
                  </a:lnTo>
                  <a:cubicBezTo>
                    <a:pt x="200" y="834"/>
                    <a:pt x="200" y="768"/>
                    <a:pt x="200" y="701"/>
                  </a:cubicBezTo>
                  <a:cubicBezTo>
                    <a:pt x="234" y="668"/>
                    <a:pt x="234" y="601"/>
                    <a:pt x="267" y="534"/>
                  </a:cubicBezTo>
                  <a:cubicBezTo>
                    <a:pt x="300" y="501"/>
                    <a:pt x="334" y="467"/>
                    <a:pt x="367" y="401"/>
                  </a:cubicBezTo>
                  <a:cubicBezTo>
                    <a:pt x="400" y="367"/>
                    <a:pt x="434" y="334"/>
                    <a:pt x="467" y="334"/>
                  </a:cubicBezTo>
                  <a:cubicBezTo>
                    <a:pt x="517" y="301"/>
                    <a:pt x="559" y="284"/>
                    <a:pt x="592" y="284"/>
                  </a:cubicBezTo>
                  <a:close/>
                  <a:moveTo>
                    <a:pt x="667" y="0"/>
                  </a:moveTo>
                  <a:cubicBezTo>
                    <a:pt x="601" y="0"/>
                    <a:pt x="534" y="34"/>
                    <a:pt x="467" y="67"/>
                  </a:cubicBezTo>
                  <a:cubicBezTo>
                    <a:pt x="400" y="100"/>
                    <a:pt x="334" y="167"/>
                    <a:pt x="300" y="234"/>
                  </a:cubicBezTo>
                  <a:cubicBezTo>
                    <a:pt x="234" y="301"/>
                    <a:pt x="200" y="367"/>
                    <a:pt x="167" y="434"/>
                  </a:cubicBezTo>
                  <a:cubicBezTo>
                    <a:pt x="100" y="534"/>
                    <a:pt x="67" y="634"/>
                    <a:pt x="67" y="701"/>
                  </a:cubicBezTo>
                  <a:cubicBezTo>
                    <a:pt x="34" y="801"/>
                    <a:pt x="34" y="901"/>
                    <a:pt x="0" y="1001"/>
                  </a:cubicBezTo>
                  <a:cubicBezTo>
                    <a:pt x="0" y="1101"/>
                    <a:pt x="0" y="1201"/>
                    <a:pt x="0" y="1268"/>
                  </a:cubicBezTo>
                  <a:cubicBezTo>
                    <a:pt x="34" y="1335"/>
                    <a:pt x="34" y="1435"/>
                    <a:pt x="67" y="1502"/>
                  </a:cubicBezTo>
                  <a:cubicBezTo>
                    <a:pt x="67" y="1568"/>
                    <a:pt x="100" y="1635"/>
                    <a:pt x="167" y="1668"/>
                  </a:cubicBezTo>
                  <a:cubicBezTo>
                    <a:pt x="200" y="1702"/>
                    <a:pt x="234" y="1735"/>
                    <a:pt x="300" y="1735"/>
                  </a:cubicBezTo>
                  <a:cubicBezTo>
                    <a:pt x="367" y="1735"/>
                    <a:pt x="400" y="1735"/>
                    <a:pt x="467" y="1702"/>
                  </a:cubicBezTo>
                  <a:cubicBezTo>
                    <a:pt x="534" y="1668"/>
                    <a:pt x="601" y="1602"/>
                    <a:pt x="667" y="1568"/>
                  </a:cubicBezTo>
                  <a:cubicBezTo>
                    <a:pt x="701" y="1502"/>
                    <a:pt x="734" y="1435"/>
                    <a:pt x="801" y="1368"/>
                  </a:cubicBezTo>
                  <a:cubicBezTo>
                    <a:pt x="801" y="1335"/>
                    <a:pt x="834" y="1268"/>
                    <a:pt x="867" y="1201"/>
                  </a:cubicBezTo>
                  <a:cubicBezTo>
                    <a:pt x="867" y="1168"/>
                    <a:pt x="901" y="1135"/>
                    <a:pt x="901" y="1068"/>
                  </a:cubicBezTo>
                  <a:lnTo>
                    <a:pt x="901" y="1035"/>
                  </a:lnTo>
                  <a:cubicBezTo>
                    <a:pt x="884" y="1018"/>
                    <a:pt x="876" y="1009"/>
                    <a:pt x="872" y="1009"/>
                  </a:cubicBezTo>
                  <a:cubicBezTo>
                    <a:pt x="867" y="1009"/>
                    <a:pt x="867" y="1018"/>
                    <a:pt x="867" y="1035"/>
                  </a:cubicBezTo>
                  <a:lnTo>
                    <a:pt x="801" y="1068"/>
                  </a:lnTo>
                  <a:cubicBezTo>
                    <a:pt x="767" y="1068"/>
                    <a:pt x="767" y="1068"/>
                    <a:pt x="767" y="1101"/>
                  </a:cubicBezTo>
                  <a:cubicBezTo>
                    <a:pt x="767" y="1101"/>
                    <a:pt x="734" y="1101"/>
                    <a:pt x="734" y="1135"/>
                  </a:cubicBezTo>
                  <a:cubicBezTo>
                    <a:pt x="701" y="1201"/>
                    <a:pt x="667" y="1235"/>
                    <a:pt x="634" y="1301"/>
                  </a:cubicBezTo>
                  <a:cubicBezTo>
                    <a:pt x="601" y="1335"/>
                    <a:pt x="534" y="1401"/>
                    <a:pt x="467" y="1435"/>
                  </a:cubicBezTo>
                  <a:cubicBezTo>
                    <a:pt x="451" y="1451"/>
                    <a:pt x="417" y="1460"/>
                    <a:pt x="384" y="1460"/>
                  </a:cubicBezTo>
                  <a:cubicBezTo>
                    <a:pt x="350" y="1460"/>
                    <a:pt x="317" y="1451"/>
                    <a:pt x="300" y="1435"/>
                  </a:cubicBezTo>
                  <a:cubicBezTo>
                    <a:pt x="234" y="1368"/>
                    <a:pt x="200" y="1268"/>
                    <a:pt x="200" y="1168"/>
                  </a:cubicBezTo>
                  <a:lnTo>
                    <a:pt x="901" y="768"/>
                  </a:lnTo>
                  <a:cubicBezTo>
                    <a:pt x="901" y="768"/>
                    <a:pt x="901" y="734"/>
                    <a:pt x="934" y="734"/>
                  </a:cubicBezTo>
                  <a:cubicBezTo>
                    <a:pt x="934" y="701"/>
                    <a:pt x="934" y="668"/>
                    <a:pt x="934" y="668"/>
                  </a:cubicBezTo>
                  <a:lnTo>
                    <a:pt x="934" y="568"/>
                  </a:lnTo>
                  <a:cubicBezTo>
                    <a:pt x="934" y="467"/>
                    <a:pt x="934" y="367"/>
                    <a:pt x="901" y="267"/>
                  </a:cubicBezTo>
                  <a:cubicBezTo>
                    <a:pt x="867" y="201"/>
                    <a:pt x="834" y="134"/>
                    <a:pt x="801" y="67"/>
                  </a:cubicBezTo>
                  <a:cubicBezTo>
                    <a:pt x="767" y="34"/>
                    <a:pt x="701"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6" name="Google Shape;1106;p34"/>
            <p:cNvSpPr/>
            <p:nvPr/>
          </p:nvSpPr>
          <p:spPr>
            <a:xfrm>
              <a:off x="3871275" y="1902625"/>
              <a:ext cx="36700" cy="55075"/>
            </a:xfrm>
            <a:custGeom>
              <a:rect b="b" l="l" r="r" t="t"/>
              <a:pathLst>
                <a:path extrusionOk="0" h="2203" w="1468">
                  <a:moveTo>
                    <a:pt x="1435" y="1"/>
                  </a:moveTo>
                  <a:lnTo>
                    <a:pt x="1368" y="34"/>
                  </a:lnTo>
                  <a:cubicBezTo>
                    <a:pt x="1335" y="68"/>
                    <a:pt x="1335" y="68"/>
                    <a:pt x="1301" y="101"/>
                  </a:cubicBezTo>
                  <a:cubicBezTo>
                    <a:pt x="1301" y="101"/>
                    <a:pt x="1301" y="134"/>
                    <a:pt x="1301" y="168"/>
                  </a:cubicBezTo>
                  <a:lnTo>
                    <a:pt x="1068" y="1302"/>
                  </a:lnTo>
                  <a:lnTo>
                    <a:pt x="801" y="435"/>
                  </a:lnTo>
                  <a:cubicBezTo>
                    <a:pt x="801" y="401"/>
                    <a:pt x="801" y="401"/>
                    <a:pt x="801" y="401"/>
                  </a:cubicBezTo>
                  <a:lnTo>
                    <a:pt x="701" y="401"/>
                  </a:lnTo>
                  <a:cubicBezTo>
                    <a:pt x="701" y="435"/>
                    <a:pt x="667" y="435"/>
                    <a:pt x="667" y="468"/>
                  </a:cubicBezTo>
                  <a:cubicBezTo>
                    <a:pt x="667" y="468"/>
                    <a:pt x="634" y="501"/>
                    <a:pt x="634" y="535"/>
                  </a:cubicBezTo>
                  <a:lnTo>
                    <a:pt x="401" y="1669"/>
                  </a:lnTo>
                  <a:lnTo>
                    <a:pt x="200" y="802"/>
                  </a:lnTo>
                  <a:cubicBezTo>
                    <a:pt x="167" y="768"/>
                    <a:pt x="167" y="768"/>
                    <a:pt x="167" y="768"/>
                  </a:cubicBezTo>
                  <a:lnTo>
                    <a:pt x="134" y="768"/>
                  </a:lnTo>
                  <a:lnTo>
                    <a:pt x="67" y="802"/>
                  </a:lnTo>
                  <a:cubicBezTo>
                    <a:pt x="34" y="802"/>
                    <a:pt x="34" y="802"/>
                    <a:pt x="34" y="835"/>
                  </a:cubicBezTo>
                  <a:cubicBezTo>
                    <a:pt x="0" y="835"/>
                    <a:pt x="0" y="868"/>
                    <a:pt x="34" y="902"/>
                  </a:cubicBezTo>
                  <a:lnTo>
                    <a:pt x="334" y="2136"/>
                  </a:lnTo>
                  <a:cubicBezTo>
                    <a:pt x="334" y="2169"/>
                    <a:pt x="334" y="2169"/>
                    <a:pt x="334" y="2203"/>
                  </a:cubicBezTo>
                  <a:lnTo>
                    <a:pt x="367" y="2203"/>
                  </a:lnTo>
                  <a:lnTo>
                    <a:pt x="434" y="2169"/>
                  </a:lnTo>
                  <a:cubicBezTo>
                    <a:pt x="467" y="2136"/>
                    <a:pt x="467" y="2136"/>
                    <a:pt x="467" y="2103"/>
                  </a:cubicBezTo>
                  <a:lnTo>
                    <a:pt x="501" y="2036"/>
                  </a:lnTo>
                  <a:lnTo>
                    <a:pt x="734" y="902"/>
                  </a:lnTo>
                  <a:lnTo>
                    <a:pt x="968" y="1769"/>
                  </a:lnTo>
                  <a:cubicBezTo>
                    <a:pt x="968" y="1769"/>
                    <a:pt x="1001" y="1802"/>
                    <a:pt x="1001" y="1802"/>
                  </a:cubicBezTo>
                  <a:lnTo>
                    <a:pt x="1034" y="1802"/>
                  </a:lnTo>
                  <a:lnTo>
                    <a:pt x="1101" y="1769"/>
                  </a:lnTo>
                  <a:cubicBezTo>
                    <a:pt x="1134" y="1769"/>
                    <a:pt x="1134" y="1769"/>
                    <a:pt x="1134" y="1736"/>
                  </a:cubicBezTo>
                  <a:cubicBezTo>
                    <a:pt x="1134" y="1702"/>
                    <a:pt x="1168" y="1702"/>
                    <a:pt x="1168" y="1669"/>
                  </a:cubicBezTo>
                  <a:lnTo>
                    <a:pt x="1468" y="68"/>
                  </a:lnTo>
                  <a:cubicBezTo>
                    <a:pt x="1468" y="34"/>
                    <a:pt x="1468" y="34"/>
                    <a:pt x="1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7" name="Google Shape;1107;p34"/>
            <p:cNvSpPr/>
            <p:nvPr/>
          </p:nvSpPr>
          <p:spPr>
            <a:xfrm>
              <a:off x="3922150" y="1885125"/>
              <a:ext cx="20850" cy="44225"/>
            </a:xfrm>
            <a:custGeom>
              <a:rect b="b" l="l" r="r" t="t"/>
              <a:pathLst>
                <a:path extrusionOk="0" h="1769" w="834">
                  <a:moveTo>
                    <a:pt x="600" y="0"/>
                  </a:moveTo>
                  <a:cubicBezTo>
                    <a:pt x="534" y="0"/>
                    <a:pt x="467" y="34"/>
                    <a:pt x="434" y="67"/>
                  </a:cubicBezTo>
                  <a:cubicBezTo>
                    <a:pt x="300" y="134"/>
                    <a:pt x="200" y="234"/>
                    <a:pt x="133" y="367"/>
                  </a:cubicBezTo>
                  <a:cubicBezTo>
                    <a:pt x="100" y="434"/>
                    <a:pt x="67" y="501"/>
                    <a:pt x="67" y="568"/>
                  </a:cubicBezTo>
                  <a:cubicBezTo>
                    <a:pt x="67" y="601"/>
                    <a:pt x="67" y="668"/>
                    <a:pt x="67" y="734"/>
                  </a:cubicBezTo>
                  <a:cubicBezTo>
                    <a:pt x="67" y="834"/>
                    <a:pt x="67" y="901"/>
                    <a:pt x="133" y="1001"/>
                  </a:cubicBezTo>
                  <a:cubicBezTo>
                    <a:pt x="157" y="1025"/>
                    <a:pt x="197" y="1048"/>
                    <a:pt x="266" y="1048"/>
                  </a:cubicBezTo>
                  <a:cubicBezTo>
                    <a:pt x="295" y="1048"/>
                    <a:pt x="328" y="1044"/>
                    <a:pt x="367" y="1035"/>
                  </a:cubicBezTo>
                  <a:lnTo>
                    <a:pt x="500" y="1001"/>
                  </a:lnTo>
                  <a:lnTo>
                    <a:pt x="600" y="1001"/>
                  </a:lnTo>
                  <a:cubicBezTo>
                    <a:pt x="634" y="1001"/>
                    <a:pt x="667" y="1001"/>
                    <a:pt x="667" y="1035"/>
                  </a:cubicBezTo>
                  <a:cubicBezTo>
                    <a:pt x="701" y="1035"/>
                    <a:pt x="701" y="1068"/>
                    <a:pt x="701" y="1101"/>
                  </a:cubicBezTo>
                  <a:cubicBezTo>
                    <a:pt x="667" y="1135"/>
                    <a:pt x="667" y="1201"/>
                    <a:pt x="634" y="1201"/>
                  </a:cubicBezTo>
                  <a:cubicBezTo>
                    <a:pt x="600" y="1235"/>
                    <a:pt x="600" y="1268"/>
                    <a:pt x="567" y="1301"/>
                  </a:cubicBezTo>
                  <a:cubicBezTo>
                    <a:pt x="534" y="1335"/>
                    <a:pt x="534" y="1368"/>
                    <a:pt x="500" y="1401"/>
                  </a:cubicBezTo>
                  <a:lnTo>
                    <a:pt x="400" y="1468"/>
                  </a:lnTo>
                  <a:cubicBezTo>
                    <a:pt x="367" y="1502"/>
                    <a:pt x="300" y="1502"/>
                    <a:pt x="267" y="1502"/>
                  </a:cubicBezTo>
                  <a:cubicBezTo>
                    <a:pt x="234" y="1502"/>
                    <a:pt x="200" y="1502"/>
                    <a:pt x="167" y="1468"/>
                  </a:cubicBezTo>
                  <a:lnTo>
                    <a:pt x="133" y="1435"/>
                  </a:lnTo>
                  <a:lnTo>
                    <a:pt x="33" y="1468"/>
                  </a:lnTo>
                  <a:cubicBezTo>
                    <a:pt x="33" y="1502"/>
                    <a:pt x="0" y="1502"/>
                    <a:pt x="0" y="1535"/>
                  </a:cubicBezTo>
                  <a:cubicBezTo>
                    <a:pt x="0" y="1535"/>
                    <a:pt x="0" y="1568"/>
                    <a:pt x="0" y="1602"/>
                  </a:cubicBezTo>
                  <a:cubicBezTo>
                    <a:pt x="0" y="1635"/>
                    <a:pt x="0" y="1668"/>
                    <a:pt x="33" y="1702"/>
                  </a:cubicBezTo>
                  <a:cubicBezTo>
                    <a:pt x="67" y="1735"/>
                    <a:pt x="67" y="1735"/>
                    <a:pt x="133" y="1768"/>
                  </a:cubicBezTo>
                  <a:lnTo>
                    <a:pt x="234" y="1768"/>
                  </a:lnTo>
                  <a:cubicBezTo>
                    <a:pt x="300" y="1768"/>
                    <a:pt x="367" y="1735"/>
                    <a:pt x="434" y="1702"/>
                  </a:cubicBezTo>
                  <a:cubicBezTo>
                    <a:pt x="467" y="1668"/>
                    <a:pt x="534" y="1602"/>
                    <a:pt x="600" y="1568"/>
                  </a:cubicBezTo>
                  <a:cubicBezTo>
                    <a:pt x="634" y="1502"/>
                    <a:pt x="701" y="1435"/>
                    <a:pt x="734" y="1368"/>
                  </a:cubicBezTo>
                  <a:cubicBezTo>
                    <a:pt x="767" y="1335"/>
                    <a:pt x="801" y="1268"/>
                    <a:pt x="801" y="1201"/>
                  </a:cubicBezTo>
                  <a:cubicBezTo>
                    <a:pt x="834" y="1135"/>
                    <a:pt x="834" y="1068"/>
                    <a:pt x="834" y="1001"/>
                  </a:cubicBezTo>
                  <a:cubicBezTo>
                    <a:pt x="834" y="934"/>
                    <a:pt x="834" y="901"/>
                    <a:pt x="834" y="834"/>
                  </a:cubicBezTo>
                  <a:cubicBezTo>
                    <a:pt x="834" y="801"/>
                    <a:pt x="801" y="768"/>
                    <a:pt x="767" y="734"/>
                  </a:cubicBezTo>
                  <a:cubicBezTo>
                    <a:pt x="767" y="734"/>
                    <a:pt x="734" y="701"/>
                    <a:pt x="667" y="701"/>
                  </a:cubicBezTo>
                  <a:lnTo>
                    <a:pt x="534" y="701"/>
                  </a:lnTo>
                  <a:lnTo>
                    <a:pt x="400" y="734"/>
                  </a:lnTo>
                  <a:lnTo>
                    <a:pt x="300" y="734"/>
                  </a:lnTo>
                  <a:cubicBezTo>
                    <a:pt x="267" y="734"/>
                    <a:pt x="234" y="701"/>
                    <a:pt x="234" y="701"/>
                  </a:cubicBezTo>
                  <a:cubicBezTo>
                    <a:pt x="234" y="668"/>
                    <a:pt x="234" y="634"/>
                    <a:pt x="234" y="601"/>
                  </a:cubicBezTo>
                  <a:cubicBezTo>
                    <a:pt x="234" y="568"/>
                    <a:pt x="267" y="501"/>
                    <a:pt x="300" y="434"/>
                  </a:cubicBezTo>
                  <a:cubicBezTo>
                    <a:pt x="334" y="367"/>
                    <a:pt x="367" y="334"/>
                    <a:pt x="434" y="301"/>
                  </a:cubicBezTo>
                  <a:cubicBezTo>
                    <a:pt x="467" y="267"/>
                    <a:pt x="534" y="267"/>
                    <a:pt x="600" y="267"/>
                  </a:cubicBezTo>
                  <a:cubicBezTo>
                    <a:pt x="600" y="267"/>
                    <a:pt x="634" y="267"/>
                    <a:pt x="667" y="301"/>
                  </a:cubicBezTo>
                  <a:cubicBezTo>
                    <a:pt x="667" y="334"/>
                    <a:pt x="667" y="334"/>
                    <a:pt x="701" y="334"/>
                  </a:cubicBezTo>
                  <a:lnTo>
                    <a:pt x="734" y="334"/>
                  </a:lnTo>
                  <a:lnTo>
                    <a:pt x="801" y="267"/>
                  </a:lnTo>
                  <a:cubicBezTo>
                    <a:pt x="801" y="267"/>
                    <a:pt x="801" y="267"/>
                    <a:pt x="834" y="234"/>
                  </a:cubicBezTo>
                  <a:cubicBezTo>
                    <a:pt x="834" y="201"/>
                    <a:pt x="834" y="201"/>
                    <a:pt x="834" y="167"/>
                  </a:cubicBezTo>
                  <a:cubicBezTo>
                    <a:pt x="834" y="134"/>
                    <a:pt x="801" y="101"/>
                    <a:pt x="801" y="67"/>
                  </a:cubicBezTo>
                  <a:cubicBezTo>
                    <a:pt x="767" y="34"/>
                    <a:pt x="734"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8" name="Google Shape;1108;p34"/>
            <p:cNvSpPr/>
            <p:nvPr/>
          </p:nvSpPr>
          <p:spPr>
            <a:xfrm>
              <a:off x="3949650" y="1861150"/>
              <a:ext cx="5025" cy="56325"/>
            </a:xfrm>
            <a:custGeom>
              <a:rect b="b" l="l" r="r" t="t"/>
              <a:pathLst>
                <a:path extrusionOk="0" h="2253" w="201">
                  <a:moveTo>
                    <a:pt x="184" y="0"/>
                  </a:moveTo>
                  <a:cubicBezTo>
                    <a:pt x="176" y="0"/>
                    <a:pt x="168" y="9"/>
                    <a:pt x="168" y="25"/>
                  </a:cubicBezTo>
                  <a:lnTo>
                    <a:pt x="68" y="92"/>
                  </a:lnTo>
                  <a:cubicBezTo>
                    <a:pt x="34" y="92"/>
                    <a:pt x="34" y="92"/>
                    <a:pt x="1" y="126"/>
                  </a:cubicBezTo>
                  <a:cubicBezTo>
                    <a:pt x="1" y="159"/>
                    <a:pt x="1" y="159"/>
                    <a:pt x="1" y="192"/>
                  </a:cubicBezTo>
                  <a:lnTo>
                    <a:pt x="1" y="359"/>
                  </a:lnTo>
                  <a:cubicBezTo>
                    <a:pt x="1" y="392"/>
                    <a:pt x="1" y="392"/>
                    <a:pt x="1" y="426"/>
                  </a:cubicBezTo>
                  <a:lnTo>
                    <a:pt x="68" y="426"/>
                  </a:lnTo>
                  <a:lnTo>
                    <a:pt x="168" y="359"/>
                  </a:lnTo>
                  <a:cubicBezTo>
                    <a:pt x="168" y="326"/>
                    <a:pt x="201" y="326"/>
                    <a:pt x="201" y="326"/>
                  </a:cubicBezTo>
                  <a:cubicBezTo>
                    <a:pt x="201" y="292"/>
                    <a:pt x="201" y="259"/>
                    <a:pt x="201" y="226"/>
                  </a:cubicBezTo>
                  <a:lnTo>
                    <a:pt x="201" y="59"/>
                  </a:lnTo>
                  <a:cubicBezTo>
                    <a:pt x="201" y="59"/>
                    <a:pt x="201" y="25"/>
                    <a:pt x="201" y="25"/>
                  </a:cubicBezTo>
                  <a:cubicBezTo>
                    <a:pt x="201" y="9"/>
                    <a:pt x="193" y="0"/>
                    <a:pt x="184" y="0"/>
                  </a:cubicBezTo>
                  <a:close/>
                  <a:moveTo>
                    <a:pt x="168" y="593"/>
                  </a:moveTo>
                  <a:lnTo>
                    <a:pt x="101" y="659"/>
                  </a:lnTo>
                  <a:cubicBezTo>
                    <a:pt x="68" y="659"/>
                    <a:pt x="68" y="659"/>
                    <a:pt x="68" y="693"/>
                  </a:cubicBezTo>
                  <a:cubicBezTo>
                    <a:pt x="34" y="726"/>
                    <a:pt x="34" y="726"/>
                    <a:pt x="68" y="759"/>
                  </a:cubicBezTo>
                  <a:lnTo>
                    <a:pt x="68" y="2194"/>
                  </a:lnTo>
                  <a:cubicBezTo>
                    <a:pt x="34" y="2194"/>
                    <a:pt x="34" y="2227"/>
                    <a:pt x="68" y="2227"/>
                  </a:cubicBezTo>
                  <a:cubicBezTo>
                    <a:pt x="68" y="2244"/>
                    <a:pt x="68" y="2252"/>
                    <a:pt x="72" y="2252"/>
                  </a:cubicBezTo>
                  <a:cubicBezTo>
                    <a:pt x="76" y="2252"/>
                    <a:pt x="84" y="2244"/>
                    <a:pt x="101" y="2227"/>
                  </a:cubicBezTo>
                  <a:lnTo>
                    <a:pt x="168" y="2194"/>
                  </a:lnTo>
                  <a:cubicBezTo>
                    <a:pt x="168" y="2194"/>
                    <a:pt x="201" y="2160"/>
                    <a:pt x="201" y="2160"/>
                  </a:cubicBezTo>
                  <a:cubicBezTo>
                    <a:pt x="201" y="2127"/>
                    <a:pt x="201" y="2094"/>
                    <a:pt x="201" y="2094"/>
                  </a:cubicBezTo>
                  <a:lnTo>
                    <a:pt x="201" y="659"/>
                  </a:lnTo>
                  <a:cubicBezTo>
                    <a:pt x="201" y="626"/>
                    <a:pt x="201" y="626"/>
                    <a:pt x="201" y="593"/>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09" name="Google Shape;1109;p34"/>
            <p:cNvSpPr/>
            <p:nvPr/>
          </p:nvSpPr>
          <p:spPr>
            <a:xfrm>
              <a:off x="3958825" y="1853425"/>
              <a:ext cx="17550" cy="53000"/>
            </a:xfrm>
            <a:custGeom>
              <a:rect b="b" l="l" r="r" t="t"/>
              <a:pathLst>
                <a:path extrusionOk="0" h="2120" w="702">
                  <a:moveTo>
                    <a:pt x="301" y="1"/>
                  </a:moveTo>
                  <a:lnTo>
                    <a:pt x="234" y="34"/>
                  </a:lnTo>
                  <a:cubicBezTo>
                    <a:pt x="234" y="68"/>
                    <a:pt x="201" y="68"/>
                    <a:pt x="201" y="101"/>
                  </a:cubicBezTo>
                  <a:cubicBezTo>
                    <a:pt x="201" y="101"/>
                    <a:pt x="201" y="134"/>
                    <a:pt x="201" y="168"/>
                  </a:cubicBezTo>
                  <a:lnTo>
                    <a:pt x="201" y="635"/>
                  </a:lnTo>
                  <a:lnTo>
                    <a:pt x="67" y="735"/>
                  </a:lnTo>
                  <a:cubicBezTo>
                    <a:pt x="34" y="735"/>
                    <a:pt x="34" y="768"/>
                    <a:pt x="1" y="801"/>
                  </a:cubicBezTo>
                  <a:cubicBezTo>
                    <a:pt x="1" y="801"/>
                    <a:pt x="1" y="835"/>
                    <a:pt x="1" y="868"/>
                  </a:cubicBezTo>
                  <a:lnTo>
                    <a:pt x="1" y="968"/>
                  </a:lnTo>
                  <a:cubicBezTo>
                    <a:pt x="1" y="968"/>
                    <a:pt x="1" y="1002"/>
                    <a:pt x="1" y="1002"/>
                  </a:cubicBezTo>
                  <a:lnTo>
                    <a:pt x="67" y="1002"/>
                  </a:lnTo>
                  <a:lnTo>
                    <a:pt x="201" y="902"/>
                  </a:lnTo>
                  <a:lnTo>
                    <a:pt x="201" y="1702"/>
                  </a:lnTo>
                  <a:cubicBezTo>
                    <a:pt x="201" y="1836"/>
                    <a:pt x="201" y="1969"/>
                    <a:pt x="268" y="2069"/>
                  </a:cubicBezTo>
                  <a:cubicBezTo>
                    <a:pt x="301" y="2102"/>
                    <a:pt x="334" y="2119"/>
                    <a:pt x="376" y="2119"/>
                  </a:cubicBezTo>
                  <a:cubicBezTo>
                    <a:pt x="418" y="2119"/>
                    <a:pt x="468" y="2102"/>
                    <a:pt x="534" y="2069"/>
                  </a:cubicBezTo>
                  <a:lnTo>
                    <a:pt x="668" y="2002"/>
                  </a:lnTo>
                  <a:cubicBezTo>
                    <a:pt x="668" y="1969"/>
                    <a:pt x="701" y="1969"/>
                    <a:pt x="701" y="1936"/>
                  </a:cubicBezTo>
                  <a:cubicBezTo>
                    <a:pt x="701" y="1936"/>
                    <a:pt x="701" y="1902"/>
                    <a:pt x="701" y="1869"/>
                  </a:cubicBezTo>
                  <a:lnTo>
                    <a:pt x="701" y="1769"/>
                  </a:lnTo>
                  <a:cubicBezTo>
                    <a:pt x="701" y="1769"/>
                    <a:pt x="701" y="1735"/>
                    <a:pt x="701" y="1735"/>
                  </a:cubicBezTo>
                  <a:cubicBezTo>
                    <a:pt x="685" y="1719"/>
                    <a:pt x="676" y="1710"/>
                    <a:pt x="672" y="1710"/>
                  </a:cubicBezTo>
                  <a:cubicBezTo>
                    <a:pt x="668" y="1710"/>
                    <a:pt x="668" y="1719"/>
                    <a:pt x="668" y="1735"/>
                  </a:cubicBezTo>
                  <a:lnTo>
                    <a:pt x="534" y="1802"/>
                  </a:lnTo>
                  <a:lnTo>
                    <a:pt x="401" y="1802"/>
                  </a:lnTo>
                  <a:cubicBezTo>
                    <a:pt x="401" y="1769"/>
                    <a:pt x="401" y="1735"/>
                    <a:pt x="401" y="1702"/>
                  </a:cubicBezTo>
                  <a:cubicBezTo>
                    <a:pt x="401" y="1669"/>
                    <a:pt x="401" y="1635"/>
                    <a:pt x="401" y="1602"/>
                  </a:cubicBezTo>
                  <a:lnTo>
                    <a:pt x="334" y="801"/>
                  </a:lnTo>
                  <a:lnTo>
                    <a:pt x="601" y="668"/>
                  </a:lnTo>
                  <a:cubicBezTo>
                    <a:pt x="635" y="635"/>
                    <a:pt x="635" y="635"/>
                    <a:pt x="635" y="601"/>
                  </a:cubicBezTo>
                  <a:cubicBezTo>
                    <a:pt x="635" y="601"/>
                    <a:pt x="635" y="568"/>
                    <a:pt x="635" y="535"/>
                  </a:cubicBezTo>
                  <a:lnTo>
                    <a:pt x="635" y="468"/>
                  </a:lnTo>
                  <a:cubicBezTo>
                    <a:pt x="635" y="435"/>
                    <a:pt x="635" y="401"/>
                    <a:pt x="635" y="401"/>
                  </a:cubicBezTo>
                  <a:lnTo>
                    <a:pt x="601" y="401"/>
                  </a:lnTo>
                  <a:lnTo>
                    <a:pt x="334" y="535"/>
                  </a:lnTo>
                  <a:lnTo>
                    <a:pt x="334" y="34"/>
                  </a:lnTo>
                  <a:cubicBezTo>
                    <a:pt x="368" y="34"/>
                    <a:pt x="368" y="1"/>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0" name="Google Shape;1110;p34"/>
            <p:cNvSpPr/>
            <p:nvPr/>
          </p:nvSpPr>
          <p:spPr>
            <a:xfrm>
              <a:off x="3980525" y="1851775"/>
              <a:ext cx="22525" cy="44225"/>
            </a:xfrm>
            <a:custGeom>
              <a:rect b="b" l="l" r="r" t="t"/>
              <a:pathLst>
                <a:path extrusionOk="0" h="1769" w="901">
                  <a:moveTo>
                    <a:pt x="555" y="284"/>
                  </a:moveTo>
                  <a:cubicBezTo>
                    <a:pt x="592" y="284"/>
                    <a:pt x="634" y="300"/>
                    <a:pt x="667" y="334"/>
                  </a:cubicBezTo>
                  <a:cubicBezTo>
                    <a:pt x="701" y="400"/>
                    <a:pt x="734" y="501"/>
                    <a:pt x="734" y="567"/>
                  </a:cubicBezTo>
                  <a:lnTo>
                    <a:pt x="167" y="901"/>
                  </a:lnTo>
                  <a:cubicBezTo>
                    <a:pt x="167" y="834"/>
                    <a:pt x="167" y="767"/>
                    <a:pt x="200" y="701"/>
                  </a:cubicBezTo>
                  <a:cubicBezTo>
                    <a:pt x="200" y="667"/>
                    <a:pt x="234" y="601"/>
                    <a:pt x="267" y="534"/>
                  </a:cubicBezTo>
                  <a:cubicBezTo>
                    <a:pt x="267" y="501"/>
                    <a:pt x="300" y="467"/>
                    <a:pt x="334" y="400"/>
                  </a:cubicBezTo>
                  <a:cubicBezTo>
                    <a:pt x="367" y="367"/>
                    <a:pt x="400" y="334"/>
                    <a:pt x="467" y="334"/>
                  </a:cubicBezTo>
                  <a:cubicBezTo>
                    <a:pt x="484" y="300"/>
                    <a:pt x="517" y="284"/>
                    <a:pt x="555" y="284"/>
                  </a:cubicBezTo>
                  <a:close/>
                  <a:moveTo>
                    <a:pt x="634" y="0"/>
                  </a:moveTo>
                  <a:cubicBezTo>
                    <a:pt x="567" y="0"/>
                    <a:pt x="500" y="34"/>
                    <a:pt x="467" y="67"/>
                  </a:cubicBezTo>
                  <a:cubicBezTo>
                    <a:pt x="367" y="100"/>
                    <a:pt x="334" y="134"/>
                    <a:pt x="267" y="200"/>
                  </a:cubicBezTo>
                  <a:cubicBezTo>
                    <a:pt x="200" y="267"/>
                    <a:pt x="167" y="367"/>
                    <a:pt x="133" y="434"/>
                  </a:cubicBezTo>
                  <a:cubicBezTo>
                    <a:pt x="100" y="534"/>
                    <a:pt x="67" y="601"/>
                    <a:pt x="33" y="701"/>
                  </a:cubicBezTo>
                  <a:cubicBezTo>
                    <a:pt x="0" y="801"/>
                    <a:pt x="0" y="901"/>
                    <a:pt x="0" y="1001"/>
                  </a:cubicBezTo>
                  <a:cubicBezTo>
                    <a:pt x="0" y="1068"/>
                    <a:pt x="0" y="1168"/>
                    <a:pt x="0" y="1268"/>
                  </a:cubicBezTo>
                  <a:cubicBezTo>
                    <a:pt x="0" y="1368"/>
                    <a:pt x="0" y="1435"/>
                    <a:pt x="33" y="1535"/>
                  </a:cubicBezTo>
                  <a:cubicBezTo>
                    <a:pt x="67" y="1568"/>
                    <a:pt x="100" y="1635"/>
                    <a:pt x="133" y="1701"/>
                  </a:cubicBezTo>
                  <a:cubicBezTo>
                    <a:pt x="167" y="1735"/>
                    <a:pt x="234" y="1735"/>
                    <a:pt x="267" y="1768"/>
                  </a:cubicBezTo>
                  <a:cubicBezTo>
                    <a:pt x="334" y="1768"/>
                    <a:pt x="400" y="1735"/>
                    <a:pt x="467" y="1701"/>
                  </a:cubicBezTo>
                  <a:cubicBezTo>
                    <a:pt x="534" y="1668"/>
                    <a:pt x="567" y="1635"/>
                    <a:pt x="634" y="1568"/>
                  </a:cubicBezTo>
                  <a:cubicBezTo>
                    <a:pt x="701" y="1501"/>
                    <a:pt x="734" y="1435"/>
                    <a:pt x="767" y="1401"/>
                  </a:cubicBezTo>
                  <a:cubicBezTo>
                    <a:pt x="801" y="1334"/>
                    <a:pt x="834" y="1268"/>
                    <a:pt x="834" y="1234"/>
                  </a:cubicBezTo>
                  <a:cubicBezTo>
                    <a:pt x="867" y="1168"/>
                    <a:pt x="867" y="1134"/>
                    <a:pt x="867" y="1068"/>
                  </a:cubicBezTo>
                  <a:cubicBezTo>
                    <a:pt x="901" y="1068"/>
                    <a:pt x="901" y="1034"/>
                    <a:pt x="867" y="1034"/>
                  </a:cubicBezTo>
                  <a:lnTo>
                    <a:pt x="834" y="1034"/>
                  </a:lnTo>
                  <a:lnTo>
                    <a:pt x="801" y="1068"/>
                  </a:lnTo>
                  <a:cubicBezTo>
                    <a:pt x="767" y="1068"/>
                    <a:pt x="767" y="1068"/>
                    <a:pt x="734" y="1101"/>
                  </a:cubicBezTo>
                  <a:lnTo>
                    <a:pt x="734" y="1134"/>
                  </a:lnTo>
                  <a:cubicBezTo>
                    <a:pt x="701" y="1201"/>
                    <a:pt x="667" y="1268"/>
                    <a:pt x="634" y="1301"/>
                  </a:cubicBezTo>
                  <a:cubicBezTo>
                    <a:pt x="600" y="1368"/>
                    <a:pt x="534" y="1401"/>
                    <a:pt x="467" y="1435"/>
                  </a:cubicBezTo>
                  <a:cubicBezTo>
                    <a:pt x="434" y="1468"/>
                    <a:pt x="400" y="1485"/>
                    <a:pt x="367" y="1485"/>
                  </a:cubicBezTo>
                  <a:cubicBezTo>
                    <a:pt x="334" y="1485"/>
                    <a:pt x="300" y="1468"/>
                    <a:pt x="267" y="1435"/>
                  </a:cubicBezTo>
                  <a:cubicBezTo>
                    <a:pt x="200" y="1368"/>
                    <a:pt x="167" y="1268"/>
                    <a:pt x="200" y="1168"/>
                  </a:cubicBezTo>
                  <a:lnTo>
                    <a:pt x="867" y="767"/>
                  </a:lnTo>
                  <a:cubicBezTo>
                    <a:pt x="901" y="734"/>
                    <a:pt x="901" y="734"/>
                    <a:pt x="901" y="701"/>
                  </a:cubicBezTo>
                  <a:cubicBezTo>
                    <a:pt x="901" y="701"/>
                    <a:pt x="901" y="667"/>
                    <a:pt x="901" y="634"/>
                  </a:cubicBezTo>
                  <a:lnTo>
                    <a:pt x="901" y="567"/>
                  </a:lnTo>
                  <a:cubicBezTo>
                    <a:pt x="901" y="467"/>
                    <a:pt x="901" y="367"/>
                    <a:pt x="867" y="267"/>
                  </a:cubicBezTo>
                  <a:cubicBezTo>
                    <a:pt x="867" y="200"/>
                    <a:pt x="834" y="134"/>
                    <a:pt x="801" y="67"/>
                  </a:cubicBezTo>
                  <a:cubicBezTo>
                    <a:pt x="734" y="34"/>
                    <a:pt x="701" y="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1" name="Google Shape;1111;p34"/>
            <p:cNvSpPr/>
            <p:nvPr/>
          </p:nvSpPr>
          <p:spPr>
            <a:xfrm>
              <a:off x="4023875" y="1819025"/>
              <a:ext cx="35050" cy="56125"/>
            </a:xfrm>
            <a:custGeom>
              <a:rect b="b" l="l" r="r" t="t"/>
              <a:pathLst>
                <a:path extrusionOk="0" h="2245" w="1402">
                  <a:moveTo>
                    <a:pt x="1176" y="1"/>
                  </a:moveTo>
                  <a:cubicBezTo>
                    <a:pt x="1126" y="1"/>
                    <a:pt x="1068" y="26"/>
                    <a:pt x="1001" y="76"/>
                  </a:cubicBezTo>
                  <a:cubicBezTo>
                    <a:pt x="968" y="76"/>
                    <a:pt x="935" y="109"/>
                    <a:pt x="901" y="143"/>
                  </a:cubicBezTo>
                  <a:cubicBezTo>
                    <a:pt x="868" y="176"/>
                    <a:pt x="801" y="209"/>
                    <a:pt x="768" y="243"/>
                  </a:cubicBezTo>
                  <a:cubicBezTo>
                    <a:pt x="768" y="276"/>
                    <a:pt x="734" y="309"/>
                    <a:pt x="701" y="376"/>
                  </a:cubicBezTo>
                  <a:cubicBezTo>
                    <a:pt x="701" y="410"/>
                    <a:pt x="668" y="443"/>
                    <a:pt x="668" y="510"/>
                  </a:cubicBezTo>
                  <a:cubicBezTo>
                    <a:pt x="634" y="443"/>
                    <a:pt x="601" y="410"/>
                    <a:pt x="534" y="376"/>
                  </a:cubicBezTo>
                  <a:cubicBezTo>
                    <a:pt x="468" y="376"/>
                    <a:pt x="401" y="376"/>
                    <a:pt x="334" y="443"/>
                  </a:cubicBezTo>
                  <a:cubicBezTo>
                    <a:pt x="301" y="443"/>
                    <a:pt x="267" y="476"/>
                    <a:pt x="234" y="510"/>
                  </a:cubicBezTo>
                  <a:cubicBezTo>
                    <a:pt x="201" y="510"/>
                    <a:pt x="201" y="543"/>
                    <a:pt x="167" y="576"/>
                  </a:cubicBezTo>
                  <a:cubicBezTo>
                    <a:pt x="156" y="587"/>
                    <a:pt x="149" y="599"/>
                    <a:pt x="143" y="610"/>
                  </a:cubicBezTo>
                  <a:lnTo>
                    <a:pt x="134" y="610"/>
                  </a:lnTo>
                  <a:lnTo>
                    <a:pt x="67" y="643"/>
                  </a:lnTo>
                  <a:cubicBezTo>
                    <a:pt x="34" y="643"/>
                    <a:pt x="34" y="676"/>
                    <a:pt x="1" y="676"/>
                  </a:cubicBezTo>
                  <a:cubicBezTo>
                    <a:pt x="1" y="710"/>
                    <a:pt x="1" y="743"/>
                    <a:pt x="1" y="743"/>
                  </a:cubicBezTo>
                  <a:lnTo>
                    <a:pt x="1" y="2177"/>
                  </a:lnTo>
                  <a:cubicBezTo>
                    <a:pt x="1" y="2211"/>
                    <a:pt x="1" y="2211"/>
                    <a:pt x="1" y="2244"/>
                  </a:cubicBezTo>
                  <a:lnTo>
                    <a:pt x="67" y="2244"/>
                  </a:lnTo>
                  <a:lnTo>
                    <a:pt x="134" y="2177"/>
                  </a:lnTo>
                  <a:cubicBezTo>
                    <a:pt x="134" y="2177"/>
                    <a:pt x="167" y="2177"/>
                    <a:pt x="167" y="2144"/>
                  </a:cubicBezTo>
                  <a:cubicBezTo>
                    <a:pt x="167" y="2111"/>
                    <a:pt x="167" y="2111"/>
                    <a:pt x="167" y="2077"/>
                  </a:cubicBezTo>
                  <a:lnTo>
                    <a:pt x="167" y="1243"/>
                  </a:lnTo>
                  <a:cubicBezTo>
                    <a:pt x="167" y="1110"/>
                    <a:pt x="167" y="1010"/>
                    <a:pt x="234" y="877"/>
                  </a:cubicBezTo>
                  <a:cubicBezTo>
                    <a:pt x="267" y="776"/>
                    <a:pt x="334" y="710"/>
                    <a:pt x="401" y="676"/>
                  </a:cubicBezTo>
                  <a:cubicBezTo>
                    <a:pt x="434" y="643"/>
                    <a:pt x="468" y="626"/>
                    <a:pt x="497" y="626"/>
                  </a:cubicBezTo>
                  <a:cubicBezTo>
                    <a:pt x="526" y="626"/>
                    <a:pt x="551" y="643"/>
                    <a:pt x="568" y="676"/>
                  </a:cubicBezTo>
                  <a:cubicBezTo>
                    <a:pt x="634" y="776"/>
                    <a:pt x="634" y="877"/>
                    <a:pt x="634" y="977"/>
                  </a:cubicBezTo>
                  <a:lnTo>
                    <a:pt x="634" y="1811"/>
                  </a:lnTo>
                  <a:cubicBezTo>
                    <a:pt x="634" y="1844"/>
                    <a:pt x="634" y="1844"/>
                    <a:pt x="634" y="1877"/>
                  </a:cubicBezTo>
                  <a:lnTo>
                    <a:pt x="668" y="1877"/>
                  </a:lnTo>
                  <a:lnTo>
                    <a:pt x="734" y="1811"/>
                  </a:lnTo>
                  <a:cubicBezTo>
                    <a:pt x="768" y="1811"/>
                    <a:pt x="768" y="1811"/>
                    <a:pt x="768" y="1777"/>
                  </a:cubicBezTo>
                  <a:cubicBezTo>
                    <a:pt x="768" y="1744"/>
                    <a:pt x="768" y="1744"/>
                    <a:pt x="768" y="1710"/>
                  </a:cubicBezTo>
                  <a:lnTo>
                    <a:pt x="768" y="877"/>
                  </a:lnTo>
                  <a:cubicBezTo>
                    <a:pt x="768" y="743"/>
                    <a:pt x="801" y="610"/>
                    <a:pt x="835" y="510"/>
                  </a:cubicBezTo>
                  <a:cubicBezTo>
                    <a:pt x="868" y="410"/>
                    <a:pt x="935" y="343"/>
                    <a:pt x="1035" y="309"/>
                  </a:cubicBezTo>
                  <a:cubicBezTo>
                    <a:pt x="1068" y="276"/>
                    <a:pt x="1101" y="259"/>
                    <a:pt x="1131" y="259"/>
                  </a:cubicBezTo>
                  <a:cubicBezTo>
                    <a:pt x="1160" y="259"/>
                    <a:pt x="1185" y="276"/>
                    <a:pt x="1201" y="309"/>
                  </a:cubicBezTo>
                  <a:cubicBezTo>
                    <a:pt x="1235" y="410"/>
                    <a:pt x="1268" y="510"/>
                    <a:pt x="1268" y="610"/>
                  </a:cubicBezTo>
                  <a:lnTo>
                    <a:pt x="1268" y="1444"/>
                  </a:lnTo>
                  <a:cubicBezTo>
                    <a:pt x="1235" y="1477"/>
                    <a:pt x="1235" y="1477"/>
                    <a:pt x="1268" y="1510"/>
                  </a:cubicBezTo>
                  <a:lnTo>
                    <a:pt x="1302" y="1510"/>
                  </a:lnTo>
                  <a:lnTo>
                    <a:pt x="1368" y="1444"/>
                  </a:lnTo>
                  <a:cubicBezTo>
                    <a:pt x="1368" y="1444"/>
                    <a:pt x="1402" y="1444"/>
                    <a:pt x="1402" y="1410"/>
                  </a:cubicBezTo>
                  <a:cubicBezTo>
                    <a:pt x="1402" y="1377"/>
                    <a:pt x="1402" y="1377"/>
                    <a:pt x="1402" y="1344"/>
                  </a:cubicBezTo>
                  <a:lnTo>
                    <a:pt x="1402" y="510"/>
                  </a:lnTo>
                  <a:cubicBezTo>
                    <a:pt x="1402" y="343"/>
                    <a:pt x="1368" y="209"/>
                    <a:pt x="1302" y="76"/>
                  </a:cubicBezTo>
                  <a:cubicBezTo>
                    <a:pt x="1268" y="26"/>
                    <a:pt x="1226" y="1"/>
                    <a:pt x="11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2" name="Google Shape;1112;p34"/>
            <p:cNvSpPr/>
            <p:nvPr/>
          </p:nvSpPr>
          <p:spPr>
            <a:xfrm>
              <a:off x="4063900" y="1803400"/>
              <a:ext cx="21725" cy="45900"/>
            </a:xfrm>
            <a:custGeom>
              <a:rect b="b" l="l" r="r" t="t"/>
              <a:pathLst>
                <a:path extrusionOk="0" h="1836" w="869">
                  <a:moveTo>
                    <a:pt x="668" y="801"/>
                  </a:moveTo>
                  <a:lnTo>
                    <a:pt x="668" y="868"/>
                  </a:lnTo>
                  <a:cubicBezTo>
                    <a:pt x="668" y="934"/>
                    <a:pt x="668" y="1001"/>
                    <a:pt x="668" y="1068"/>
                  </a:cubicBezTo>
                  <a:cubicBezTo>
                    <a:pt x="635" y="1135"/>
                    <a:pt x="635" y="1201"/>
                    <a:pt x="601" y="1235"/>
                  </a:cubicBezTo>
                  <a:cubicBezTo>
                    <a:pt x="568" y="1301"/>
                    <a:pt x="534" y="1335"/>
                    <a:pt x="501" y="1401"/>
                  </a:cubicBezTo>
                  <a:cubicBezTo>
                    <a:pt x="434" y="1435"/>
                    <a:pt x="401" y="1468"/>
                    <a:pt x="368" y="1502"/>
                  </a:cubicBezTo>
                  <a:cubicBezTo>
                    <a:pt x="334" y="1502"/>
                    <a:pt x="301" y="1535"/>
                    <a:pt x="268" y="1535"/>
                  </a:cubicBezTo>
                  <a:lnTo>
                    <a:pt x="201" y="1535"/>
                  </a:lnTo>
                  <a:cubicBezTo>
                    <a:pt x="201" y="1502"/>
                    <a:pt x="168" y="1502"/>
                    <a:pt x="168" y="1468"/>
                  </a:cubicBezTo>
                  <a:cubicBezTo>
                    <a:pt x="168" y="1468"/>
                    <a:pt x="168" y="1435"/>
                    <a:pt x="168" y="1401"/>
                  </a:cubicBezTo>
                  <a:cubicBezTo>
                    <a:pt x="168" y="1335"/>
                    <a:pt x="201" y="1268"/>
                    <a:pt x="234" y="1201"/>
                  </a:cubicBezTo>
                  <a:cubicBezTo>
                    <a:pt x="301" y="1101"/>
                    <a:pt x="368" y="1035"/>
                    <a:pt x="434" y="1001"/>
                  </a:cubicBezTo>
                  <a:lnTo>
                    <a:pt x="668" y="801"/>
                  </a:lnTo>
                  <a:close/>
                  <a:moveTo>
                    <a:pt x="635" y="0"/>
                  </a:moveTo>
                  <a:cubicBezTo>
                    <a:pt x="568" y="0"/>
                    <a:pt x="501" y="34"/>
                    <a:pt x="468" y="67"/>
                  </a:cubicBezTo>
                  <a:cubicBezTo>
                    <a:pt x="401" y="101"/>
                    <a:pt x="368" y="134"/>
                    <a:pt x="334" y="167"/>
                  </a:cubicBezTo>
                  <a:cubicBezTo>
                    <a:pt x="268" y="234"/>
                    <a:pt x="234" y="267"/>
                    <a:pt x="201" y="334"/>
                  </a:cubicBezTo>
                  <a:cubicBezTo>
                    <a:pt x="168" y="401"/>
                    <a:pt x="134" y="434"/>
                    <a:pt x="101" y="501"/>
                  </a:cubicBezTo>
                  <a:cubicBezTo>
                    <a:pt x="101" y="568"/>
                    <a:pt x="67" y="601"/>
                    <a:pt x="67" y="668"/>
                  </a:cubicBezTo>
                  <a:lnTo>
                    <a:pt x="67" y="701"/>
                  </a:lnTo>
                  <a:cubicBezTo>
                    <a:pt x="84" y="718"/>
                    <a:pt x="92" y="726"/>
                    <a:pt x="97" y="726"/>
                  </a:cubicBezTo>
                  <a:cubicBezTo>
                    <a:pt x="101" y="726"/>
                    <a:pt x="101" y="718"/>
                    <a:pt x="101" y="701"/>
                  </a:cubicBezTo>
                  <a:lnTo>
                    <a:pt x="168" y="668"/>
                  </a:lnTo>
                  <a:cubicBezTo>
                    <a:pt x="201" y="668"/>
                    <a:pt x="201" y="668"/>
                    <a:pt x="201" y="634"/>
                  </a:cubicBezTo>
                  <a:cubicBezTo>
                    <a:pt x="234" y="634"/>
                    <a:pt x="234" y="601"/>
                    <a:pt x="234" y="601"/>
                  </a:cubicBezTo>
                  <a:cubicBezTo>
                    <a:pt x="268" y="534"/>
                    <a:pt x="268" y="501"/>
                    <a:pt x="301" y="434"/>
                  </a:cubicBezTo>
                  <a:cubicBezTo>
                    <a:pt x="334" y="401"/>
                    <a:pt x="401" y="334"/>
                    <a:pt x="434" y="301"/>
                  </a:cubicBezTo>
                  <a:cubicBezTo>
                    <a:pt x="468" y="284"/>
                    <a:pt x="501" y="276"/>
                    <a:pt x="530" y="276"/>
                  </a:cubicBezTo>
                  <a:cubicBezTo>
                    <a:pt x="559" y="276"/>
                    <a:pt x="585" y="284"/>
                    <a:pt x="601" y="301"/>
                  </a:cubicBezTo>
                  <a:cubicBezTo>
                    <a:pt x="668" y="334"/>
                    <a:pt x="668" y="401"/>
                    <a:pt x="668" y="501"/>
                  </a:cubicBezTo>
                  <a:lnTo>
                    <a:pt x="668" y="534"/>
                  </a:lnTo>
                  <a:lnTo>
                    <a:pt x="401" y="768"/>
                  </a:lnTo>
                  <a:cubicBezTo>
                    <a:pt x="334" y="834"/>
                    <a:pt x="301" y="868"/>
                    <a:pt x="234" y="934"/>
                  </a:cubicBezTo>
                  <a:cubicBezTo>
                    <a:pt x="201" y="1001"/>
                    <a:pt x="134" y="1035"/>
                    <a:pt x="101" y="1101"/>
                  </a:cubicBezTo>
                  <a:cubicBezTo>
                    <a:pt x="67" y="1168"/>
                    <a:pt x="34" y="1235"/>
                    <a:pt x="34" y="1335"/>
                  </a:cubicBezTo>
                  <a:cubicBezTo>
                    <a:pt x="1" y="1401"/>
                    <a:pt x="1" y="1468"/>
                    <a:pt x="1" y="1535"/>
                  </a:cubicBezTo>
                  <a:cubicBezTo>
                    <a:pt x="1" y="1602"/>
                    <a:pt x="34" y="1668"/>
                    <a:pt x="67" y="1702"/>
                  </a:cubicBezTo>
                  <a:cubicBezTo>
                    <a:pt x="67" y="1735"/>
                    <a:pt x="101" y="1768"/>
                    <a:pt x="134" y="1802"/>
                  </a:cubicBezTo>
                  <a:cubicBezTo>
                    <a:pt x="168" y="1802"/>
                    <a:pt x="201" y="1835"/>
                    <a:pt x="234" y="1835"/>
                  </a:cubicBezTo>
                  <a:cubicBezTo>
                    <a:pt x="301" y="1802"/>
                    <a:pt x="334" y="1802"/>
                    <a:pt x="401" y="1768"/>
                  </a:cubicBezTo>
                  <a:cubicBezTo>
                    <a:pt x="434" y="1768"/>
                    <a:pt x="468" y="1735"/>
                    <a:pt x="501" y="1702"/>
                  </a:cubicBezTo>
                  <a:lnTo>
                    <a:pt x="601" y="1602"/>
                  </a:lnTo>
                  <a:cubicBezTo>
                    <a:pt x="601" y="1568"/>
                    <a:pt x="635" y="1502"/>
                    <a:pt x="668" y="1468"/>
                  </a:cubicBezTo>
                  <a:cubicBezTo>
                    <a:pt x="701" y="1435"/>
                    <a:pt x="701" y="1368"/>
                    <a:pt x="735" y="1335"/>
                  </a:cubicBezTo>
                  <a:lnTo>
                    <a:pt x="735" y="1468"/>
                  </a:lnTo>
                  <a:cubicBezTo>
                    <a:pt x="735" y="1468"/>
                    <a:pt x="735" y="1502"/>
                    <a:pt x="735" y="1502"/>
                  </a:cubicBezTo>
                  <a:cubicBezTo>
                    <a:pt x="735" y="1518"/>
                    <a:pt x="743" y="1527"/>
                    <a:pt x="751" y="1527"/>
                  </a:cubicBezTo>
                  <a:cubicBezTo>
                    <a:pt x="760" y="1527"/>
                    <a:pt x="768" y="1518"/>
                    <a:pt x="768" y="1502"/>
                  </a:cubicBezTo>
                  <a:lnTo>
                    <a:pt x="835" y="1468"/>
                  </a:lnTo>
                  <a:cubicBezTo>
                    <a:pt x="868" y="1468"/>
                    <a:pt x="868" y="1435"/>
                    <a:pt x="868" y="1435"/>
                  </a:cubicBezTo>
                  <a:cubicBezTo>
                    <a:pt x="868" y="1401"/>
                    <a:pt x="868" y="1368"/>
                    <a:pt x="868" y="1368"/>
                  </a:cubicBezTo>
                  <a:lnTo>
                    <a:pt x="868" y="434"/>
                  </a:lnTo>
                  <a:cubicBezTo>
                    <a:pt x="868" y="334"/>
                    <a:pt x="868" y="267"/>
                    <a:pt x="835" y="167"/>
                  </a:cubicBezTo>
                  <a:cubicBezTo>
                    <a:pt x="835" y="134"/>
                    <a:pt x="801" y="67"/>
                    <a:pt x="768" y="34"/>
                  </a:cubicBezTo>
                  <a:cubicBezTo>
                    <a:pt x="735" y="0"/>
                    <a:pt x="668" y="0"/>
                    <a:pt x="6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3" name="Google Shape;1113;p34"/>
            <p:cNvSpPr/>
            <p:nvPr/>
          </p:nvSpPr>
          <p:spPr>
            <a:xfrm>
              <a:off x="4093100" y="1786725"/>
              <a:ext cx="23375" cy="62575"/>
            </a:xfrm>
            <a:custGeom>
              <a:rect b="b" l="l" r="r" t="t"/>
              <a:pathLst>
                <a:path extrusionOk="0" h="2503" w="935">
                  <a:moveTo>
                    <a:pt x="545" y="262"/>
                  </a:moveTo>
                  <a:cubicBezTo>
                    <a:pt x="590" y="262"/>
                    <a:pt x="629" y="281"/>
                    <a:pt x="667" y="301"/>
                  </a:cubicBezTo>
                  <a:cubicBezTo>
                    <a:pt x="701" y="401"/>
                    <a:pt x="734" y="501"/>
                    <a:pt x="734" y="601"/>
                  </a:cubicBezTo>
                  <a:lnTo>
                    <a:pt x="734" y="768"/>
                  </a:lnTo>
                  <a:cubicBezTo>
                    <a:pt x="734" y="934"/>
                    <a:pt x="701" y="1068"/>
                    <a:pt x="667" y="1201"/>
                  </a:cubicBezTo>
                  <a:cubicBezTo>
                    <a:pt x="601" y="1301"/>
                    <a:pt x="534" y="1368"/>
                    <a:pt x="434" y="1435"/>
                  </a:cubicBezTo>
                  <a:cubicBezTo>
                    <a:pt x="401" y="1468"/>
                    <a:pt x="367" y="1485"/>
                    <a:pt x="334" y="1485"/>
                  </a:cubicBezTo>
                  <a:cubicBezTo>
                    <a:pt x="300" y="1485"/>
                    <a:pt x="267" y="1468"/>
                    <a:pt x="234" y="1435"/>
                  </a:cubicBezTo>
                  <a:cubicBezTo>
                    <a:pt x="167" y="1368"/>
                    <a:pt x="134" y="1268"/>
                    <a:pt x="167" y="1168"/>
                  </a:cubicBezTo>
                  <a:lnTo>
                    <a:pt x="167" y="934"/>
                  </a:lnTo>
                  <a:cubicBezTo>
                    <a:pt x="167" y="801"/>
                    <a:pt x="200" y="667"/>
                    <a:pt x="234" y="534"/>
                  </a:cubicBezTo>
                  <a:cubicBezTo>
                    <a:pt x="300" y="434"/>
                    <a:pt x="367" y="367"/>
                    <a:pt x="434" y="301"/>
                  </a:cubicBezTo>
                  <a:cubicBezTo>
                    <a:pt x="476" y="272"/>
                    <a:pt x="513" y="262"/>
                    <a:pt x="545" y="262"/>
                  </a:cubicBezTo>
                  <a:close/>
                  <a:moveTo>
                    <a:pt x="634" y="0"/>
                  </a:moveTo>
                  <a:cubicBezTo>
                    <a:pt x="567" y="0"/>
                    <a:pt x="534" y="34"/>
                    <a:pt x="467" y="67"/>
                  </a:cubicBezTo>
                  <a:cubicBezTo>
                    <a:pt x="401" y="100"/>
                    <a:pt x="334" y="167"/>
                    <a:pt x="267" y="234"/>
                  </a:cubicBezTo>
                  <a:cubicBezTo>
                    <a:pt x="234" y="301"/>
                    <a:pt x="200" y="367"/>
                    <a:pt x="167" y="434"/>
                  </a:cubicBezTo>
                  <a:lnTo>
                    <a:pt x="167" y="334"/>
                  </a:lnTo>
                  <a:cubicBezTo>
                    <a:pt x="167" y="334"/>
                    <a:pt x="167" y="301"/>
                    <a:pt x="167" y="301"/>
                  </a:cubicBezTo>
                  <a:cubicBezTo>
                    <a:pt x="150" y="284"/>
                    <a:pt x="142" y="276"/>
                    <a:pt x="138" y="276"/>
                  </a:cubicBezTo>
                  <a:cubicBezTo>
                    <a:pt x="134" y="276"/>
                    <a:pt x="134" y="284"/>
                    <a:pt x="134" y="301"/>
                  </a:cubicBezTo>
                  <a:lnTo>
                    <a:pt x="34" y="334"/>
                  </a:lnTo>
                  <a:cubicBezTo>
                    <a:pt x="34" y="334"/>
                    <a:pt x="0" y="367"/>
                    <a:pt x="0" y="367"/>
                  </a:cubicBezTo>
                  <a:cubicBezTo>
                    <a:pt x="0" y="401"/>
                    <a:pt x="0" y="434"/>
                    <a:pt x="0" y="434"/>
                  </a:cubicBezTo>
                  <a:lnTo>
                    <a:pt x="0" y="2469"/>
                  </a:lnTo>
                  <a:cubicBezTo>
                    <a:pt x="0" y="2469"/>
                    <a:pt x="0" y="2469"/>
                    <a:pt x="0" y="2502"/>
                  </a:cubicBezTo>
                  <a:lnTo>
                    <a:pt x="34" y="2502"/>
                  </a:lnTo>
                  <a:lnTo>
                    <a:pt x="134" y="2469"/>
                  </a:lnTo>
                  <a:cubicBezTo>
                    <a:pt x="134" y="2435"/>
                    <a:pt x="134" y="2435"/>
                    <a:pt x="167" y="2402"/>
                  </a:cubicBezTo>
                  <a:cubicBezTo>
                    <a:pt x="167" y="2402"/>
                    <a:pt x="167" y="2369"/>
                    <a:pt x="167" y="2335"/>
                  </a:cubicBezTo>
                  <a:lnTo>
                    <a:pt x="167" y="1668"/>
                  </a:lnTo>
                  <a:cubicBezTo>
                    <a:pt x="200" y="1702"/>
                    <a:pt x="234" y="1735"/>
                    <a:pt x="267" y="1735"/>
                  </a:cubicBezTo>
                  <a:cubicBezTo>
                    <a:pt x="287" y="1745"/>
                    <a:pt x="306" y="1749"/>
                    <a:pt x="326" y="1749"/>
                  </a:cubicBezTo>
                  <a:cubicBezTo>
                    <a:pt x="373" y="1749"/>
                    <a:pt x="420" y="1725"/>
                    <a:pt x="467" y="1702"/>
                  </a:cubicBezTo>
                  <a:cubicBezTo>
                    <a:pt x="534" y="1668"/>
                    <a:pt x="601" y="1601"/>
                    <a:pt x="634" y="1568"/>
                  </a:cubicBezTo>
                  <a:cubicBezTo>
                    <a:pt x="701" y="1468"/>
                    <a:pt x="734" y="1401"/>
                    <a:pt x="767" y="1335"/>
                  </a:cubicBezTo>
                  <a:cubicBezTo>
                    <a:pt x="834" y="1235"/>
                    <a:pt x="868" y="1134"/>
                    <a:pt x="868" y="1034"/>
                  </a:cubicBezTo>
                  <a:cubicBezTo>
                    <a:pt x="901" y="934"/>
                    <a:pt x="901" y="834"/>
                    <a:pt x="934" y="734"/>
                  </a:cubicBezTo>
                  <a:lnTo>
                    <a:pt x="934" y="634"/>
                  </a:lnTo>
                  <a:lnTo>
                    <a:pt x="934" y="501"/>
                  </a:lnTo>
                  <a:cubicBezTo>
                    <a:pt x="901" y="434"/>
                    <a:pt x="901" y="334"/>
                    <a:pt x="868" y="234"/>
                  </a:cubicBezTo>
                  <a:cubicBezTo>
                    <a:pt x="868" y="167"/>
                    <a:pt x="834" y="100"/>
                    <a:pt x="767" y="67"/>
                  </a:cubicBezTo>
                  <a:cubicBezTo>
                    <a:pt x="734" y="34"/>
                    <a:pt x="701" y="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4" name="Google Shape;1114;p34"/>
            <p:cNvSpPr/>
            <p:nvPr/>
          </p:nvSpPr>
          <p:spPr>
            <a:xfrm>
              <a:off x="3578550" y="1192325"/>
              <a:ext cx="1429400" cy="1123125"/>
            </a:xfrm>
            <a:custGeom>
              <a:rect b="b" l="l" r="r" t="t"/>
              <a:pathLst>
                <a:path extrusionOk="0" h="44925" w="57176">
                  <a:moveTo>
                    <a:pt x="56741" y="626"/>
                  </a:moveTo>
                  <a:lnTo>
                    <a:pt x="56741" y="11834"/>
                  </a:lnTo>
                  <a:lnTo>
                    <a:pt x="468" y="44324"/>
                  </a:lnTo>
                  <a:lnTo>
                    <a:pt x="468" y="33083"/>
                  </a:lnTo>
                  <a:lnTo>
                    <a:pt x="56741" y="626"/>
                  </a:lnTo>
                  <a:close/>
                  <a:moveTo>
                    <a:pt x="56958" y="1"/>
                  </a:moveTo>
                  <a:cubicBezTo>
                    <a:pt x="56917" y="1"/>
                    <a:pt x="56875" y="9"/>
                    <a:pt x="56841" y="26"/>
                  </a:cubicBezTo>
                  <a:lnTo>
                    <a:pt x="134" y="32783"/>
                  </a:lnTo>
                  <a:cubicBezTo>
                    <a:pt x="68" y="32816"/>
                    <a:pt x="34" y="32883"/>
                    <a:pt x="34" y="32983"/>
                  </a:cubicBezTo>
                  <a:lnTo>
                    <a:pt x="34" y="44691"/>
                  </a:lnTo>
                  <a:cubicBezTo>
                    <a:pt x="1" y="44791"/>
                    <a:pt x="68" y="44858"/>
                    <a:pt x="134" y="44891"/>
                  </a:cubicBezTo>
                  <a:cubicBezTo>
                    <a:pt x="168" y="44891"/>
                    <a:pt x="201" y="44925"/>
                    <a:pt x="234" y="44925"/>
                  </a:cubicBezTo>
                  <a:cubicBezTo>
                    <a:pt x="268" y="44925"/>
                    <a:pt x="301" y="44891"/>
                    <a:pt x="334" y="44891"/>
                  </a:cubicBezTo>
                  <a:lnTo>
                    <a:pt x="57075" y="12135"/>
                  </a:lnTo>
                  <a:cubicBezTo>
                    <a:pt x="57142" y="12101"/>
                    <a:pt x="57175" y="12035"/>
                    <a:pt x="57175" y="11935"/>
                  </a:cubicBezTo>
                  <a:lnTo>
                    <a:pt x="57175" y="226"/>
                  </a:lnTo>
                  <a:cubicBezTo>
                    <a:pt x="57175" y="126"/>
                    <a:pt x="57142" y="59"/>
                    <a:pt x="57075" y="26"/>
                  </a:cubicBezTo>
                  <a:cubicBezTo>
                    <a:pt x="57042" y="9"/>
                    <a:pt x="57000" y="1"/>
                    <a:pt x="5695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5" name="Google Shape;1115;p34"/>
            <p:cNvSpPr/>
            <p:nvPr/>
          </p:nvSpPr>
          <p:spPr>
            <a:xfrm>
              <a:off x="3676975" y="2141150"/>
              <a:ext cx="18350" cy="46725"/>
            </a:xfrm>
            <a:custGeom>
              <a:rect b="b" l="l" r="r" t="t"/>
              <a:pathLst>
                <a:path extrusionOk="0" h="1869" w="734">
                  <a:moveTo>
                    <a:pt x="33" y="0"/>
                  </a:moveTo>
                  <a:cubicBezTo>
                    <a:pt x="0" y="34"/>
                    <a:pt x="0" y="67"/>
                    <a:pt x="0" y="100"/>
                  </a:cubicBezTo>
                  <a:lnTo>
                    <a:pt x="0" y="1835"/>
                  </a:lnTo>
                  <a:cubicBezTo>
                    <a:pt x="0" y="1868"/>
                    <a:pt x="33" y="1868"/>
                    <a:pt x="33" y="1868"/>
                  </a:cubicBezTo>
                  <a:lnTo>
                    <a:pt x="67" y="1868"/>
                  </a:lnTo>
                  <a:cubicBezTo>
                    <a:pt x="100" y="1835"/>
                    <a:pt x="100" y="1835"/>
                    <a:pt x="100" y="1801"/>
                  </a:cubicBezTo>
                  <a:lnTo>
                    <a:pt x="100" y="1068"/>
                  </a:lnTo>
                  <a:cubicBezTo>
                    <a:pt x="100" y="934"/>
                    <a:pt x="133" y="801"/>
                    <a:pt x="200" y="701"/>
                  </a:cubicBezTo>
                  <a:cubicBezTo>
                    <a:pt x="234" y="601"/>
                    <a:pt x="300" y="501"/>
                    <a:pt x="367" y="467"/>
                  </a:cubicBezTo>
                  <a:cubicBezTo>
                    <a:pt x="417" y="434"/>
                    <a:pt x="459" y="417"/>
                    <a:pt x="492" y="417"/>
                  </a:cubicBezTo>
                  <a:cubicBezTo>
                    <a:pt x="525" y="417"/>
                    <a:pt x="550" y="434"/>
                    <a:pt x="567" y="467"/>
                  </a:cubicBezTo>
                  <a:cubicBezTo>
                    <a:pt x="634" y="534"/>
                    <a:pt x="634" y="634"/>
                    <a:pt x="634" y="734"/>
                  </a:cubicBezTo>
                  <a:lnTo>
                    <a:pt x="634" y="1468"/>
                  </a:lnTo>
                  <a:cubicBezTo>
                    <a:pt x="634" y="1501"/>
                    <a:pt x="667" y="1501"/>
                    <a:pt x="667" y="1501"/>
                  </a:cubicBezTo>
                  <a:lnTo>
                    <a:pt x="701" y="1501"/>
                  </a:lnTo>
                  <a:cubicBezTo>
                    <a:pt x="734" y="1501"/>
                    <a:pt x="734" y="1468"/>
                    <a:pt x="734" y="1435"/>
                  </a:cubicBezTo>
                  <a:lnTo>
                    <a:pt x="734" y="701"/>
                  </a:lnTo>
                  <a:cubicBezTo>
                    <a:pt x="734" y="601"/>
                    <a:pt x="734" y="534"/>
                    <a:pt x="734" y="467"/>
                  </a:cubicBezTo>
                  <a:cubicBezTo>
                    <a:pt x="701" y="400"/>
                    <a:pt x="701" y="367"/>
                    <a:pt x="667" y="334"/>
                  </a:cubicBezTo>
                  <a:cubicBezTo>
                    <a:pt x="634" y="300"/>
                    <a:pt x="600" y="267"/>
                    <a:pt x="534" y="267"/>
                  </a:cubicBezTo>
                  <a:cubicBezTo>
                    <a:pt x="500" y="267"/>
                    <a:pt x="434" y="267"/>
                    <a:pt x="400" y="300"/>
                  </a:cubicBezTo>
                  <a:cubicBezTo>
                    <a:pt x="334" y="334"/>
                    <a:pt x="267" y="400"/>
                    <a:pt x="234" y="467"/>
                  </a:cubicBezTo>
                  <a:cubicBezTo>
                    <a:pt x="167" y="534"/>
                    <a:pt x="133" y="601"/>
                    <a:pt x="100" y="667"/>
                  </a:cubicBezTo>
                  <a:lnTo>
                    <a:pt x="100" y="34"/>
                  </a:lnTo>
                  <a:cubicBezTo>
                    <a:pt x="100" y="0"/>
                    <a:pt x="100" y="0"/>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6" name="Google Shape;1116;p34"/>
            <p:cNvSpPr/>
            <p:nvPr/>
          </p:nvSpPr>
          <p:spPr>
            <a:xfrm>
              <a:off x="3699475" y="2126125"/>
              <a:ext cx="13375" cy="45075"/>
            </a:xfrm>
            <a:custGeom>
              <a:rect b="b" l="l" r="r" t="t"/>
              <a:pathLst>
                <a:path extrusionOk="0" h="1803" w="535">
                  <a:moveTo>
                    <a:pt x="201" y="1"/>
                  </a:moveTo>
                  <a:cubicBezTo>
                    <a:pt x="167" y="34"/>
                    <a:pt x="167" y="67"/>
                    <a:pt x="167" y="101"/>
                  </a:cubicBezTo>
                  <a:lnTo>
                    <a:pt x="167" y="534"/>
                  </a:lnTo>
                  <a:lnTo>
                    <a:pt x="34" y="601"/>
                  </a:lnTo>
                  <a:cubicBezTo>
                    <a:pt x="1" y="635"/>
                    <a:pt x="1" y="668"/>
                    <a:pt x="1" y="701"/>
                  </a:cubicBezTo>
                  <a:lnTo>
                    <a:pt x="1" y="735"/>
                  </a:lnTo>
                  <a:cubicBezTo>
                    <a:pt x="1" y="735"/>
                    <a:pt x="1" y="768"/>
                    <a:pt x="34" y="768"/>
                  </a:cubicBezTo>
                  <a:lnTo>
                    <a:pt x="167" y="668"/>
                  </a:lnTo>
                  <a:lnTo>
                    <a:pt x="167" y="1468"/>
                  </a:lnTo>
                  <a:cubicBezTo>
                    <a:pt x="167" y="1502"/>
                    <a:pt x="167" y="1569"/>
                    <a:pt x="167" y="1635"/>
                  </a:cubicBezTo>
                  <a:cubicBezTo>
                    <a:pt x="167" y="1669"/>
                    <a:pt x="201" y="1702"/>
                    <a:pt x="201" y="1735"/>
                  </a:cubicBezTo>
                  <a:cubicBezTo>
                    <a:pt x="234" y="1769"/>
                    <a:pt x="234" y="1769"/>
                    <a:pt x="268" y="1802"/>
                  </a:cubicBezTo>
                  <a:cubicBezTo>
                    <a:pt x="334" y="1802"/>
                    <a:pt x="368" y="1769"/>
                    <a:pt x="401" y="1769"/>
                  </a:cubicBezTo>
                  <a:lnTo>
                    <a:pt x="501" y="1702"/>
                  </a:lnTo>
                  <a:cubicBezTo>
                    <a:pt x="534" y="1669"/>
                    <a:pt x="534" y="1635"/>
                    <a:pt x="534" y="1635"/>
                  </a:cubicBezTo>
                  <a:lnTo>
                    <a:pt x="534" y="1602"/>
                  </a:lnTo>
                  <a:cubicBezTo>
                    <a:pt x="534" y="1569"/>
                    <a:pt x="501" y="1535"/>
                    <a:pt x="501" y="1535"/>
                  </a:cubicBezTo>
                  <a:lnTo>
                    <a:pt x="401" y="1602"/>
                  </a:lnTo>
                  <a:cubicBezTo>
                    <a:pt x="368" y="1619"/>
                    <a:pt x="343" y="1627"/>
                    <a:pt x="326" y="1627"/>
                  </a:cubicBezTo>
                  <a:cubicBezTo>
                    <a:pt x="309" y="1627"/>
                    <a:pt x="301" y="1619"/>
                    <a:pt x="301" y="1602"/>
                  </a:cubicBezTo>
                  <a:cubicBezTo>
                    <a:pt x="268" y="1535"/>
                    <a:pt x="268" y="1468"/>
                    <a:pt x="268" y="1402"/>
                  </a:cubicBezTo>
                  <a:lnTo>
                    <a:pt x="268" y="635"/>
                  </a:lnTo>
                  <a:lnTo>
                    <a:pt x="501" y="534"/>
                  </a:lnTo>
                  <a:cubicBezTo>
                    <a:pt x="501" y="501"/>
                    <a:pt x="534" y="468"/>
                    <a:pt x="534" y="434"/>
                  </a:cubicBezTo>
                  <a:lnTo>
                    <a:pt x="534" y="401"/>
                  </a:lnTo>
                  <a:cubicBezTo>
                    <a:pt x="534" y="368"/>
                    <a:pt x="501" y="368"/>
                    <a:pt x="501" y="368"/>
                  </a:cubicBezTo>
                  <a:lnTo>
                    <a:pt x="268" y="501"/>
                  </a:lnTo>
                  <a:lnTo>
                    <a:pt x="268" y="34"/>
                  </a:lnTo>
                  <a:cubicBezTo>
                    <a:pt x="268" y="34"/>
                    <a:pt x="268" y="1"/>
                    <a:pt x="2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7" name="Google Shape;1117;p34"/>
            <p:cNvSpPr/>
            <p:nvPr/>
          </p:nvSpPr>
          <p:spPr>
            <a:xfrm>
              <a:off x="3714500" y="2118625"/>
              <a:ext cx="13350" cy="43400"/>
            </a:xfrm>
            <a:custGeom>
              <a:rect b="b" l="l" r="r" t="t"/>
              <a:pathLst>
                <a:path extrusionOk="0" h="1736" w="534">
                  <a:moveTo>
                    <a:pt x="200" y="1"/>
                  </a:moveTo>
                  <a:cubicBezTo>
                    <a:pt x="200" y="1"/>
                    <a:pt x="167" y="34"/>
                    <a:pt x="167" y="67"/>
                  </a:cubicBezTo>
                  <a:lnTo>
                    <a:pt x="167" y="501"/>
                  </a:lnTo>
                  <a:lnTo>
                    <a:pt x="33" y="601"/>
                  </a:lnTo>
                  <a:cubicBezTo>
                    <a:pt x="33" y="601"/>
                    <a:pt x="0" y="634"/>
                    <a:pt x="0" y="668"/>
                  </a:cubicBezTo>
                  <a:lnTo>
                    <a:pt x="0" y="701"/>
                  </a:lnTo>
                  <a:cubicBezTo>
                    <a:pt x="0" y="725"/>
                    <a:pt x="17" y="748"/>
                    <a:pt x="27" y="748"/>
                  </a:cubicBezTo>
                  <a:cubicBezTo>
                    <a:pt x="31" y="748"/>
                    <a:pt x="33" y="744"/>
                    <a:pt x="33" y="734"/>
                  </a:cubicBezTo>
                  <a:lnTo>
                    <a:pt x="167" y="668"/>
                  </a:lnTo>
                  <a:lnTo>
                    <a:pt x="167" y="1402"/>
                  </a:lnTo>
                  <a:lnTo>
                    <a:pt x="167" y="1568"/>
                  </a:lnTo>
                  <a:cubicBezTo>
                    <a:pt x="200" y="1602"/>
                    <a:pt x="200" y="1635"/>
                    <a:pt x="200" y="1668"/>
                  </a:cubicBezTo>
                  <a:cubicBezTo>
                    <a:pt x="234" y="1702"/>
                    <a:pt x="267" y="1735"/>
                    <a:pt x="300" y="1735"/>
                  </a:cubicBezTo>
                  <a:cubicBezTo>
                    <a:pt x="334" y="1735"/>
                    <a:pt x="367" y="1735"/>
                    <a:pt x="400" y="1702"/>
                  </a:cubicBezTo>
                  <a:lnTo>
                    <a:pt x="500" y="1635"/>
                  </a:lnTo>
                  <a:cubicBezTo>
                    <a:pt x="534" y="1635"/>
                    <a:pt x="534" y="1602"/>
                    <a:pt x="534" y="1568"/>
                  </a:cubicBezTo>
                  <a:lnTo>
                    <a:pt x="534" y="1535"/>
                  </a:lnTo>
                  <a:cubicBezTo>
                    <a:pt x="534" y="1502"/>
                    <a:pt x="534" y="1502"/>
                    <a:pt x="500" y="1502"/>
                  </a:cubicBezTo>
                  <a:lnTo>
                    <a:pt x="400" y="1535"/>
                  </a:lnTo>
                  <a:cubicBezTo>
                    <a:pt x="384" y="1568"/>
                    <a:pt x="367" y="1585"/>
                    <a:pt x="350" y="1585"/>
                  </a:cubicBezTo>
                  <a:cubicBezTo>
                    <a:pt x="334" y="1585"/>
                    <a:pt x="317" y="1568"/>
                    <a:pt x="300" y="1535"/>
                  </a:cubicBezTo>
                  <a:cubicBezTo>
                    <a:pt x="267" y="1468"/>
                    <a:pt x="267" y="1402"/>
                    <a:pt x="267" y="1335"/>
                  </a:cubicBezTo>
                  <a:lnTo>
                    <a:pt x="267" y="634"/>
                  </a:lnTo>
                  <a:lnTo>
                    <a:pt x="500" y="501"/>
                  </a:lnTo>
                  <a:cubicBezTo>
                    <a:pt x="534" y="468"/>
                    <a:pt x="534" y="434"/>
                    <a:pt x="534" y="434"/>
                  </a:cubicBezTo>
                  <a:lnTo>
                    <a:pt x="534" y="367"/>
                  </a:lnTo>
                  <a:cubicBezTo>
                    <a:pt x="534" y="334"/>
                    <a:pt x="500" y="334"/>
                    <a:pt x="500" y="334"/>
                  </a:cubicBezTo>
                  <a:lnTo>
                    <a:pt x="267" y="468"/>
                  </a:lnTo>
                  <a:lnTo>
                    <a:pt x="267" y="34"/>
                  </a:lnTo>
                  <a:cubicBezTo>
                    <a:pt x="267" y="1"/>
                    <a:pt x="267" y="1"/>
                    <a:pt x="2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8" name="Google Shape;1118;p34"/>
            <p:cNvSpPr/>
            <p:nvPr/>
          </p:nvSpPr>
          <p:spPr>
            <a:xfrm>
              <a:off x="3732000" y="2116125"/>
              <a:ext cx="19200" cy="52550"/>
            </a:xfrm>
            <a:custGeom>
              <a:rect b="b" l="l" r="r" t="t"/>
              <a:pathLst>
                <a:path extrusionOk="0" h="2102" w="768">
                  <a:moveTo>
                    <a:pt x="465" y="153"/>
                  </a:moveTo>
                  <a:cubicBezTo>
                    <a:pt x="479" y="153"/>
                    <a:pt x="491" y="157"/>
                    <a:pt x="501" y="167"/>
                  </a:cubicBezTo>
                  <a:cubicBezTo>
                    <a:pt x="534" y="167"/>
                    <a:pt x="568" y="167"/>
                    <a:pt x="601" y="201"/>
                  </a:cubicBezTo>
                  <a:cubicBezTo>
                    <a:pt x="601" y="267"/>
                    <a:pt x="634" y="301"/>
                    <a:pt x="634" y="334"/>
                  </a:cubicBezTo>
                  <a:cubicBezTo>
                    <a:pt x="634" y="401"/>
                    <a:pt x="634" y="467"/>
                    <a:pt x="668" y="501"/>
                  </a:cubicBezTo>
                  <a:lnTo>
                    <a:pt x="668" y="668"/>
                  </a:lnTo>
                  <a:cubicBezTo>
                    <a:pt x="634" y="734"/>
                    <a:pt x="634" y="801"/>
                    <a:pt x="634" y="868"/>
                  </a:cubicBezTo>
                  <a:cubicBezTo>
                    <a:pt x="634" y="901"/>
                    <a:pt x="601" y="968"/>
                    <a:pt x="601" y="1035"/>
                  </a:cubicBezTo>
                  <a:cubicBezTo>
                    <a:pt x="568" y="1101"/>
                    <a:pt x="534" y="1135"/>
                    <a:pt x="501" y="1201"/>
                  </a:cubicBezTo>
                  <a:cubicBezTo>
                    <a:pt x="468" y="1235"/>
                    <a:pt x="434" y="1268"/>
                    <a:pt x="368" y="1301"/>
                  </a:cubicBezTo>
                  <a:cubicBezTo>
                    <a:pt x="334" y="1335"/>
                    <a:pt x="301" y="1335"/>
                    <a:pt x="267" y="1335"/>
                  </a:cubicBezTo>
                  <a:cubicBezTo>
                    <a:pt x="234" y="1335"/>
                    <a:pt x="201" y="1301"/>
                    <a:pt x="167" y="1268"/>
                  </a:cubicBezTo>
                  <a:cubicBezTo>
                    <a:pt x="134" y="1235"/>
                    <a:pt x="134" y="1201"/>
                    <a:pt x="134" y="1168"/>
                  </a:cubicBezTo>
                  <a:cubicBezTo>
                    <a:pt x="101" y="1101"/>
                    <a:pt x="101" y="1068"/>
                    <a:pt x="134" y="1001"/>
                  </a:cubicBezTo>
                  <a:cubicBezTo>
                    <a:pt x="134" y="968"/>
                    <a:pt x="134" y="934"/>
                    <a:pt x="134" y="901"/>
                  </a:cubicBezTo>
                  <a:cubicBezTo>
                    <a:pt x="134" y="868"/>
                    <a:pt x="134" y="834"/>
                    <a:pt x="134" y="801"/>
                  </a:cubicBezTo>
                  <a:cubicBezTo>
                    <a:pt x="101" y="734"/>
                    <a:pt x="101" y="701"/>
                    <a:pt x="134" y="634"/>
                  </a:cubicBezTo>
                  <a:cubicBezTo>
                    <a:pt x="134" y="568"/>
                    <a:pt x="134" y="501"/>
                    <a:pt x="167" y="467"/>
                  </a:cubicBezTo>
                  <a:cubicBezTo>
                    <a:pt x="201" y="401"/>
                    <a:pt x="234" y="334"/>
                    <a:pt x="267" y="301"/>
                  </a:cubicBezTo>
                  <a:cubicBezTo>
                    <a:pt x="301" y="267"/>
                    <a:pt x="334" y="201"/>
                    <a:pt x="368" y="201"/>
                  </a:cubicBezTo>
                  <a:cubicBezTo>
                    <a:pt x="391" y="177"/>
                    <a:pt x="431" y="153"/>
                    <a:pt x="465" y="153"/>
                  </a:cubicBezTo>
                  <a:close/>
                  <a:moveTo>
                    <a:pt x="568" y="0"/>
                  </a:moveTo>
                  <a:cubicBezTo>
                    <a:pt x="501" y="0"/>
                    <a:pt x="468" y="0"/>
                    <a:pt x="401" y="34"/>
                  </a:cubicBezTo>
                  <a:cubicBezTo>
                    <a:pt x="334" y="67"/>
                    <a:pt x="267" y="134"/>
                    <a:pt x="234" y="201"/>
                  </a:cubicBezTo>
                  <a:cubicBezTo>
                    <a:pt x="201" y="267"/>
                    <a:pt x="134" y="334"/>
                    <a:pt x="134" y="434"/>
                  </a:cubicBezTo>
                  <a:lnTo>
                    <a:pt x="134" y="301"/>
                  </a:lnTo>
                  <a:cubicBezTo>
                    <a:pt x="134" y="267"/>
                    <a:pt x="101" y="267"/>
                    <a:pt x="101" y="267"/>
                  </a:cubicBezTo>
                  <a:lnTo>
                    <a:pt x="67" y="267"/>
                  </a:lnTo>
                  <a:cubicBezTo>
                    <a:pt x="34" y="301"/>
                    <a:pt x="1" y="334"/>
                    <a:pt x="34" y="367"/>
                  </a:cubicBezTo>
                  <a:lnTo>
                    <a:pt x="34" y="2069"/>
                  </a:lnTo>
                  <a:cubicBezTo>
                    <a:pt x="34" y="2102"/>
                    <a:pt x="34" y="2102"/>
                    <a:pt x="67" y="2102"/>
                  </a:cubicBezTo>
                  <a:lnTo>
                    <a:pt x="101" y="2102"/>
                  </a:lnTo>
                  <a:cubicBezTo>
                    <a:pt x="101" y="2069"/>
                    <a:pt x="134" y="2035"/>
                    <a:pt x="134" y="2035"/>
                  </a:cubicBezTo>
                  <a:lnTo>
                    <a:pt x="134" y="1401"/>
                  </a:lnTo>
                  <a:cubicBezTo>
                    <a:pt x="134" y="1435"/>
                    <a:pt x="201" y="1468"/>
                    <a:pt x="234" y="1468"/>
                  </a:cubicBezTo>
                  <a:cubicBezTo>
                    <a:pt x="254" y="1478"/>
                    <a:pt x="273" y="1482"/>
                    <a:pt x="292" y="1482"/>
                  </a:cubicBezTo>
                  <a:cubicBezTo>
                    <a:pt x="337" y="1482"/>
                    <a:pt x="377" y="1458"/>
                    <a:pt x="401" y="1435"/>
                  </a:cubicBezTo>
                  <a:cubicBezTo>
                    <a:pt x="468" y="1401"/>
                    <a:pt x="534" y="1368"/>
                    <a:pt x="568" y="1301"/>
                  </a:cubicBezTo>
                  <a:cubicBezTo>
                    <a:pt x="634" y="1235"/>
                    <a:pt x="668" y="1168"/>
                    <a:pt x="701" y="1101"/>
                  </a:cubicBezTo>
                  <a:cubicBezTo>
                    <a:pt x="701" y="1035"/>
                    <a:pt x="734" y="934"/>
                    <a:pt x="734" y="868"/>
                  </a:cubicBezTo>
                  <a:cubicBezTo>
                    <a:pt x="768" y="801"/>
                    <a:pt x="768" y="701"/>
                    <a:pt x="768" y="634"/>
                  </a:cubicBezTo>
                  <a:lnTo>
                    <a:pt x="768" y="467"/>
                  </a:lnTo>
                  <a:cubicBezTo>
                    <a:pt x="768" y="367"/>
                    <a:pt x="768" y="301"/>
                    <a:pt x="734" y="234"/>
                  </a:cubicBezTo>
                  <a:cubicBezTo>
                    <a:pt x="734" y="201"/>
                    <a:pt x="701" y="134"/>
                    <a:pt x="701" y="67"/>
                  </a:cubicBezTo>
                  <a:cubicBezTo>
                    <a:pt x="668" y="34"/>
                    <a:pt x="634"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9" name="Google Shape;1119;p34"/>
            <p:cNvSpPr/>
            <p:nvPr/>
          </p:nvSpPr>
          <p:spPr>
            <a:xfrm>
              <a:off x="3757025" y="2112800"/>
              <a:ext cx="4200" cy="30025"/>
            </a:xfrm>
            <a:custGeom>
              <a:rect b="b" l="l" r="r" t="t"/>
              <a:pathLst>
                <a:path extrusionOk="0" h="1201" w="168">
                  <a:moveTo>
                    <a:pt x="100" y="0"/>
                  </a:moveTo>
                  <a:lnTo>
                    <a:pt x="34" y="33"/>
                  </a:lnTo>
                  <a:cubicBezTo>
                    <a:pt x="0" y="33"/>
                    <a:pt x="0" y="67"/>
                    <a:pt x="0" y="67"/>
                  </a:cubicBezTo>
                  <a:cubicBezTo>
                    <a:pt x="0" y="67"/>
                    <a:pt x="0" y="100"/>
                    <a:pt x="0" y="100"/>
                  </a:cubicBezTo>
                  <a:lnTo>
                    <a:pt x="0" y="234"/>
                  </a:lnTo>
                  <a:cubicBezTo>
                    <a:pt x="0" y="267"/>
                    <a:pt x="0" y="267"/>
                    <a:pt x="34" y="267"/>
                  </a:cubicBezTo>
                  <a:lnTo>
                    <a:pt x="134" y="234"/>
                  </a:lnTo>
                  <a:cubicBezTo>
                    <a:pt x="134" y="234"/>
                    <a:pt x="134" y="200"/>
                    <a:pt x="134" y="200"/>
                  </a:cubicBezTo>
                  <a:cubicBezTo>
                    <a:pt x="167" y="167"/>
                    <a:pt x="167" y="167"/>
                    <a:pt x="134" y="133"/>
                  </a:cubicBezTo>
                  <a:lnTo>
                    <a:pt x="134" y="33"/>
                  </a:lnTo>
                  <a:cubicBezTo>
                    <a:pt x="134" y="0"/>
                    <a:pt x="134" y="0"/>
                    <a:pt x="134" y="0"/>
                  </a:cubicBezTo>
                  <a:close/>
                  <a:moveTo>
                    <a:pt x="100" y="901"/>
                  </a:moveTo>
                  <a:lnTo>
                    <a:pt x="34" y="934"/>
                  </a:lnTo>
                  <a:cubicBezTo>
                    <a:pt x="0" y="967"/>
                    <a:pt x="0" y="967"/>
                    <a:pt x="0" y="967"/>
                  </a:cubicBezTo>
                  <a:cubicBezTo>
                    <a:pt x="0" y="1001"/>
                    <a:pt x="0" y="1001"/>
                    <a:pt x="0" y="1034"/>
                  </a:cubicBezTo>
                  <a:lnTo>
                    <a:pt x="0" y="1168"/>
                  </a:lnTo>
                  <a:cubicBezTo>
                    <a:pt x="0" y="1201"/>
                    <a:pt x="0" y="1201"/>
                    <a:pt x="34" y="1201"/>
                  </a:cubicBezTo>
                  <a:lnTo>
                    <a:pt x="134" y="1134"/>
                  </a:lnTo>
                  <a:cubicBezTo>
                    <a:pt x="134" y="1134"/>
                    <a:pt x="134" y="1134"/>
                    <a:pt x="134" y="1101"/>
                  </a:cubicBezTo>
                  <a:cubicBezTo>
                    <a:pt x="167" y="1101"/>
                    <a:pt x="167" y="1067"/>
                    <a:pt x="134" y="1067"/>
                  </a:cubicBezTo>
                  <a:lnTo>
                    <a:pt x="134" y="934"/>
                  </a:lnTo>
                  <a:lnTo>
                    <a:pt x="134" y="90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0" name="Google Shape;1120;p34"/>
            <p:cNvSpPr/>
            <p:nvPr/>
          </p:nvSpPr>
          <p:spPr>
            <a:xfrm>
              <a:off x="3765350" y="2076925"/>
              <a:ext cx="16725" cy="65900"/>
            </a:xfrm>
            <a:custGeom>
              <a:rect b="b" l="l" r="r" t="t"/>
              <a:pathLst>
                <a:path extrusionOk="0" h="2636" w="669">
                  <a:moveTo>
                    <a:pt x="635" y="1"/>
                  </a:moveTo>
                  <a:cubicBezTo>
                    <a:pt x="601" y="34"/>
                    <a:pt x="601" y="34"/>
                    <a:pt x="601" y="34"/>
                  </a:cubicBezTo>
                  <a:lnTo>
                    <a:pt x="601" y="67"/>
                  </a:lnTo>
                  <a:lnTo>
                    <a:pt x="1" y="2569"/>
                  </a:lnTo>
                  <a:cubicBezTo>
                    <a:pt x="1" y="2603"/>
                    <a:pt x="1" y="2603"/>
                    <a:pt x="1" y="2603"/>
                  </a:cubicBezTo>
                  <a:cubicBezTo>
                    <a:pt x="1" y="2636"/>
                    <a:pt x="1" y="2636"/>
                    <a:pt x="1" y="2636"/>
                  </a:cubicBezTo>
                  <a:lnTo>
                    <a:pt x="68" y="2636"/>
                  </a:lnTo>
                  <a:cubicBezTo>
                    <a:pt x="68" y="2636"/>
                    <a:pt x="68" y="2636"/>
                    <a:pt x="101" y="2603"/>
                  </a:cubicBezTo>
                  <a:lnTo>
                    <a:pt x="101" y="2569"/>
                  </a:lnTo>
                  <a:lnTo>
                    <a:pt x="668" y="67"/>
                  </a:lnTo>
                  <a:cubicBezTo>
                    <a:pt x="668" y="67"/>
                    <a:pt x="668" y="67"/>
                    <a:pt x="668" y="34"/>
                  </a:cubicBezTo>
                  <a:lnTo>
                    <a:pt x="6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1" name="Google Shape;1121;p34"/>
            <p:cNvSpPr/>
            <p:nvPr/>
          </p:nvSpPr>
          <p:spPr>
            <a:xfrm>
              <a:off x="3777025" y="2071100"/>
              <a:ext cx="16725" cy="65900"/>
            </a:xfrm>
            <a:custGeom>
              <a:rect b="b" l="l" r="r" t="t"/>
              <a:pathLst>
                <a:path extrusionOk="0" h="2636" w="669">
                  <a:moveTo>
                    <a:pt x="601" y="0"/>
                  </a:moveTo>
                  <a:cubicBezTo>
                    <a:pt x="601" y="0"/>
                    <a:pt x="568" y="34"/>
                    <a:pt x="568" y="34"/>
                  </a:cubicBezTo>
                  <a:lnTo>
                    <a:pt x="568" y="67"/>
                  </a:lnTo>
                  <a:lnTo>
                    <a:pt x="1" y="2569"/>
                  </a:lnTo>
                  <a:cubicBezTo>
                    <a:pt x="1" y="2569"/>
                    <a:pt x="1" y="2569"/>
                    <a:pt x="1" y="2602"/>
                  </a:cubicBezTo>
                  <a:cubicBezTo>
                    <a:pt x="1" y="2602"/>
                    <a:pt x="1" y="2602"/>
                    <a:pt x="1" y="2635"/>
                  </a:cubicBezTo>
                  <a:lnTo>
                    <a:pt x="34" y="2635"/>
                  </a:lnTo>
                  <a:cubicBezTo>
                    <a:pt x="68" y="2635"/>
                    <a:pt x="68" y="2602"/>
                    <a:pt x="68" y="2602"/>
                  </a:cubicBezTo>
                  <a:lnTo>
                    <a:pt x="68" y="2569"/>
                  </a:lnTo>
                  <a:lnTo>
                    <a:pt x="668" y="67"/>
                  </a:lnTo>
                  <a:cubicBezTo>
                    <a:pt x="668" y="67"/>
                    <a:pt x="668" y="34"/>
                    <a:pt x="668" y="34"/>
                  </a:cubicBezTo>
                  <a:cubicBezTo>
                    <a:pt x="668" y="0"/>
                    <a:pt x="668"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2" name="Google Shape;1122;p34"/>
            <p:cNvSpPr/>
            <p:nvPr/>
          </p:nvSpPr>
          <p:spPr>
            <a:xfrm>
              <a:off x="3797050" y="2071100"/>
              <a:ext cx="30875" cy="47550"/>
            </a:xfrm>
            <a:custGeom>
              <a:rect b="b" l="l" r="r" t="t"/>
              <a:pathLst>
                <a:path extrusionOk="0" h="1902" w="1235">
                  <a:moveTo>
                    <a:pt x="1035" y="0"/>
                  </a:moveTo>
                  <a:cubicBezTo>
                    <a:pt x="968" y="0"/>
                    <a:pt x="934" y="34"/>
                    <a:pt x="901" y="34"/>
                  </a:cubicBezTo>
                  <a:cubicBezTo>
                    <a:pt x="834" y="100"/>
                    <a:pt x="768" y="134"/>
                    <a:pt x="734" y="200"/>
                  </a:cubicBezTo>
                  <a:cubicBezTo>
                    <a:pt x="668" y="300"/>
                    <a:pt x="634" y="367"/>
                    <a:pt x="601" y="467"/>
                  </a:cubicBezTo>
                  <a:cubicBezTo>
                    <a:pt x="601" y="400"/>
                    <a:pt x="568" y="367"/>
                    <a:pt x="501" y="334"/>
                  </a:cubicBezTo>
                  <a:cubicBezTo>
                    <a:pt x="434" y="334"/>
                    <a:pt x="367" y="334"/>
                    <a:pt x="334" y="367"/>
                  </a:cubicBezTo>
                  <a:cubicBezTo>
                    <a:pt x="267" y="400"/>
                    <a:pt x="234" y="434"/>
                    <a:pt x="201" y="501"/>
                  </a:cubicBezTo>
                  <a:cubicBezTo>
                    <a:pt x="167" y="567"/>
                    <a:pt x="101" y="601"/>
                    <a:pt x="101" y="701"/>
                  </a:cubicBezTo>
                  <a:lnTo>
                    <a:pt x="101" y="567"/>
                  </a:lnTo>
                  <a:cubicBezTo>
                    <a:pt x="101" y="534"/>
                    <a:pt x="101" y="534"/>
                    <a:pt x="67" y="534"/>
                  </a:cubicBezTo>
                  <a:lnTo>
                    <a:pt x="34" y="534"/>
                  </a:lnTo>
                  <a:cubicBezTo>
                    <a:pt x="0" y="567"/>
                    <a:pt x="0" y="567"/>
                    <a:pt x="0" y="601"/>
                  </a:cubicBezTo>
                  <a:lnTo>
                    <a:pt x="0" y="1868"/>
                  </a:lnTo>
                  <a:cubicBezTo>
                    <a:pt x="0" y="1902"/>
                    <a:pt x="0" y="1902"/>
                    <a:pt x="34" y="1902"/>
                  </a:cubicBezTo>
                  <a:lnTo>
                    <a:pt x="67" y="1902"/>
                  </a:lnTo>
                  <a:cubicBezTo>
                    <a:pt x="101" y="1868"/>
                    <a:pt x="101" y="1868"/>
                    <a:pt x="101" y="1835"/>
                  </a:cubicBezTo>
                  <a:lnTo>
                    <a:pt x="101" y="1101"/>
                  </a:lnTo>
                  <a:cubicBezTo>
                    <a:pt x="101" y="1001"/>
                    <a:pt x="101" y="934"/>
                    <a:pt x="101" y="867"/>
                  </a:cubicBezTo>
                  <a:cubicBezTo>
                    <a:pt x="101" y="801"/>
                    <a:pt x="134" y="734"/>
                    <a:pt x="167" y="701"/>
                  </a:cubicBezTo>
                  <a:cubicBezTo>
                    <a:pt x="167" y="667"/>
                    <a:pt x="201" y="601"/>
                    <a:pt x="234" y="567"/>
                  </a:cubicBezTo>
                  <a:cubicBezTo>
                    <a:pt x="234" y="567"/>
                    <a:pt x="267" y="534"/>
                    <a:pt x="301" y="501"/>
                  </a:cubicBezTo>
                  <a:lnTo>
                    <a:pt x="401" y="501"/>
                  </a:lnTo>
                  <a:cubicBezTo>
                    <a:pt x="417" y="484"/>
                    <a:pt x="434" y="475"/>
                    <a:pt x="451" y="475"/>
                  </a:cubicBezTo>
                  <a:cubicBezTo>
                    <a:pt x="467" y="475"/>
                    <a:pt x="484" y="484"/>
                    <a:pt x="501" y="501"/>
                  </a:cubicBezTo>
                  <a:cubicBezTo>
                    <a:pt x="534" y="534"/>
                    <a:pt x="568" y="567"/>
                    <a:pt x="568" y="601"/>
                  </a:cubicBezTo>
                  <a:cubicBezTo>
                    <a:pt x="568" y="667"/>
                    <a:pt x="601" y="734"/>
                    <a:pt x="601" y="801"/>
                  </a:cubicBezTo>
                  <a:lnTo>
                    <a:pt x="601" y="1535"/>
                  </a:lnTo>
                  <a:cubicBezTo>
                    <a:pt x="601" y="1568"/>
                    <a:pt x="601" y="1568"/>
                    <a:pt x="634" y="1568"/>
                  </a:cubicBezTo>
                  <a:cubicBezTo>
                    <a:pt x="668" y="1568"/>
                    <a:pt x="701" y="1535"/>
                    <a:pt x="701" y="1501"/>
                  </a:cubicBezTo>
                  <a:lnTo>
                    <a:pt x="701" y="767"/>
                  </a:lnTo>
                  <a:cubicBezTo>
                    <a:pt x="668" y="701"/>
                    <a:pt x="668" y="601"/>
                    <a:pt x="701" y="534"/>
                  </a:cubicBezTo>
                  <a:cubicBezTo>
                    <a:pt x="701" y="467"/>
                    <a:pt x="734" y="434"/>
                    <a:pt x="734" y="367"/>
                  </a:cubicBezTo>
                  <a:cubicBezTo>
                    <a:pt x="768" y="334"/>
                    <a:pt x="801" y="300"/>
                    <a:pt x="834" y="267"/>
                  </a:cubicBezTo>
                  <a:cubicBezTo>
                    <a:pt x="834" y="234"/>
                    <a:pt x="868" y="200"/>
                    <a:pt x="901" y="200"/>
                  </a:cubicBezTo>
                  <a:cubicBezTo>
                    <a:pt x="934" y="167"/>
                    <a:pt x="968" y="167"/>
                    <a:pt x="1001" y="167"/>
                  </a:cubicBezTo>
                  <a:cubicBezTo>
                    <a:pt x="1001" y="167"/>
                    <a:pt x="1035" y="167"/>
                    <a:pt x="1068" y="200"/>
                  </a:cubicBezTo>
                  <a:cubicBezTo>
                    <a:pt x="1101" y="234"/>
                    <a:pt x="1101" y="267"/>
                    <a:pt x="1101" y="300"/>
                  </a:cubicBezTo>
                  <a:cubicBezTo>
                    <a:pt x="1101" y="367"/>
                    <a:pt x="1101" y="434"/>
                    <a:pt x="1101" y="501"/>
                  </a:cubicBezTo>
                  <a:lnTo>
                    <a:pt x="1101" y="1234"/>
                  </a:lnTo>
                  <a:cubicBezTo>
                    <a:pt x="1101" y="1268"/>
                    <a:pt x="1135" y="1268"/>
                    <a:pt x="1135" y="1268"/>
                  </a:cubicBezTo>
                  <a:lnTo>
                    <a:pt x="1168" y="1268"/>
                  </a:lnTo>
                  <a:cubicBezTo>
                    <a:pt x="1201" y="1268"/>
                    <a:pt x="1235" y="1234"/>
                    <a:pt x="1201" y="1201"/>
                  </a:cubicBezTo>
                  <a:lnTo>
                    <a:pt x="1201" y="434"/>
                  </a:lnTo>
                  <a:cubicBezTo>
                    <a:pt x="1201" y="367"/>
                    <a:pt x="1201" y="267"/>
                    <a:pt x="1201" y="200"/>
                  </a:cubicBezTo>
                  <a:cubicBezTo>
                    <a:pt x="1168" y="134"/>
                    <a:pt x="1168" y="100"/>
                    <a:pt x="1135" y="67"/>
                  </a:cubicBezTo>
                  <a:cubicBezTo>
                    <a:pt x="1101" y="34"/>
                    <a:pt x="1068"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3" name="Google Shape;1123;p34"/>
            <p:cNvSpPr/>
            <p:nvPr/>
          </p:nvSpPr>
          <p:spPr>
            <a:xfrm>
              <a:off x="3832075" y="2055250"/>
              <a:ext cx="18375" cy="53400"/>
            </a:xfrm>
            <a:custGeom>
              <a:rect b="b" l="l" r="r" t="t"/>
              <a:pathLst>
                <a:path extrusionOk="0" h="2136" w="735">
                  <a:moveTo>
                    <a:pt x="701" y="0"/>
                  </a:moveTo>
                  <a:cubicBezTo>
                    <a:pt x="701" y="0"/>
                    <a:pt x="668" y="0"/>
                    <a:pt x="668" y="34"/>
                  </a:cubicBezTo>
                  <a:lnTo>
                    <a:pt x="668" y="67"/>
                  </a:lnTo>
                  <a:lnTo>
                    <a:pt x="367" y="1268"/>
                  </a:lnTo>
                  <a:lnTo>
                    <a:pt x="101" y="401"/>
                  </a:lnTo>
                  <a:lnTo>
                    <a:pt x="34" y="401"/>
                  </a:lnTo>
                  <a:cubicBezTo>
                    <a:pt x="0" y="401"/>
                    <a:pt x="0" y="401"/>
                    <a:pt x="0" y="434"/>
                  </a:cubicBezTo>
                  <a:cubicBezTo>
                    <a:pt x="0" y="434"/>
                    <a:pt x="0" y="434"/>
                    <a:pt x="0" y="467"/>
                  </a:cubicBezTo>
                  <a:cubicBezTo>
                    <a:pt x="0" y="467"/>
                    <a:pt x="0" y="501"/>
                    <a:pt x="0" y="501"/>
                  </a:cubicBezTo>
                  <a:lnTo>
                    <a:pt x="334" y="1501"/>
                  </a:lnTo>
                  <a:lnTo>
                    <a:pt x="201" y="2035"/>
                  </a:lnTo>
                  <a:lnTo>
                    <a:pt x="201" y="2102"/>
                  </a:lnTo>
                  <a:cubicBezTo>
                    <a:pt x="201" y="2102"/>
                    <a:pt x="201" y="2135"/>
                    <a:pt x="201" y="2135"/>
                  </a:cubicBezTo>
                  <a:lnTo>
                    <a:pt x="267" y="2135"/>
                  </a:lnTo>
                  <a:cubicBezTo>
                    <a:pt x="267" y="2135"/>
                    <a:pt x="267" y="2102"/>
                    <a:pt x="267" y="2102"/>
                  </a:cubicBezTo>
                  <a:cubicBezTo>
                    <a:pt x="267" y="2102"/>
                    <a:pt x="267" y="2069"/>
                    <a:pt x="267" y="2069"/>
                  </a:cubicBezTo>
                  <a:lnTo>
                    <a:pt x="734" y="67"/>
                  </a:lnTo>
                  <a:cubicBezTo>
                    <a:pt x="734" y="67"/>
                    <a:pt x="734" y="34"/>
                    <a:pt x="734" y="34"/>
                  </a:cubicBezTo>
                  <a:cubicBezTo>
                    <a:pt x="734" y="0"/>
                    <a:pt x="734" y="0"/>
                    <a:pt x="7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4" name="Google Shape;1124;p34"/>
            <p:cNvSpPr/>
            <p:nvPr/>
          </p:nvSpPr>
          <p:spPr>
            <a:xfrm>
              <a:off x="3856250" y="2044400"/>
              <a:ext cx="18375" cy="52575"/>
            </a:xfrm>
            <a:custGeom>
              <a:rect b="b" l="l" r="r" t="t"/>
              <a:pathLst>
                <a:path extrusionOk="0" h="2103" w="735">
                  <a:moveTo>
                    <a:pt x="501" y="168"/>
                  </a:moveTo>
                  <a:cubicBezTo>
                    <a:pt x="535" y="168"/>
                    <a:pt x="568" y="201"/>
                    <a:pt x="568" y="234"/>
                  </a:cubicBezTo>
                  <a:cubicBezTo>
                    <a:pt x="601" y="268"/>
                    <a:pt x="635" y="301"/>
                    <a:pt x="635" y="368"/>
                  </a:cubicBezTo>
                  <a:cubicBezTo>
                    <a:pt x="635" y="401"/>
                    <a:pt x="635" y="468"/>
                    <a:pt x="635" y="534"/>
                  </a:cubicBezTo>
                  <a:cubicBezTo>
                    <a:pt x="635" y="568"/>
                    <a:pt x="635" y="635"/>
                    <a:pt x="635" y="668"/>
                  </a:cubicBezTo>
                  <a:cubicBezTo>
                    <a:pt x="635" y="735"/>
                    <a:pt x="635" y="801"/>
                    <a:pt x="635" y="868"/>
                  </a:cubicBezTo>
                  <a:cubicBezTo>
                    <a:pt x="601" y="935"/>
                    <a:pt x="601" y="1001"/>
                    <a:pt x="568" y="1035"/>
                  </a:cubicBezTo>
                  <a:cubicBezTo>
                    <a:pt x="568" y="1102"/>
                    <a:pt x="535" y="1135"/>
                    <a:pt x="501" y="1202"/>
                  </a:cubicBezTo>
                  <a:cubicBezTo>
                    <a:pt x="468" y="1235"/>
                    <a:pt x="434" y="1268"/>
                    <a:pt x="368" y="1302"/>
                  </a:cubicBezTo>
                  <a:cubicBezTo>
                    <a:pt x="334" y="1335"/>
                    <a:pt x="301" y="1335"/>
                    <a:pt x="268" y="1335"/>
                  </a:cubicBezTo>
                  <a:cubicBezTo>
                    <a:pt x="201" y="1335"/>
                    <a:pt x="201" y="1302"/>
                    <a:pt x="168" y="1302"/>
                  </a:cubicBezTo>
                  <a:cubicBezTo>
                    <a:pt x="134" y="1235"/>
                    <a:pt x="134" y="1202"/>
                    <a:pt x="134" y="1168"/>
                  </a:cubicBezTo>
                  <a:cubicBezTo>
                    <a:pt x="101" y="1135"/>
                    <a:pt x="101" y="1068"/>
                    <a:pt x="101" y="1035"/>
                  </a:cubicBezTo>
                  <a:lnTo>
                    <a:pt x="101" y="835"/>
                  </a:lnTo>
                  <a:cubicBezTo>
                    <a:pt x="101" y="768"/>
                    <a:pt x="101" y="701"/>
                    <a:pt x="134" y="635"/>
                  </a:cubicBezTo>
                  <a:cubicBezTo>
                    <a:pt x="134" y="601"/>
                    <a:pt x="134" y="534"/>
                    <a:pt x="168" y="468"/>
                  </a:cubicBezTo>
                  <a:cubicBezTo>
                    <a:pt x="201" y="401"/>
                    <a:pt x="201" y="368"/>
                    <a:pt x="268" y="301"/>
                  </a:cubicBezTo>
                  <a:cubicBezTo>
                    <a:pt x="268" y="268"/>
                    <a:pt x="334" y="234"/>
                    <a:pt x="368" y="201"/>
                  </a:cubicBezTo>
                  <a:cubicBezTo>
                    <a:pt x="401" y="168"/>
                    <a:pt x="468" y="168"/>
                    <a:pt x="501" y="168"/>
                  </a:cubicBezTo>
                  <a:close/>
                  <a:moveTo>
                    <a:pt x="568" y="1"/>
                  </a:moveTo>
                  <a:cubicBezTo>
                    <a:pt x="501" y="1"/>
                    <a:pt x="434" y="1"/>
                    <a:pt x="401" y="34"/>
                  </a:cubicBezTo>
                  <a:cubicBezTo>
                    <a:pt x="301" y="67"/>
                    <a:pt x="268" y="134"/>
                    <a:pt x="201" y="201"/>
                  </a:cubicBezTo>
                  <a:cubicBezTo>
                    <a:pt x="168" y="268"/>
                    <a:pt x="134" y="334"/>
                    <a:pt x="101" y="401"/>
                  </a:cubicBezTo>
                  <a:lnTo>
                    <a:pt x="101" y="301"/>
                  </a:lnTo>
                  <a:cubicBezTo>
                    <a:pt x="101" y="268"/>
                    <a:pt x="68" y="268"/>
                    <a:pt x="68" y="268"/>
                  </a:cubicBezTo>
                  <a:lnTo>
                    <a:pt x="34" y="268"/>
                  </a:lnTo>
                  <a:cubicBezTo>
                    <a:pt x="1" y="268"/>
                    <a:pt x="1" y="301"/>
                    <a:pt x="1" y="334"/>
                  </a:cubicBezTo>
                  <a:lnTo>
                    <a:pt x="1" y="2069"/>
                  </a:lnTo>
                  <a:cubicBezTo>
                    <a:pt x="1" y="2102"/>
                    <a:pt x="1" y="2102"/>
                    <a:pt x="34" y="2102"/>
                  </a:cubicBezTo>
                  <a:lnTo>
                    <a:pt x="68" y="2102"/>
                  </a:lnTo>
                  <a:cubicBezTo>
                    <a:pt x="101" y="2102"/>
                    <a:pt x="101" y="2069"/>
                    <a:pt x="101" y="2036"/>
                  </a:cubicBezTo>
                  <a:lnTo>
                    <a:pt x="101" y="1402"/>
                  </a:lnTo>
                  <a:cubicBezTo>
                    <a:pt x="134" y="1435"/>
                    <a:pt x="168" y="1468"/>
                    <a:pt x="201" y="1502"/>
                  </a:cubicBezTo>
                  <a:cubicBezTo>
                    <a:pt x="268" y="1502"/>
                    <a:pt x="334" y="1502"/>
                    <a:pt x="401" y="1468"/>
                  </a:cubicBezTo>
                  <a:cubicBezTo>
                    <a:pt x="434" y="1402"/>
                    <a:pt x="501" y="1368"/>
                    <a:pt x="568" y="1302"/>
                  </a:cubicBezTo>
                  <a:cubicBezTo>
                    <a:pt x="601" y="1235"/>
                    <a:pt x="635" y="1168"/>
                    <a:pt x="668" y="1102"/>
                  </a:cubicBezTo>
                  <a:cubicBezTo>
                    <a:pt x="701" y="1035"/>
                    <a:pt x="701" y="935"/>
                    <a:pt x="735" y="868"/>
                  </a:cubicBezTo>
                  <a:cubicBezTo>
                    <a:pt x="735" y="768"/>
                    <a:pt x="735" y="701"/>
                    <a:pt x="735" y="635"/>
                  </a:cubicBezTo>
                  <a:lnTo>
                    <a:pt x="735" y="534"/>
                  </a:lnTo>
                  <a:lnTo>
                    <a:pt x="735" y="468"/>
                  </a:lnTo>
                  <a:cubicBezTo>
                    <a:pt x="735" y="368"/>
                    <a:pt x="735" y="301"/>
                    <a:pt x="735" y="234"/>
                  </a:cubicBezTo>
                  <a:cubicBezTo>
                    <a:pt x="701" y="168"/>
                    <a:pt x="701" y="134"/>
                    <a:pt x="668" y="67"/>
                  </a:cubicBezTo>
                  <a:cubicBezTo>
                    <a:pt x="635" y="34"/>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5" name="Google Shape;1125;p34"/>
            <p:cNvSpPr/>
            <p:nvPr/>
          </p:nvSpPr>
          <p:spPr>
            <a:xfrm>
              <a:off x="3878775" y="2031075"/>
              <a:ext cx="18375" cy="38375"/>
            </a:xfrm>
            <a:custGeom>
              <a:rect b="b" l="l" r="r" t="t"/>
              <a:pathLst>
                <a:path extrusionOk="0" h="1535" w="735">
                  <a:moveTo>
                    <a:pt x="601" y="600"/>
                  </a:moveTo>
                  <a:lnTo>
                    <a:pt x="601" y="701"/>
                  </a:lnTo>
                  <a:cubicBezTo>
                    <a:pt x="601" y="767"/>
                    <a:pt x="601" y="834"/>
                    <a:pt x="601" y="934"/>
                  </a:cubicBezTo>
                  <a:cubicBezTo>
                    <a:pt x="601" y="1001"/>
                    <a:pt x="568" y="1034"/>
                    <a:pt x="534" y="1101"/>
                  </a:cubicBezTo>
                  <a:cubicBezTo>
                    <a:pt x="501" y="1168"/>
                    <a:pt x="501" y="1201"/>
                    <a:pt x="467" y="1268"/>
                  </a:cubicBezTo>
                  <a:cubicBezTo>
                    <a:pt x="401" y="1301"/>
                    <a:pt x="367" y="1301"/>
                    <a:pt x="334" y="1334"/>
                  </a:cubicBezTo>
                  <a:cubicBezTo>
                    <a:pt x="301" y="1368"/>
                    <a:pt x="267" y="1368"/>
                    <a:pt x="234" y="1368"/>
                  </a:cubicBezTo>
                  <a:lnTo>
                    <a:pt x="167" y="1368"/>
                  </a:lnTo>
                  <a:cubicBezTo>
                    <a:pt x="134" y="1368"/>
                    <a:pt x="134" y="1334"/>
                    <a:pt x="134" y="1334"/>
                  </a:cubicBezTo>
                  <a:cubicBezTo>
                    <a:pt x="101" y="1301"/>
                    <a:pt x="101" y="1268"/>
                    <a:pt x="101" y="1234"/>
                  </a:cubicBezTo>
                  <a:cubicBezTo>
                    <a:pt x="134" y="1034"/>
                    <a:pt x="234" y="867"/>
                    <a:pt x="367" y="767"/>
                  </a:cubicBezTo>
                  <a:lnTo>
                    <a:pt x="601" y="600"/>
                  </a:lnTo>
                  <a:close/>
                  <a:moveTo>
                    <a:pt x="601" y="0"/>
                  </a:moveTo>
                  <a:cubicBezTo>
                    <a:pt x="534" y="0"/>
                    <a:pt x="467" y="0"/>
                    <a:pt x="434" y="33"/>
                  </a:cubicBezTo>
                  <a:cubicBezTo>
                    <a:pt x="367" y="67"/>
                    <a:pt x="301" y="100"/>
                    <a:pt x="267" y="167"/>
                  </a:cubicBezTo>
                  <a:cubicBezTo>
                    <a:pt x="234" y="200"/>
                    <a:pt x="201" y="267"/>
                    <a:pt x="167" y="300"/>
                  </a:cubicBezTo>
                  <a:cubicBezTo>
                    <a:pt x="167" y="334"/>
                    <a:pt x="134" y="400"/>
                    <a:pt x="134" y="434"/>
                  </a:cubicBezTo>
                  <a:cubicBezTo>
                    <a:pt x="101" y="467"/>
                    <a:pt x="101" y="500"/>
                    <a:pt x="101" y="534"/>
                  </a:cubicBezTo>
                  <a:lnTo>
                    <a:pt x="101" y="567"/>
                  </a:lnTo>
                  <a:lnTo>
                    <a:pt x="167" y="567"/>
                  </a:lnTo>
                  <a:cubicBezTo>
                    <a:pt x="167" y="534"/>
                    <a:pt x="167" y="534"/>
                    <a:pt x="167" y="500"/>
                  </a:cubicBezTo>
                  <a:cubicBezTo>
                    <a:pt x="201" y="434"/>
                    <a:pt x="201" y="400"/>
                    <a:pt x="234" y="334"/>
                  </a:cubicBezTo>
                  <a:cubicBezTo>
                    <a:pt x="267" y="300"/>
                    <a:pt x="334" y="234"/>
                    <a:pt x="401" y="200"/>
                  </a:cubicBezTo>
                  <a:cubicBezTo>
                    <a:pt x="467" y="167"/>
                    <a:pt x="501" y="167"/>
                    <a:pt x="568" y="167"/>
                  </a:cubicBezTo>
                  <a:cubicBezTo>
                    <a:pt x="634" y="200"/>
                    <a:pt x="634" y="267"/>
                    <a:pt x="634" y="367"/>
                  </a:cubicBezTo>
                  <a:lnTo>
                    <a:pt x="634" y="467"/>
                  </a:lnTo>
                  <a:lnTo>
                    <a:pt x="367" y="667"/>
                  </a:lnTo>
                  <a:cubicBezTo>
                    <a:pt x="301" y="701"/>
                    <a:pt x="267" y="767"/>
                    <a:pt x="201" y="801"/>
                  </a:cubicBezTo>
                  <a:cubicBezTo>
                    <a:pt x="167" y="834"/>
                    <a:pt x="134" y="901"/>
                    <a:pt x="101" y="967"/>
                  </a:cubicBezTo>
                  <a:cubicBezTo>
                    <a:pt x="67" y="1001"/>
                    <a:pt x="67" y="1067"/>
                    <a:pt x="34" y="1134"/>
                  </a:cubicBezTo>
                  <a:cubicBezTo>
                    <a:pt x="34" y="1168"/>
                    <a:pt x="0" y="1234"/>
                    <a:pt x="0" y="1301"/>
                  </a:cubicBezTo>
                  <a:cubicBezTo>
                    <a:pt x="0" y="1334"/>
                    <a:pt x="34" y="1401"/>
                    <a:pt x="34" y="1434"/>
                  </a:cubicBezTo>
                  <a:cubicBezTo>
                    <a:pt x="67" y="1468"/>
                    <a:pt x="67" y="1501"/>
                    <a:pt x="101" y="1501"/>
                  </a:cubicBezTo>
                  <a:cubicBezTo>
                    <a:pt x="134" y="1534"/>
                    <a:pt x="167" y="1534"/>
                    <a:pt x="201" y="1534"/>
                  </a:cubicBezTo>
                  <a:cubicBezTo>
                    <a:pt x="234" y="1534"/>
                    <a:pt x="267" y="1534"/>
                    <a:pt x="334" y="1501"/>
                  </a:cubicBezTo>
                  <a:cubicBezTo>
                    <a:pt x="367" y="1468"/>
                    <a:pt x="401" y="1468"/>
                    <a:pt x="434" y="1434"/>
                  </a:cubicBezTo>
                  <a:cubicBezTo>
                    <a:pt x="467" y="1401"/>
                    <a:pt x="501" y="1368"/>
                    <a:pt x="534" y="1334"/>
                  </a:cubicBezTo>
                  <a:cubicBezTo>
                    <a:pt x="534" y="1301"/>
                    <a:pt x="568" y="1268"/>
                    <a:pt x="568" y="1234"/>
                  </a:cubicBezTo>
                  <a:cubicBezTo>
                    <a:pt x="601" y="1201"/>
                    <a:pt x="601" y="1168"/>
                    <a:pt x="634" y="1134"/>
                  </a:cubicBezTo>
                  <a:lnTo>
                    <a:pt x="634" y="1234"/>
                  </a:lnTo>
                  <a:cubicBezTo>
                    <a:pt x="634" y="1268"/>
                    <a:pt x="634" y="1301"/>
                    <a:pt x="668" y="1301"/>
                  </a:cubicBezTo>
                  <a:lnTo>
                    <a:pt x="701" y="1268"/>
                  </a:lnTo>
                  <a:cubicBezTo>
                    <a:pt x="734" y="1234"/>
                    <a:pt x="734" y="1201"/>
                    <a:pt x="734" y="1168"/>
                  </a:cubicBezTo>
                  <a:lnTo>
                    <a:pt x="734" y="300"/>
                  </a:lnTo>
                  <a:cubicBezTo>
                    <a:pt x="734" y="267"/>
                    <a:pt x="734" y="200"/>
                    <a:pt x="734" y="167"/>
                  </a:cubicBezTo>
                  <a:cubicBezTo>
                    <a:pt x="734" y="100"/>
                    <a:pt x="701" y="67"/>
                    <a:pt x="701" y="33"/>
                  </a:cubicBezTo>
                  <a:cubicBezTo>
                    <a:pt x="668" y="0"/>
                    <a:pt x="634"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6" name="Google Shape;1126;p34"/>
            <p:cNvSpPr/>
            <p:nvPr/>
          </p:nvSpPr>
          <p:spPr>
            <a:xfrm>
              <a:off x="3901300" y="2015225"/>
              <a:ext cx="19200" cy="54225"/>
            </a:xfrm>
            <a:custGeom>
              <a:rect b="b" l="l" r="r" t="t"/>
              <a:pathLst>
                <a:path extrusionOk="0" h="2169" w="768">
                  <a:moveTo>
                    <a:pt x="567" y="234"/>
                  </a:moveTo>
                  <a:cubicBezTo>
                    <a:pt x="601" y="267"/>
                    <a:pt x="634" y="267"/>
                    <a:pt x="634" y="300"/>
                  </a:cubicBezTo>
                  <a:cubicBezTo>
                    <a:pt x="667" y="334"/>
                    <a:pt x="701" y="367"/>
                    <a:pt x="701" y="434"/>
                  </a:cubicBezTo>
                  <a:cubicBezTo>
                    <a:pt x="701" y="467"/>
                    <a:pt x="701" y="534"/>
                    <a:pt x="701" y="567"/>
                  </a:cubicBezTo>
                  <a:lnTo>
                    <a:pt x="701" y="601"/>
                  </a:lnTo>
                  <a:cubicBezTo>
                    <a:pt x="701" y="634"/>
                    <a:pt x="701" y="634"/>
                    <a:pt x="701" y="667"/>
                  </a:cubicBezTo>
                  <a:cubicBezTo>
                    <a:pt x="701" y="701"/>
                    <a:pt x="701" y="734"/>
                    <a:pt x="701" y="767"/>
                  </a:cubicBezTo>
                  <a:cubicBezTo>
                    <a:pt x="701" y="834"/>
                    <a:pt x="701" y="868"/>
                    <a:pt x="701" y="934"/>
                  </a:cubicBezTo>
                  <a:cubicBezTo>
                    <a:pt x="701" y="1001"/>
                    <a:pt x="667" y="1068"/>
                    <a:pt x="634" y="1101"/>
                  </a:cubicBezTo>
                  <a:cubicBezTo>
                    <a:pt x="634" y="1168"/>
                    <a:pt x="601" y="1234"/>
                    <a:pt x="567" y="1268"/>
                  </a:cubicBezTo>
                  <a:cubicBezTo>
                    <a:pt x="534" y="1335"/>
                    <a:pt x="500" y="1368"/>
                    <a:pt x="434" y="1401"/>
                  </a:cubicBezTo>
                  <a:cubicBezTo>
                    <a:pt x="400" y="1401"/>
                    <a:pt x="367" y="1435"/>
                    <a:pt x="300" y="1435"/>
                  </a:cubicBezTo>
                  <a:cubicBezTo>
                    <a:pt x="267" y="1401"/>
                    <a:pt x="234" y="1401"/>
                    <a:pt x="234" y="1368"/>
                  </a:cubicBezTo>
                  <a:cubicBezTo>
                    <a:pt x="200" y="1335"/>
                    <a:pt x="200" y="1268"/>
                    <a:pt x="200" y="1234"/>
                  </a:cubicBezTo>
                  <a:lnTo>
                    <a:pt x="200" y="1068"/>
                  </a:lnTo>
                  <a:lnTo>
                    <a:pt x="200" y="901"/>
                  </a:lnTo>
                  <a:lnTo>
                    <a:pt x="200" y="734"/>
                  </a:lnTo>
                  <a:cubicBezTo>
                    <a:pt x="200" y="667"/>
                    <a:pt x="200" y="601"/>
                    <a:pt x="234" y="534"/>
                  </a:cubicBezTo>
                  <a:cubicBezTo>
                    <a:pt x="267" y="501"/>
                    <a:pt x="267" y="434"/>
                    <a:pt x="300" y="401"/>
                  </a:cubicBezTo>
                  <a:cubicBezTo>
                    <a:pt x="334" y="334"/>
                    <a:pt x="400" y="300"/>
                    <a:pt x="434" y="267"/>
                  </a:cubicBezTo>
                  <a:cubicBezTo>
                    <a:pt x="467" y="234"/>
                    <a:pt x="534" y="234"/>
                    <a:pt x="567" y="234"/>
                  </a:cubicBezTo>
                  <a:close/>
                  <a:moveTo>
                    <a:pt x="734" y="0"/>
                  </a:moveTo>
                  <a:cubicBezTo>
                    <a:pt x="701" y="0"/>
                    <a:pt x="701" y="0"/>
                    <a:pt x="701" y="34"/>
                  </a:cubicBezTo>
                  <a:cubicBezTo>
                    <a:pt x="701" y="34"/>
                    <a:pt x="701" y="67"/>
                    <a:pt x="701" y="67"/>
                  </a:cubicBezTo>
                  <a:lnTo>
                    <a:pt x="701" y="200"/>
                  </a:lnTo>
                  <a:cubicBezTo>
                    <a:pt x="667" y="167"/>
                    <a:pt x="634" y="134"/>
                    <a:pt x="601" y="100"/>
                  </a:cubicBezTo>
                  <a:cubicBezTo>
                    <a:pt x="534" y="100"/>
                    <a:pt x="467" y="100"/>
                    <a:pt x="400" y="167"/>
                  </a:cubicBezTo>
                  <a:cubicBezTo>
                    <a:pt x="334" y="200"/>
                    <a:pt x="300" y="234"/>
                    <a:pt x="234" y="300"/>
                  </a:cubicBezTo>
                  <a:cubicBezTo>
                    <a:pt x="200" y="367"/>
                    <a:pt x="167" y="434"/>
                    <a:pt x="134" y="501"/>
                  </a:cubicBezTo>
                  <a:cubicBezTo>
                    <a:pt x="100" y="601"/>
                    <a:pt x="67" y="667"/>
                    <a:pt x="67" y="767"/>
                  </a:cubicBezTo>
                  <a:cubicBezTo>
                    <a:pt x="67" y="834"/>
                    <a:pt x="33" y="901"/>
                    <a:pt x="33" y="1001"/>
                  </a:cubicBezTo>
                  <a:lnTo>
                    <a:pt x="0" y="1168"/>
                  </a:lnTo>
                  <a:cubicBezTo>
                    <a:pt x="0" y="1234"/>
                    <a:pt x="0" y="1301"/>
                    <a:pt x="0" y="1401"/>
                  </a:cubicBezTo>
                  <a:cubicBezTo>
                    <a:pt x="33" y="1435"/>
                    <a:pt x="33" y="1501"/>
                    <a:pt x="67" y="1568"/>
                  </a:cubicBezTo>
                  <a:cubicBezTo>
                    <a:pt x="100" y="1601"/>
                    <a:pt x="134" y="1635"/>
                    <a:pt x="200" y="1635"/>
                  </a:cubicBezTo>
                  <a:cubicBezTo>
                    <a:pt x="234" y="1635"/>
                    <a:pt x="300" y="1635"/>
                    <a:pt x="367" y="1601"/>
                  </a:cubicBezTo>
                  <a:cubicBezTo>
                    <a:pt x="434" y="1568"/>
                    <a:pt x="500" y="1501"/>
                    <a:pt x="534" y="1435"/>
                  </a:cubicBezTo>
                  <a:cubicBezTo>
                    <a:pt x="567" y="1368"/>
                    <a:pt x="601" y="1301"/>
                    <a:pt x="634" y="1234"/>
                  </a:cubicBezTo>
                  <a:lnTo>
                    <a:pt x="634" y="1401"/>
                  </a:lnTo>
                  <a:cubicBezTo>
                    <a:pt x="634" y="1468"/>
                    <a:pt x="634" y="1535"/>
                    <a:pt x="634" y="1635"/>
                  </a:cubicBezTo>
                  <a:cubicBezTo>
                    <a:pt x="634" y="1668"/>
                    <a:pt x="601" y="1735"/>
                    <a:pt x="601" y="1802"/>
                  </a:cubicBezTo>
                  <a:cubicBezTo>
                    <a:pt x="567" y="1835"/>
                    <a:pt x="534" y="1868"/>
                    <a:pt x="500" y="1902"/>
                  </a:cubicBezTo>
                  <a:cubicBezTo>
                    <a:pt x="467" y="1935"/>
                    <a:pt x="400" y="1968"/>
                    <a:pt x="367" y="2002"/>
                  </a:cubicBezTo>
                  <a:cubicBezTo>
                    <a:pt x="334" y="2035"/>
                    <a:pt x="300" y="2035"/>
                    <a:pt x="267" y="2035"/>
                  </a:cubicBezTo>
                  <a:cubicBezTo>
                    <a:pt x="234" y="2035"/>
                    <a:pt x="200" y="2035"/>
                    <a:pt x="200" y="2002"/>
                  </a:cubicBezTo>
                  <a:cubicBezTo>
                    <a:pt x="167" y="2002"/>
                    <a:pt x="167" y="1968"/>
                    <a:pt x="134" y="1968"/>
                  </a:cubicBezTo>
                  <a:cubicBezTo>
                    <a:pt x="134" y="1935"/>
                    <a:pt x="134" y="1902"/>
                    <a:pt x="134" y="1902"/>
                  </a:cubicBezTo>
                  <a:lnTo>
                    <a:pt x="134" y="1868"/>
                  </a:lnTo>
                  <a:lnTo>
                    <a:pt x="100" y="1868"/>
                  </a:lnTo>
                  <a:cubicBezTo>
                    <a:pt x="100" y="1868"/>
                    <a:pt x="67" y="1868"/>
                    <a:pt x="67" y="1902"/>
                  </a:cubicBezTo>
                  <a:cubicBezTo>
                    <a:pt x="67" y="1902"/>
                    <a:pt x="67" y="1935"/>
                    <a:pt x="67" y="1935"/>
                  </a:cubicBezTo>
                  <a:cubicBezTo>
                    <a:pt x="67" y="1968"/>
                    <a:pt x="67" y="2002"/>
                    <a:pt x="67" y="2035"/>
                  </a:cubicBezTo>
                  <a:cubicBezTo>
                    <a:pt x="67" y="2068"/>
                    <a:pt x="100" y="2102"/>
                    <a:pt x="134" y="2135"/>
                  </a:cubicBezTo>
                  <a:cubicBezTo>
                    <a:pt x="167" y="2168"/>
                    <a:pt x="200" y="2168"/>
                    <a:pt x="234" y="2168"/>
                  </a:cubicBezTo>
                  <a:cubicBezTo>
                    <a:pt x="300" y="2168"/>
                    <a:pt x="367" y="2168"/>
                    <a:pt x="400" y="2135"/>
                  </a:cubicBezTo>
                  <a:cubicBezTo>
                    <a:pt x="467" y="2102"/>
                    <a:pt x="534" y="2035"/>
                    <a:pt x="601" y="1968"/>
                  </a:cubicBezTo>
                  <a:cubicBezTo>
                    <a:pt x="634" y="1902"/>
                    <a:pt x="701" y="1835"/>
                    <a:pt x="734" y="1768"/>
                  </a:cubicBezTo>
                  <a:cubicBezTo>
                    <a:pt x="734" y="1701"/>
                    <a:pt x="767" y="1635"/>
                    <a:pt x="767" y="1535"/>
                  </a:cubicBezTo>
                  <a:cubicBezTo>
                    <a:pt x="767" y="1468"/>
                    <a:pt x="767" y="1401"/>
                    <a:pt x="767" y="1301"/>
                  </a:cubicBezTo>
                  <a:lnTo>
                    <a:pt x="767" y="34"/>
                  </a:lnTo>
                  <a:cubicBezTo>
                    <a:pt x="767" y="34"/>
                    <a:pt x="767" y="0"/>
                    <a:pt x="7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7" name="Google Shape;1127;p34"/>
            <p:cNvSpPr/>
            <p:nvPr/>
          </p:nvSpPr>
          <p:spPr>
            <a:xfrm>
              <a:off x="3927150" y="2003125"/>
              <a:ext cx="19200" cy="37975"/>
            </a:xfrm>
            <a:custGeom>
              <a:rect b="b" l="l" r="r" t="t"/>
              <a:pathLst>
                <a:path extrusionOk="0" h="1519" w="768">
                  <a:moveTo>
                    <a:pt x="501" y="184"/>
                  </a:moveTo>
                  <a:cubicBezTo>
                    <a:pt x="534" y="184"/>
                    <a:pt x="567" y="217"/>
                    <a:pt x="567" y="251"/>
                  </a:cubicBezTo>
                  <a:cubicBezTo>
                    <a:pt x="601" y="284"/>
                    <a:pt x="601" y="317"/>
                    <a:pt x="634" y="351"/>
                  </a:cubicBezTo>
                  <a:cubicBezTo>
                    <a:pt x="634" y="418"/>
                    <a:pt x="634" y="484"/>
                    <a:pt x="634" y="518"/>
                  </a:cubicBezTo>
                  <a:lnTo>
                    <a:pt x="126" y="835"/>
                  </a:lnTo>
                  <a:lnTo>
                    <a:pt x="126" y="835"/>
                  </a:lnTo>
                  <a:cubicBezTo>
                    <a:pt x="100" y="774"/>
                    <a:pt x="103" y="712"/>
                    <a:pt x="134" y="651"/>
                  </a:cubicBezTo>
                  <a:cubicBezTo>
                    <a:pt x="134" y="584"/>
                    <a:pt x="167" y="518"/>
                    <a:pt x="167" y="484"/>
                  </a:cubicBezTo>
                  <a:cubicBezTo>
                    <a:pt x="200" y="418"/>
                    <a:pt x="234" y="384"/>
                    <a:pt x="267" y="317"/>
                  </a:cubicBezTo>
                  <a:cubicBezTo>
                    <a:pt x="300" y="284"/>
                    <a:pt x="334" y="251"/>
                    <a:pt x="367" y="217"/>
                  </a:cubicBezTo>
                  <a:cubicBezTo>
                    <a:pt x="400" y="217"/>
                    <a:pt x="434" y="184"/>
                    <a:pt x="501" y="184"/>
                  </a:cubicBezTo>
                  <a:close/>
                  <a:moveTo>
                    <a:pt x="530" y="1"/>
                  </a:moveTo>
                  <a:cubicBezTo>
                    <a:pt x="484" y="1"/>
                    <a:pt x="434" y="17"/>
                    <a:pt x="367" y="51"/>
                  </a:cubicBezTo>
                  <a:cubicBezTo>
                    <a:pt x="300" y="84"/>
                    <a:pt x="267" y="151"/>
                    <a:pt x="234" y="184"/>
                  </a:cubicBezTo>
                  <a:cubicBezTo>
                    <a:pt x="167" y="251"/>
                    <a:pt x="134" y="317"/>
                    <a:pt x="100" y="384"/>
                  </a:cubicBezTo>
                  <a:cubicBezTo>
                    <a:pt x="67" y="451"/>
                    <a:pt x="67" y="518"/>
                    <a:pt x="34" y="618"/>
                  </a:cubicBezTo>
                  <a:cubicBezTo>
                    <a:pt x="0" y="684"/>
                    <a:pt x="0" y="784"/>
                    <a:pt x="0" y="885"/>
                  </a:cubicBezTo>
                  <a:lnTo>
                    <a:pt x="0" y="1085"/>
                  </a:lnTo>
                  <a:cubicBezTo>
                    <a:pt x="0" y="1151"/>
                    <a:pt x="0" y="1218"/>
                    <a:pt x="34" y="1318"/>
                  </a:cubicBezTo>
                  <a:cubicBezTo>
                    <a:pt x="34" y="1352"/>
                    <a:pt x="67" y="1418"/>
                    <a:pt x="100" y="1452"/>
                  </a:cubicBezTo>
                  <a:cubicBezTo>
                    <a:pt x="134" y="1485"/>
                    <a:pt x="167" y="1518"/>
                    <a:pt x="234" y="1518"/>
                  </a:cubicBezTo>
                  <a:cubicBezTo>
                    <a:pt x="267" y="1518"/>
                    <a:pt x="334" y="1485"/>
                    <a:pt x="367" y="1485"/>
                  </a:cubicBezTo>
                  <a:cubicBezTo>
                    <a:pt x="434" y="1452"/>
                    <a:pt x="467" y="1385"/>
                    <a:pt x="534" y="1352"/>
                  </a:cubicBezTo>
                  <a:cubicBezTo>
                    <a:pt x="567" y="1318"/>
                    <a:pt x="601" y="1251"/>
                    <a:pt x="634" y="1218"/>
                  </a:cubicBezTo>
                  <a:cubicBezTo>
                    <a:pt x="667" y="1151"/>
                    <a:pt x="667" y="1118"/>
                    <a:pt x="701" y="1051"/>
                  </a:cubicBezTo>
                  <a:cubicBezTo>
                    <a:pt x="701" y="1018"/>
                    <a:pt x="734" y="985"/>
                    <a:pt x="734" y="951"/>
                  </a:cubicBezTo>
                  <a:lnTo>
                    <a:pt x="734" y="918"/>
                  </a:lnTo>
                  <a:lnTo>
                    <a:pt x="667" y="918"/>
                  </a:lnTo>
                  <a:lnTo>
                    <a:pt x="634" y="951"/>
                  </a:lnTo>
                  <a:cubicBezTo>
                    <a:pt x="634" y="951"/>
                    <a:pt x="634" y="985"/>
                    <a:pt x="634" y="985"/>
                  </a:cubicBezTo>
                  <a:cubicBezTo>
                    <a:pt x="601" y="1018"/>
                    <a:pt x="601" y="1018"/>
                    <a:pt x="601" y="1051"/>
                  </a:cubicBezTo>
                  <a:cubicBezTo>
                    <a:pt x="567" y="1085"/>
                    <a:pt x="567" y="1118"/>
                    <a:pt x="534" y="1151"/>
                  </a:cubicBezTo>
                  <a:cubicBezTo>
                    <a:pt x="534" y="1151"/>
                    <a:pt x="501" y="1185"/>
                    <a:pt x="467" y="1218"/>
                  </a:cubicBezTo>
                  <a:cubicBezTo>
                    <a:pt x="434" y="1251"/>
                    <a:pt x="400" y="1285"/>
                    <a:pt x="367" y="1318"/>
                  </a:cubicBezTo>
                  <a:lnTo>
                    <a:pt x="267" y="1318"/>
                  </a:lnTo>
                  <a:cubicBezTo>
                    <a:pt x="234" y="1318"/>
                    <a:pt x="200" y="1285"/>
                    <a:pt x="200" y="1285"/>
                  </a:cubicBezTo>
                  <a:cubicBezTo>
                    <a:pt x="167" y="1251"/>
                    <a:pt x="134" y="1185"/>
                    <a:pt x="134" y="1151"/>
                  </a:cubicBezTo>
                  <a:cubicBezTo>
                    <a:pt x="134" y="1085"/>
                    <a:pt x="100" y="1051"/>
                    <a:pt x="100" y="985"/>
                  </a:cubicBezTo>
                  <a:lnTo>
                    <a:pt x="734" y="618"/>
                  </a:lnTo>
                  <a:cubicBezTo>
                    <a:pt x="734" y="618"/>
                    <a:pt x="734" y="584"/>
                    <a:pt x="734" y="584"/>
                  </a:cubicBezTo>
                  <a:cubicBezTo>
                    <a:pt x="767" y="584"/>
                    <a:pt x="767" y="551"/>
                    <a:pt x="734" y="551"/>
                  </a:cubicBezTo>
                  <a:lnTo>
                    <a:pt x="734" y="484"/>
                  </a:lnTo>
                  <a:cubicBezTo>
                    <a:pt x="767" y="351"/>
                    <a:pt x="734" y="184"/>
                    <a:pt x="667" y="51"/>
                  </a:cubicBezTo>
                  <a:cubicBezTo>
                    <a:pt x="617" y="17"/>
                    <a:pt x="576" y="1"/>
                    <a:pt x="5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8" name="Google Shape;1128;p34"/>
            <p:cNvSpPr/>
            <p:nvPr/>
          </p:nvSpPr>
          <p:spPr>
            <a:xfrm>
              <a:off x="3951325" y="2022725"/>
              <a:ext cx="4200" cy="7525"/>
            </a:xfrm>
            <a:custGeom>
              <a:rect b="b" l="l" r="r" t="t"/>
              <a:pathLst>
                <a:path extrusionOk="0" h="301" w="168">
                  <a:moveTo>
                    <a:pt x="101" y="0"/>
                  </a:moveTo>
                  <a:lnTo>
                    <a:pt x="34" y="67"/>
                  </a:lnTo>
                  <a:cubicBezTo>
                    <a:pt x="1" y="67"/>
                    <a:pt x="1" y="67"/>
                    <a:pt x="1" y="101"/>
                  </a:cubicBezTo>
                  <a:cubicBezTo>
                    <a:pt x="1" y="101"/>
                    <a:pt x="1" y="134"/>
                    <a:pt x="1" y="134"/>
                  </a:cubicBezTo>
                  <a:lnTo>
                    <a:pt x="1" y="267"/>
                  </a:lnTo>
                  <a:cubicBezTo>
                    <a:pt x="1" y="301"/>
                    <a:pt x="34" y="301"/>
                    <a:pt x="34" y="301"/>
                  </a:cubicBezTo>
                  <a:lnTo>
                    <a:pt x="134" y="267"/>
                  </a:lnTo>
                  <a:cubicBezTo>
                    <a:pt x="134" y="234"/>
                    <a:pt x="134" y="234"/>
                    <a:pt x="167" y="234"/>
                  </a:cubicBezTo>
                  <a:cubicBezTo>
                    <a:pt x="167" y="201"/>
                    <a:pt x="167" y="201"/>
                    <a:pt x="167" y="167"/>
                  </a:cubicBezTo>
                  <a:lnTo>
                    <a:pt x="134" y="34"/>
                  </a:lnTo>
                  <a:cubicBezTo>
                    <a:pt x="134" y="34"/>
                    <a:pt x="134" y="34"/>
                    <a:pt x="1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29" name="Google Shape;1129;p34"/>
            <p:cNvSpPr/>
            <p:nvPr/>
          </p:nvSpPr>
          <p:spPr>
            <a:xfrm>
              <a:off x="3959675" y="1985200"/>
              <a:ext cx="18350" cy="37975"/>
            </a:xfrm>
            <a:custGeom>
              <a:rect b="b" l="l" r="r" t="t"/>
              <a:pathLst>
                <a:path extrusionOk="0" h="1519" w="734">
                  <a:moveTo>
                    <a:pt x="567" y="0"/>
                  </a:moveTo>
                  <a:cubicBezTo>
                    <a:pt x="500" y="0"/>
                    <a:pt x="434" y="0"/>
                    <a:pt x="400" y="34"/>
                  </a:cubicBezTo>
                  <a:cubicBezTo>
                    <a:pt x="267" y="100"/>
                    <a:pt x="167" y="234"/>
                    <a:pt x="134" y="367"/>
                  </a:cubicBezTo>
                  <a:cubicBezTo>
                    <a:pt x="67" y="534"/>
                    <a:pt x="33" y="701"/>
                    <a:pt x="33" y="868"/>
                  </a:cubicBezTo>
                  <a:lnTo>
                    <a:pt x="33" y="968"/>
                  </a:lnTo>
                  <a:lnTo>
                    <a:pt x="33" y="1068"/>
                  </a:lnTo>
                  <a:cubicBezTo>
                    <a:pt x="0" y="1201"/>
                    <a:pt x="33" y="1335"/>
                    <a:pt x="134" y="1468"/>
                  </a:cubicBezTo>
                  <a:cubicBezTo>
                    <a:pt x="167" y="1501"/>
                    <a:pt x="200" y="1518"/>
                    <a:pt x="242" y="1518"/>
                  </a:cubicBezTo>
                  <a:cubicBezTo>
                    <a:pt x="284" y="1518"/>
                    <a:pt x="334" y="1501"/>
                    <a:pt x="400" y="1468"/>
                  </a:cubicBezTo>
                  <a:cubicBezTo>
                    <a:pt x="467" y="1401"/>
                    <a:pt x="500" y="1368"/>
                    <a:pt x="567" y="1335"/>
                  </a:cubicBezTo>
                  <a:cubicBezTo>
                    <a:pt x="601" y="1268"/>
                    <a:pt x="634" y="1235"/>
                    <a:pt x="667" y="1168"/>
                  </a:cubicBezTo>
                  <a:cubicBezTo>
                    <a:pt x="701" y="1101"/>
                    <a:pt x="701" y="1034"/>
                    <a:pt x="734" y="1001"/>
                  </a:cubicBezTo>
                  <a:cubicBezTo>
                    <a:pt x="734" y="934"/>
                    <a:pt x="734" y="868"/>
                    <a:pt x="734" y="834"/>
                  </a:cubicBezTo>
                  <a:cubicBezTo>
                    <a:pt x="734" y="834"/>
                    <a:pt x="734" y="801"/>
                    <a:pt x="734" y="801"/>
                  </a:cubicBezTo>
                  <a:lnTo>
                    <a:pt x="667" y="801"/>
                  </a:lnTo>
                  <a:cubicBezTo>
                    <a:pt x="667" y="801"/>
                    <a:pt x="667" y="801"/>
                    <a:pt x="667" y="834"/>
                  </a:cubicBezTo>
                  <a:cubicBezTo>
                    <a:pt x="667" y="834"/>
                    <a:pt x="667" y="868"/>
                    <a:pt x="667" y="868"/>
                  </a:cubicBezTo>
                  <a:cubicBezTo>
                    <a:pt x="634" y="968"/>
                    <a:pt x="601" y="1068"/>
                    <a:pt x="567" y="1135"/>
                  </a:cubicBezTo>
                  <a:cubicBezTo>
                    <a:pt x="534" y="1201"/>
                    <a:pt x="467" y="1235"/>
                    <a:pt x="400" y="1268"/>
                  </a:cubicBezTo>
                  <a:cubicBezTo>
                    <a:pt x="367" y="1301"/>
                    <a:pt x="334" y="1318"/>
                    <a:pt x="300" y="1318"/>
                  </a:cubicBezTo>
                  <a:cubicBezTo>
                    <a:pt x="267" y="1318"/>
                    <a:pt x="234" y="1301"/>
                    <a:pt x="200" y="1268"/>
                  </a:cubicBezTo>
                  <a:cubicBezTo>
                    <a:pt x="134" y="1201"/>
                    <a:pt x="134" y="1068"/>
                    <a:pt x="134" y="968"/>
                  </a:cubicBezTo>
                  <a:cubicBezTo>
                    <a:pt x="134" y="901"/>
                    <a:pt x="134" y="834"/>
                    <a:pt x="134" y="801"/>
                  </a:cubicBezTo>
                  <a:cubicBezTo>
                    <a:pt x="134" y="668"/>
                    <a:pt x="167" y="534"/>
                    <a:pt x="200" y="401"/>
                  </a:cubicBezTo>
                  <a:cubicBezTo>
                    <a:pt x="267" y="301"/>
                    <a:pt x="334" y="234"/>
                    <a:pt x="400" y="167"/>
                  </a:cubicBezTo>
                  <a:cubicBezTo>
                    <a:pt x="434" y="134"/>
                    <a:pt x="500" y="134"/>
                    <a:pt x="567" y="134"/>
                  </a:cubicBezTo>
                  <a:cubicBezTo>
                    <a:pt x="601" y="167"/>
                    <a:pt x="634" y="234"/>
                    <a:pt x="667" y="301"/>
                  </a:cubicBezTo>
                  <a:cubicBezTo>
                    <a:pt x="667" y="301"/>
                    <a:pt x="667" y="334"/>
                    <a:pt x="667" y="334"/>
                  </a:cubicBezTo>
                  <a:lnTo>
                    <a:pt x="701" y="334"/>
                  </a:lnTo>
                  <a:cubicBezTo>
                    <a:pt x="701" y="334"/>
                    <a:pt x="734" y="301"/>
                    <a:pt x="734" y="301"/>
                  </a:cubicBezTo>
                  <a:cubicBezTo>
                    <a:pt x="734" y="301"/>
                    <a:pt x="734" y="267"/>
                    <a:pt x="734" y="267"/>
                  </a:cubicBezTo>
                  <a:cubicBezTo>
                    <a:pt x="734" y="201"/>
                    <a:pt x="734" y="167"/>
                    <a:pt x="734" y="134"/>
                  </a:cubicBezTo>
                  <a:cubicBezTo>
                    <a:pt x="734" y="67"/>
                    <a:pt x="701" y="34"/>
                    <a:pt x="667" y="34"/>
                  </a:cubicBezTo>
                  <a:cubicBezTo>
                    <a:pt x="634" y="0"/>
                    <a:pt x="601" y="0"/>
                    <a:pt x="5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0" name="Google Shape;1130;p34"/>
            <p:cNvSpPr/>
            <p:nvPr/>
          </p:nvSpPr>
          <p:spPr>
            <a:xfrm>
              <a:off x="3983025" y="1971025"/>
              <a:ext cx="18350" cy="38375"/>
            </a:xfrm>
            <a:custGeom>
              <a:rect b="b" l="l" r="r" t="t"/>
              <a:pathLst>
                <a:path extrusionOk="0" h="1535" w="734">
                  <a:moveTo>
                    <a:pt x="467" y="175"/>
                  </a:moveTo>
                  <a:cubicBezTo>
                    <a:pt x="500" y="175"/>
                    <a:pt x="534" y="184"/>
                    <a:pt x="567" y="200"/>
                  </a:cubicBezTo>
                  <a:cubicBezTo>
                    <a:pt x="634" y="301"/>
                    <a:pt x="667" y="401"/>
                    <a:pt x="634" y="501"/>
                  </a:cubicBezTo>
                  <a:lnTo>
                    <a:pt x="634" y="701"/>
                  </a:lnTo>
                  <a:cubicBezTo>
                    <a:pt x="634" y="834"/>
                    <a:pt x="634" y="968"/>
                    <a:pt x="567" y="1101"/>
                  </a:cubicBezTo>
                  <a:cubicBezTo>
                    <a:pt x="534" y="1201"/>
                    <a:pt x="467" y="1268"/>
                    <a:pt x="367" y="1335"/>
                  </a:cubicBezTo>
                  <a:cubicBezTo>
                    <a:pt x="334" y="1351"/>
                    <a:pt x="300" y="1360"/>
                    <a:pt x="267" y="1360"/>
                  </a:cubicBezTo>
                  <a:cubicBezTo>
                    <a:pt x="234" y="1360"/>
                    <a:pt x="200" y="1351"/>
                    <a:pt x="167" y="1335"/>
                  </a:cubicBezTo>
                  <a:cubicBezTo>
                    <a:pt x="100" y="1235"/>
                    <a:pt x="100" y="1134"/>
                    <a:pt x="100" y="1034"/>
                  </a:cubicBezTo>
                  <a:lnTo>
                    <a:pt x="100" y="834"/>
                  </a:lnTo>
                  <a:cubicBezTo>
                    <a:pt x="100" y="701"/>
                    <a:pt x="134" y="567"/>
                    <a:pt x="167" y="434"/>
                  </a:cubicBezTo>
                  <a:cubicBezTo>
                    <a:pt x="200" y="334"/>
                    <a:pt x="300" y="267"/>
                    <a:pt x="367" y="200"/>
                  </a:cubicBezTo>
                  <a:cubicBezTo>
                    <a:pt x="400" y="184"/>
                    <a:pt x="434" y="175"/>
                    <a:pt x="467" y="175"/>
                  </a:cubicBezTo>
                  <a:close/>
                  <a:moveTo>
                    <a:pt x="534" y="0"/>
                  </a:moveTo>
                  <a:cubicBezTo>
                    <a:pt x="467" y="0"/>
                    <a:pt x="434" y="34"/>
                    <a:pt x="367" y="67"/>
                  </a:cubicBezTo>
                  <a:cubicBezTo>
                    <a:pt x="300" y="100"/>
                    <a:pt x="267" y="134"/>
                    <a:pt x="200" y="200"/>
                  </a:cubicBezTo>
                  <a:cubicBezTo>
                    <a:pt x="167" y="267"/>
                    <a:pt x="134" y="334"/>
                    <a:pt x="100" y="401"/>
                  </a:cubicBezTo>
                  <a:cubicBezTo>
                    <a:pt x="67" y="467"/>
                    <a:pt x="33" y="534"/>
                    <a:pt x="33" y="634"/>
                  </a:cubicBezTo>
                  <a:cubicBezTo>
                    <a:pt x="0" y="701"/>
                    <a:pt x="0" y="768"/>
                    <a:pt x="0" y="868"/>
                  </a:cubicBezTo>
                  <a:lnTo>
                    <a:pt x="0" y="1101"/>
                  </a:lnTo>
                  <a:cubicBezTo>
                    <a:pt x="0" y="1168"/>
                    <a:pt x="0" y="1235"/>
                    <a:pt x="33" y="1301"/>
                  </a:cubicBezTo>
                  <a:cubicBezTo>
                    <a:pt x="33" y="1368"/>
                    <a:pt x="67" y="1401"/>
                    <a:pt x="100" y="1468"/>
                  </a:cubicBezTo>
                  <a:cubicBezTo>
                    <a:pt x="134" y="1501"/>
                    <a:pt x="167" y="1501"/>
                    <a:pt x="200" y="1535"/>
                  </a:cubicBezTo>
                  <a:cubicBezTo>
                    <a:pt x="267" y="1501"/>
                    <a:pt x="334" y="1501"/>
                    <a:pt x="367" y="1468"/>
                  </a:cubicBezTo>
                  <a:cubicBezTo>
                    <a:pt x="434" y="1435"/>
                    <a:pt x="500" y="1401"/>
                    <a:pt x="534" y="1335"/>
                  </a:cubicBezTo>
                  <a:cubicBezTo>
                    <a:pt x="567" y="1268"/>
                    <a:pt x="634" y="1201"/>
                    <a:pt x="634" y="1134"/>
                  </a:cubicBezTo>
                  <a:cubicBezTo>
                    <a:pt x="667" y="1068"/>
                    <a:pt x="701" y="968"/>
                    <a:pt x="734" y="901"/>
                  </a:cubicBezTo>
                  <a:cubicBezTo>
                    <a:pt x="734" y="834"/>
                    <a:pt x="734" y="734"/>
                    <a:pt x="734" y="667"/>
                  </a:cubicBezTo>
                  <a:lnTo>
                    <a:pt x="734" y="601"/>
                  </a:lnTo>
                  <a:lnTo>
                    <a:pt x="734" y="467"/>
                  </a:lnTo>
                  <a:lnTo>
                    <a:pt x="734" y="434"/>
                  </a:lnTo>
                  <a:cubicBezTo>
                    <a:pt x="734" y="367"/>
                    <a:pt x="734" y="301"/>
                    <a:pt x="734" y="200"/>
                  </a:cubicBezTo>
                  <a:cubicBezTo>
                    <a:pt x="701" y="167"/>
                    <a:pt x="701" y="100"/>
                    <a:pt x="634" y="67"/>
                  </a:cubicBezTo>
                  <a:cubicBezTo>
                    <a:pt x="634" y="34"/>
                    <a:pt x="567" y="0"/>
                    <a:pt x="5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1" name="Google Shape;1131;p34"/>
            <p:cNvSpPr/>
            <p:nvPr/>
          </p:nvSpPr>
          <p:spPr>
            <a:xfrm>
              <a:off x="4008025" y="1949350"/>
              <a:ext cx="30050" cy="46700"/>
            </a:xfrm>
            <a:custGeom>
              <a:rect b="b" l="l" r="r" t="t"/>
              <a:pathLst>
                <a:path extrusionOk="0" h="1868" w="1202">
                  <a:moveTo>
                    <a:pt x="1002" y="0"/>
                  </a:moveTo>
                  <a:cubicBezTo>
                    <a:pt x="968" y="0"/>
                    <a:pt x="935" y="33"/>
                    <a:pt x="901" y="33"/>
                  </a:cubicBezTo>
                  <a:cubicBezTo>
                    <a:pt x="835" y="100"/>
                    <a:pt x="768" y="133"/>
                    <a:pt x="701" y="200"/>
                  </a:cubicBezTo>
                  <a:cubicBezTo>
                    <a:pt x="668" y="300"/>
                    <a:pt x="635" y="367"/>
                    <a:pt x="601" y="467"/>
                  </a:cubicBezTo>
                  <a:cubicBezTo>
                    <a:pt x="601" y="400"/>
                    <a:pt x="535" y="367"/>
                    <a:pt x="501" y="334"/>
                  </a:cubicBezTo>
                  <a:cubicBezTo>
                    <a:pt x="434" y="334"/>
                    <a:pt x="368" y="334"/>
                    <a:pt x="334" y="367"/>
                  </a:cubicBezTo>
                  <a:cubicBezTo>
                    <a:pt x="268" y="400"/>
                    <a:pt x="234" y="434"/>
                    <a:pt x="201" y="500"/>
                  </a:cubicBezTo>
                  <a:cubicBezTo>
                    <a:pt x="171" y="530"/>
                    <a:pt x="148" y="554"/>
                    <a:pt x="131" y="579"/>
                  </a:cubicBezTo>
                  <a:lnTo>
                    <a:pt x="131" y="579"/>
                  </a:lnTo>
                  <a:lnTo>
                    <a:pt x="134" y="567"/>
                  </a:lnTo>
                  <a:cubicBezTo>
                    <a:pt x="134" y="534"/>
                    <a:pt x="101" y="500"/>
                    <a:pt x="101" y="500"/>
                  </a:cubicBezTo>
                  <a:lnTo>
                    <a:pt x="68" y="500"/>
                  </a:lnTo>
                  <a:cubicBezTo>
                    <a:pt x="34" y="534"/>
                    <a:pt x="1" y="567"/>
                    <a:pt x="34" y="600"/>
                  </a:cubicBezTo>
                  <a:lnTo>
                    <a:pt x="34" y="1835"/>
                  </a:lnTo>
                  <a:cubicBezTo>
                    <a:pt x="34" y="1868"/>
                    <a:pt x="34" y="1868"/>
                    <a:pt x="68" y="1868"/>
                  </a:cubicBezTo>
                  <a:lnTo>
                    <a:pt x="101" y="1868"/>
                  </a:lnTo>
                  <a:cubicBezTo>
                    <a:pt x="101" y="1868"/>
                    <a:pt x="134" y="1835"/>
                    <a:pt x="134" y="1801"/>
                  </a:cubicBezTo>
                  <a:lnTo>
                    <a:pt x="134" y="1067"/>
                  </a:lnTo>
                  <a:cubicBezTo>
                    <a:pt x="134" y="1001"/>
                    <a:pt x="134" y="901"/>
                    <a:pt x="134" y="834"/>
                  </a:cubicBezTo>
                  <a:cubicBezTo>
                    <a:pt x="168" y="767"/>
                    <a:pt x="168" y="734"/>
                    <a:pt x="201" y="667"/>
                  </a:cubicBezTo>
                  <a:cubicBezTo>
                    <a:pt x="201" y="634"/>
                    <a:pt x="234" y="600"/>
                    <a:pt x="268" y="567"/>
                  </a:cubicBezTo>
                  <a:cubicBezTo>
                    <a:pt x="301" y="534"/>
                    <a:pt x="301" y="500"/>
                    <a:pt x="334" y="500"/>
                  </a:cubicBezTo>
                  <a:cubicBezTo>
                    <a:pt x="368" y="467"/>
                    <a:pt x="401" y="467"/>
                    <a:pt x="434" y="467"/>
                  </a:cubicBezTo>
                  <a:cubicBezTo>
                    <a:pt x="468" y="467"/>
                    <a:pt x="501" y="467"/>
                    <a:pt x="501" y="500"/>
                  </a:cubicBezTo>
                  <a:cubicBezTo>
                    <a:pt x="535" y="534"/>
                    <a:pt x="535" y="567"/>
                    <a:pt x="568" y="600"/>
                  </a:cubicBezTo>
                  <a:cubicBezTo>
                    <a:pt x="568" y="667"/>
                    <a:pt x="568" y="734"/>
                    <a:pt x="568" y="801"/>
                  </a:cubicBezTo>
                  <a:lnTo>
                    <a:pt x="568" y="1534"/>
                  </a:lnTo>
                  <a:cubicBezTo>
                    <a:pt x="568" y="1568"/>
                    <a:pt x="568" y="1568"/>
                    <a:pt x="601" y="1568"/>
                  </a:cubicBezTo>
                  <a:lnTo>
                    <a:pt x="635" y="1568"/>
                  </a:lnTo>
                  <a:cubicBezTo>
                    <a:pt x="668" y="1568"/>
                    <a:pt x="668" y="1534"/>
                    <a:pt x="668" y="1501"/>
                  </a:cubicBezTo>
                  <a:lnTo>
                    <a:pt x="668" y="767"/>
                  </a:lnTo>
                  <a:cubicBezTo>
                    <a:pt x="668" y="667"/>
                    <a:pt x="668" y="600"/>
                    <a:pt x="701" y="534"/>
                  </a:cubicBezTo>
                  <a:cubicBezTo>
                    <a:pt x="701" y="467"/>
                    <a:pt x="701" y="434"/>
                    <a:pt x="735" y="367"/>
                  </a:cubicBezTo>
                  <a:cubicBezTo>
                    <a:pt x="768" y="334"/>
                    <a:pt x="768" y="300"/>
                    <a:pt x="801" y="267"/>
                  </a:cubicBezTo>
                  <a:cubicBezTo>
                    <a:pt x="835" y="234"/>
                    <a:pt x="868" y="200"/>
                    <a:pt x="901" y="200"/>
                  </a:cubicBezTo>
                  <a:cubicBezTo>
                    <a:pt x="935" y="167"/>
                    <a:pt x="935" y="167"/>
                    <a:pt x="968" y="167"/>
                  </a:cubicBezTo>
                  <a:cubicBezTo>
                    <a:pt x="1002" y="167"/>
                    <a:pt x="1035" y="167"/>
                    <a:pt x="1068" y="200"/>
                  </a:cubicBezTo>
                  <a:cubicBezTo>
                    <a:pt x="1068" y="200"/>
                    <a:pt x="1102" y="267"/>
                    <a:pt x="1102" y="300"/>
                  </a:cubicBezTo>
                  <a:cubicBezTo>
                    <a:pt x="1102" y="367"/>
                    <a:pt x="1102" y="434"/>
                    <a:pt x="1102" y="500"/>
                  </a:cubicBezTo>
                  <a:lnTo>
                    <a:pt x="1102" y="1234"/>
                  </a:lnTo>
                  <a:cubicBezTo>
                    <a:pt x="1102" y="1268"/>
                    <a:pt x="1135" y="1268"/>
                    <a:pt x="1135" y="1268"/>
                  </a:cubicBezTo>
                  <a:lnTo>
                    <a:pt x="1168" y="1268"/>
                  </a:lnTo>
                  <a:cubicBezTo>
                    <a:pt x="1202" y="1234"/>
                    <a:pt x="1202" y="1201"/>
                    <a:pt x="1202" y="1201"/>
                  </a:cubicBezTo>
                  <a:lnTo>
                    <a:pt x="1202" y="434"/>
                  </a:lnTo>
                  <a:cubicBezTo>
                    <a:pt x="1202" y="367"/>
                    <a:pt x="1202" y="267"/>
                    <a:pt x="1168" y="200"/>
                  </a:cubicBezTo>
                  <a:cubicBezTo>
                    <a:pt x="1168" y="133"/>
                    <a:pt x="1168" y="100"/>
                    <a:pt x="1102" y="67"/>
                  </a:cubicBezTo>
                  <a:cubicBezTo>
                    <a:pt x="1102" y="33"/>
                    <a:pt x="1068" y="0"/>
                    <a:pt x="10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2" name="Google Shape;1132;p34"/>
            <p:cNvSpPr/>
            <p:nvPr/>
          </p:nvSpPr>
          <p:spPr>
            <a:xfrm>
              <a:off x="4043050" y="1916825"/>
              <a:ext cx="16700" cy="65900"/>
            </a:xfrm>
            <a:custGeom>
              <a:rect b="b" l="l" r="r" t="t"/>
              <a:pathLst>
                <a:path extrusionOk="0" h="2636" w="668">
                  <a:moveTo>
                    <a:pt x="601" y="0"/>
                  </a:moveTo>
                  <a:lnTo>
                    <a:pt x="601" y="33"/>
                  </a:lnTo>
                  <a:cubicBezTo>
                    <a:pt x="601" y="33"/>
                    <a:pt x="601" y="67"/>
                    <a:pt x="601" y="67"/>
                  </a:cubicBezTo>
                  <a:lnTo>
                    <a:pt x="1" y="2569"/>
                  </a:lnTo>
                  <a:cubicBezTo>
                    <a:pt x="1" y="2569"/>
                    <a:pt x="1" y="2602"/>
                    <a:pt x="1" y="2602"/>
                  </a:cubicBezTo>
                  <a:cubicBezTo>
                    <a:pt x="1" y="2602"/>
                    <a:pt x="1" y="2635"/>
                    <a:pt x="1" y="2635"/>
                  </a:cubicBezTo>
                  <a:lnTo>
                    <a:pt x="68" y="2635"/>
                  </a:lnTo>
                  <a:cubicBezTo>
                    <a:pt x="68" y="2635"/>
                    <a:pt x="68" y="2602"/>
                    <a:pt x="101" y="2602"/>
                  </a:cubicBezTo>
                  <a:lnTo>
                    <a:pt x="101" y="2569"/>
                  </a:lnTo>
                  <a:lnTo>
                    <a:pt x="668" y="67"/>
                  </a:lnTo>
                  <a:cubicBezTo>
                    <a:pt x="668" y="67"/>
                    <a:pt x="668" y="33"/>
                    <a:pt x="668" y="33"/>
                  </a:cubicBezTo>
                  <a:cubicBezTo>
                    <a:pt x="668" y="33"/>
                    <a:pt x="668"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3" name="Google Shape;1133;p34"/>
            <p:cNvSpPr/>
            <p:nvPr/>
          </p:nvSpPr>
          <p:spPr>
            <a:xfrm>
              <a:off x="4074750" y="1910150"/>
              <a:ext cx="20875" cy="45050"/>
            </a:xfrm>
            <a:custGeom>
              <a:rect b="b" l="l" r="r" t="t"/>
              <a:pathLst>
                <a:path extrusionOk="0" h="1802" w="835">
                  <a:moveTo>
                    <a:pt x="601" y="0"/>
                  </a:moveTo>
                  <a:cubicBezTo>
                    <a:pt x="534" y="34"/>
                    <a:pt x="467" y="34"/>
                    <a:pt x="434" y="67"/>
                  </a:cubicBezTo>
                  <a:cubicBezTo>
                    <a:pt x="367" y="100"/>
                    <a:pt x="301" y="167"/>
                    <a:pt x="267" y="200"/>
                  </a:cubicBezTo>
                  <a:cubicBezTo>
                    <a:pt x="201" y="267"/>
                    <a:pt x="167" y="300"/>
                    <a:pt x="134" y="367"/>
                  </a:cubicBezTo>
                  <a:cubicBezTo>
                    <a:pt x="100" y="434"/>
                    <a:pt x="67" y="501"/>
                    <a:pt x="67" y="567"/>
                  </a:cubicBezTo>
                  <a:cubicBezTo>
                    <a:pt x="34" y="634"/>
                    <a:pt x="34" y="701"/>
                    <a:pt x="34" y="767"/>
                  </a:cubicBezTo>
                  <a:cubicBezTo>
                    <a:pt x="34" y="834"/>
                    <a:pt x="67" y="934"/>
                    <a:pt x="100" y="1001"/>
                  </a:cubicBezTo>
                  <a:cubicBezTo>
                    <a:pt x="140" y="1040"/>
                    <a:pt x="179" y="1056"/>
                    <a:pt x="224" y="1056"/>
                  </a:cubicBezTo>
                  <a:cubicBezTo>
                    <a:pt x="257" y="1056"/>
                    <a:pt x="293" y="1048"/>
                    <a:pt x="334" y="1034"/>
                  </a:cubicBezTo>
                  <a:lnTo>
                    <a:pt x="467" y="1001"/>
                  </a:lnTo>
                  <a:lnTo>
                    <a:pt x="601" y="1001"/>
                  </a:lnTo>
                  <a:cubicBezTo>
                    <a:pt x="601" y="1001"/>
                    <a:pt x="634" y="1034"/>
                    <a:pt x="634" y="1034"/>
                  </a:cubicBezTo>
                  <a:cubicBezTo>
                    <a:pt x="668" y="1068"/>
                    <a:pt x="668" y="1101"/>
                    <a:pt x="634" y="1134"/>
                  </a:cubicBezTo>
                  <a:cubicBezTo>
                    <a:pt x="634" y="1168"/>
                    <a:pt x="634" y="1201"/>
                    <a:pt x="601" y="1234"/>
                  </a:cubicBezTo>
                  <a:cubicBezTo>
                    <a:pt x="601" y="1268"/>
                    <a:pt x="567" y="1301"/>
                    <a:pt x="567" y="1335"/>
                  </a:cubicBezTo>
                  <a:cubicBezTo>
                    <a:pt x="534" y="1368"/>
                    <a:pt x="501" y="1401"/>
                    <a:pt x="501" y="1401"/>
                  </a:cubicBezTo>
                  <a:cubicBezTo>
                    <a:pt x="467" y="1435"/>
                    <a:pt x="434" y="1468"/>
                    <a:pt x="401" y="1468"/>
                  </a:cubicBezTo>
                  <a:cubicBezTo>
                    <a:pt x="367" y="1501"/>
                    <a:pt x="301" y="1535"/>
                    <a:pt x="267" y="1535"/>
                  </a:cubicBezTo>
                  <a:cubicBezTo>
                    <a:pt x="234" y="1535"/>
                    <a:pt x="201" y="1501"/>
                    <a:pt x="167" y="1468"/>
                  </a:cubicBezTo>
                  <a:lnTo>
                    <a:pt x="100" y="1468"/>
                  </a:lnTo>
                  <a:lnTo>
                    <a:pt x="34" y="1501"/>
                  </a:lnTo>
                  <a:cubicBezTo>
                    <a:pt x="34" y="1535"/>
                    <a:pt x="0" y="1535"/>
                    <a:pt x="0" y="1568"/>
                  </a:cubicBezTo>
                  <a:cubicBezTo>
                    <a:pt x="0" y="1568"/>
                    <a:pt x="0" y="1601"/>
                    <a:pt x="0" y="1635"/>
                  </a:cubicBezTo>
                  <a:cubicBezTo>
                    <a:pt x="0" y="1668"/>
                    <a:pt x="0" y="1701"/>
                    <a:pt x="34" y="1735"/>
                  </a:cubicBezTo>
                  <a:cubicBezTo>
                    <a:pt x="67" y="1768"/>
                    <a:pt x="67" y="1768"/>
                    <a:pt x="100" y="1802"/>
                  </a:cubicBezTo>
                  <a:lnTo>
                    <a:pt x="234" y="1802"/>
                  </a:lnTo>
                  <a:cubicBezTo>
                    <a:pt x="301" y="1768"/>
                    <a:pt x="367" y="1768"/>
                    <a:pt x="434" y="1735"/>
                  </a:cubicBezTo>
                  <a:cubicBezTo>
                    <a:pt x="467" y="1701"/>
                    <a:pt x="534" y="1635"/>
                    <a:pt x="601" y="1601"/>
                  </a:cubicBezTo>
                  <a:cubicBezTo>
                    <a:pt x="634" y="1535"/>
                    <a:pt x="668" y="1468"/>
                    <a:pt x="734" y="1401"/>
                  </a:cubicBezTo>
                  <a:cubicBezTo>
                    <a:pt x="768" y="1335"/>
                    <a:pt x="768" y="1268"/>
                    <a:pt x="801" y="1201"/>
                  </a:cubicBezTo>
                  <a:cubicBezTo>
                    <a:pt x="834" y="1134"/>
                    <a:pt x="834" y="1068"/>
                    <a:pt x="834" y="1034"/>
                  </a:cubicBezTo>
                  <a:cubicBezTo>
                    <a:pt x="834" y="968"/>
                    <a:pt x="834" y="934"/>
                    <a:pt x="834" y="867"/>
                  </a:cubicBezTo>
                  <a:cubicBezTo>
                    <a:pt x="834" y="834"/>
                    <a:pt x="801" y="801"/>
                    <a:pt x="768" y="767"/>
                  </a:cubicBezTo>
                  <a:cubicBezTo>
                    <a:pt x="734" y="734"/>
                    <a:pt x="701" y="734"/>
                    <a:pt x="668" y="734"/>
                  </a:cubicBezTo>
                  <a:cubicBezTo>
                    <a:pt x="651" y="717"/>
                    <a:pt x="626" y="709"/>
                    <a:pt x="601" y="709"/>
                  </a:cubicBezTo>
                  <a:cubicBezTo>
                    <a:pt x="576" y="709"/>
                    <a:pt x="551" y="717"/>
                    <a:pt x="534" y="734"/>
                  </a:cubicBezTo>
                  <a:lnTo>
                    <a:pt x="367" y="767"/>
                  </a:lnTo>
                  <a:lnTo>
                    <a:pt x="301" y="767"/>
                  </a:lnTo>
                  <a:cubicBezTo>
                    <a:pt x="267" y="767"/>
                    <a:pt x="234" y="734"/>
                    <a:pt x="234" y="734"/>
                  </a:cubicBezTo>
                  <a:cubicBezTo>
                    <a:pt x="234" y="701"/>
                    <a:pt x="234" y="667"/>
                    <a:pt x="234" y="634"/>
                  </a:cubicBezTo>
                  <a:cubicBezTo>
                    <a:pt x="234" y="567"/>
                    <a:pt x="267" y="534"/>
                    <a:pt x="301" y="467"/>
                  </a:cubicBezTo>
                  <a:cubicBezTo>
                    <a:pt x="334" y="400"/>
                    <a:pt x="367" y="367"/>
                    <a:pt x="434" y="334"/>
                  </a:cubicBezTo>
                  <a:cubicBezTo>
                    <a:pt x="467" y="300"/>
                    <a:pt x="534" y="300"/>
                    <a:pt x="567" y="300"/>
                  </a:cubicBezTo>
                  <a:cubicBezTo>
                    <a:pt x="601" y="300"/>
                    <a:pt x="634" y="300"/>
                    <a:pt x="668" y="334"/>
                  </a:cubicBezTo>
                  <a:lnTo>
                    <a:pt x="701" y="334"/>
                  </a:lnTo>
                  <a:lnTo>
                    <a:pt x="768" y="300"/>
                  </a:lnTo>
                  <a:cubicBezTo>
                    <a:pt x="801" y="267"/>
                    <a:pt x="801" y="267"/>
                    <a:pt x="834" y="234"/>
                  </a:cubicBezTo>
                  <a:cubicBezTo>
                    <a:pt x="834" y="234"/>
                    <a:pt x="834" y="200"/>
                    <a:pt x="834" y="167"/>
                  </a:cubicBezTo>
                  <a:cubicBezTo>
                    <a:pt x="801" y="134"/>
                    <a:pt x="801" y="100"/>
                    <a:pt x="801" y="67"/>
                  </a:cubicBezTo>
                  <a:cubicBezTo>
                    <a:pt x="768" y="34"/>
                    <a:pt x="734" y="34"/>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4" name="Google Shape;1134;p34"/>
            <p:cNvSpPr/>
            <p:nvPr/>
          </p:nvSpPr>
          <p:spPr>
            <a:xfrm>
              <a:off x="4101425" y="1886800"/>
              <a:ext cx="5025" cy="55900"/>
            </a:xfrm>
            <a:custGeom>
              <a:rect b="b" l="l" r="r" t="t"/>
              <a:pathLst>
                <a:path extrusionOk="0" h="2236" w="201">
                  <a:moveTo>
                    <a:pt x="168" y="0"/>
                  </a:moveTo>
                  <a:lnTo>
                    <a:pt x="34" y="67"/>
                  </a:lnTo>
                  <a:cubicBezTo>
                    <a:pt x="34" y="100"/>
                    <a:pt x="1" y="100"/>
                    <a:pt x="1" y="134"/>
                  </a:cubicBezTo>
                  <a:cubicBezTo>
                    <a:pt x="1" y="134"/>
                    <a:pt x="1" y="167"/>
                    <a:pt x="1" y="200"/>
                  </a:cubicBezTo>
                  <a:lnTo>
                    <a:pt x="1" y="367"/>
                  </a:lnTo>
                  <a:cubicBezTo>
                    <a:pt x="1" y="367"/>
                    <a:pt x="1" y="400"/>
                    <a:pt x="1" y="400"/>
                  </a:cubicBezTo>
                  <a:lnTo>
                    <a:pt x="34" y="400"/>
                  </a:lnTo>
                  <a:lnTo>
                    <a:pt x="168" y="334"/>
                  </a:lnTo>
                  <a:cubicBezTo>
                    <a:pt x="168" y="334"/>
                    <a:pt x="201" y="300"/>
                    <a:pt x="201" y="300"/>
                  </a:cubicBezTo>
                  <a:cubicBezTo>
                    <a:pt x="201" y="267"/>
                    <a:pt x="201" y="267"/>
                    <a:pt x="201" y="234"/>
                  </a:cubicBezTo>
                  <a:lnTo>
                    <a:pt x="201" y="67"/>
                  </a:lnTo>
                  <a:cubicBezTo>
                    <a:pt x="201" y="34"/>
                    <a:pt x="201" y="34"/>
                    <a:pt x="201" y="0"/>
                  </a:cubicBezTo>
                  <a:close/>
                  <a:moveTo>
                    <a:pt x="134" y="601"/>
                  </a:moveTo>
                  <a:lnTo>
                    <a:pt x="68" y="667"/>
                  </a:lnTo>
                  <a:cubicBezTo>
                    <a:pt x="34" y="667"/>
                    <a:pt x="34" y="667"/>
                    <a:pt x="34" y="701"/>
                  </a:cubicBezTo>
                  <a:cubicBezTo>
                    <a:pt x="34" y="734"/>
                    <a:pt x="34" y="734"/>
                    <a:pt x="34" y="767"/>
                  </a:cubicBezTo>
                  <a:lnTo>
                    <a:pt x="34" y="2168"/>
                  </a:lnTo>
                  <a:cubicBezTo>
                    <a:pt x="34" y="2202"/>
                    <a:pt x="34" y="2202"/>
                    <a:pt x="34" y="2235"/>
                  </a:cubicBezTo>
                  <a:lnTo>
                    <a:pt x="68" y="2235"/>
                  </a:lnTo>
                  <a:lnTo>
                    <a:pt x="134" y="2202"/>
                  </a:lnTo>
                  <a:cubicBezTo>
                    <a:pt x="168" y="2168"/>
                    <a:pt x="168" y="2168"/>
                    <a:pt x="168" y="2135"/>
                  </a:cubicBezTo>
                  <a:cubicBezTo>
                    <a:pt x="168" y="2102"/>
                    <a:pt x="168" y="2102"/>
                    <a:pt x="168" y="2068"/>
                  </a:cubicBezTo>
                  <a:lnTo>
                    <a:pt x="168" y="667"/>
                  </a:lnTo>
                  <a:cubicBezTo>
                    <a:pt x="168" y="634"/>
                    <a:pt x="168" y="634"/>
                    <a:pt x="168" y="60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5" name="Google Shape;1135;p34"/>
            <p:cNvSpPr/>
            <p:nvPr/>
          </p:nvSpPr>
          <p:spPr>
            <a:xfrm>
              <a:off x="4110600" y="1878450"/>
              <a:ext cx="16700" cy="52975"/>
            </a:xfrm>
            <a:custGeom>
              <a:rect b="b" l="l" r="r" t="t"/>
              <a:pathLst>
                <a:path extrusionOk="0" h="2119" w="668">
                  <a:moveTo>
                    <a:pt x="301" y="1"/>
                  </a:moveTo>
                  <a:lnTo>
                    <a:pt x="234" y="67"/>
                  </a:lnTo>
                  <a:cubicBezTo>
                    <a:pt x="201" y="67"/>
                    <a:pt x="201" y="67"/>
                    <a:pt x="201" y="101"/>
                  </a:cubicBezTo>
                  <a:cubicBezTo>
                    <a:pt x="168" y="134"/>
                    <a:pt x="168" y="134"/>
                    <a:pt x="201" y="167"/>
                  </a:cubicBezTo>
                  <a:lnTo>
                    <a:pt x="201" y="668"/>
                  </a:lnTo>
                  <a:lnTo>
                    <a:pt x="34" y="734"/>
                  </a:lnTo>
                  <a:cubicBezTo>
                    <a:pt x="34" y="768"/>
                    <a:pt x="1" y="768"/>
                    <a:pt x="1" y="801"/>
                  </a:cubicBezTo>
                  <a:cubicBezTo>
                    <a:pt x="1" y="835"/>
                    <a:pt x="1" y="835"/>
                    <a:pt x="1" y="868"/>
                  </a:cubicBezTo>
                  <a:lnTo>
                    <a:pt x="1" y="968"/>
                  </a:lnTo>
                  <a:cubicBezTo>
                    <a:pt x="1" y="968"/>
                    <a:pt x="1" y="1001"/>
                    <a:pt x="1" y="1001"/>
                  </a:cubicBezTo>
                  <a:lnTo>
                    <a:pt x="34" y="1001"/>
                  </a:lnTo>
                  <a:lnTo>
                    <a:pt x="201" y="935"/>
                  </a:lnTo>
                  <a:lnTo>
                    <a:pt x="201" y="1735"/>
                  </a:lnTo>
                  <a:cubicBezTo>
                    <a:pt x="168" y="1835"/>
                    <a:pt x="201" y="1969"/>
                    <a:pt x="268" y="2069"/>
                  </a:cubicBezTo>
                  <a:cubicBezTo>
                    <a:pt x="284" y="2102"/>
                    <a:pt x="318" y="2119"/>
                    <a:pt x="359" y="2119"/>
                  </a:cubicBezTo>
                  <a:cubicBezTo>
                    <a:pt x="401" y="2119"/>
                    <a:pt x="451" y="2102"/>
                    <a:pt x="501" y="2069"/>
                  </a:cubicBezTo>
                  <a:lnTo>
                    <a:pt x="635" y="2002"/>
                  </a:lnTo>
                  <a:cubicBezTo>
                    <a:pt x="668" y="2002"/>
                    <a:pt x="668" y="1969"/>
                    <a:pt x="668" y="1935"/>
                  </a:cubicBezTo>
                  <a:cubicBezTo>
                    <a:pt x="668" y="1935"/>
                    <a:pt x="668" y="1902"/>
                    <a:pt x="668" y="1869"/>
                  </a:cubicBezTo>
                  <a:lnTo>
                    <a:pt x="668" y="1802"/>
                  </a:lnTo>
                  <a:cubicBezTo>
                    <a:pt x="668" y="1769"/>
                    <a:pt x="668" y="1735"/>
                    <a:pt x="668" y="1735"/>
                  </a:cubicBezTo>
                  <a:lnTo>
                    <a:pt x="635" y="1735"/>
                  </a:lnTo>
                  <a:lnTo>
                    <a:pt x="534" y="1802"/>
                  </a:lnTo>
                  <a:cubicBezTo>
                    <a:pt x="501" y="1835"/>
                    <a:pt x="468" y="1835"/>
                    <a:pt x="468" y="1835"/>
                  </a:cubicBezTo>
                  <a:cubicBezTo>
                    <a:pt x="434" y="1835"/>
                    <a:pt x="401" y="1835"/>
                    <a:pt x="401" y="1802"/>
                  </a:cubicBezTo>
                  <a:cubicBezTo>
                    <a:pt x="401" y="1769"/>
                    <a:pt x="368" y="1769"/>
                    <a:pt x="368" y="1735"/>
                  </a:cubicBezTo>
                  <a:cubicBezTo>
                    <a:pt x="368" y="1702"/>
                    <a:pt x="368" y="1668"/>
                    <a:pt x="368" y="1635"/>
                  </a:cubicBezTo>
                  <a:lnTo>
                    <a:pt x="334" y="835"/>
                  </a:lnTo>
                  <a:lnTo>
                    <a:pt x="601" y="668"/>
                  </a:lnTo>
                  <a:cubicBezTo>
                    <a:pt x="601" y="668"/>
                    <a:pt x="601" y="634"/>
                    <a:pt x="635" y="634"/>
                  </a:cubicBezTo>
                  <a:cubicBezTo>
                    <a:pt x="635" y="601"/>
                    <a:pt x="635" y="568"/>
                    <a:pt x="635" y="568"/>
                  </a:cubicBezTo>
                  <a:lnTo>
                    <a:pt x="635" y="468"/>
                  </a:lnTo>
                  <a:cubicBezTo>
                    <a:pt x="635" y="434"/>
                    <a:pt x="635" y="434"/>
                    <a:pt x="635" y="401"/>
                  </a:cubicBezTo>
                  <a:lnTo>
                    <a:pt x="601" y="401"/>
                  </a:lnTo>
                  <a:lnTo>
                    <a:pt x="334" y="568"/>
                  </a:lnTo>
                  <a:lnTo>
                    <a:pt x="334" y="67"/>
                  </a:lnTo>
                  <a:cubicBezTo>
                    <a:pt x="334" y="34"/>
                    <a:pt x="334" y="1"/>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6" name="Google Shape;1136;p34"/>
            <p:cNvSpPr/>
            <p:nvPr/>
          </p:nvSpPr>
          <p:spPr>
            <a:xfrm>
              <a:off x="4131450" y="1876775"/>
              <a:ext cx="23375" cy="44225"/>
            </a:xfrm>
            <a:custGeom>
              <a:rect b="b" l="l" r="r" t="t"/>
              <a:pathLst>
                <a:path extrusionOk="0" h="1769" w="935">
                  <a:moveTo>
                    <a:pt x="593" y="309"/>
                  </a:moveTo>
                  <a:cubicBezTo>
                    <a:pt x="626" y="309"/>
                    <a:pt x="651" y="318"/>
                    <a:pt x="668" y="334"/>
                  </a:cubicBezTo>
                  <a:cubicBezTo>
                    <a:pt x="735" y="401"/>
                    <a:pt x="768" y="501"/>
                    <a:pt x="735" y="601"/>
                  </a:cubicBezTo>
                  <a:lnTo>
                    <a:pt x="201" y="902"/>
                  </a:lnTo>
                  <a:cubicBezTo>
                    <a:pt x="201" y="835"/>
                    <a:pt x="201" y="768"/>
                    <a:pt x="234" y="735"/>
                  </a:cubicBezTo>
                  <a:cubicBezTo>
                    <a:pt x="234" y="668"/>
                    <a:pt x="268" y="601"/>
                    <a:pt x="268" y="568"/>
                  </a:cubicBezTo>
                  <a:cubicBezTo>
                    <a:pt x="301" y="501"/>
                    <a:pt x="334" y="468"/>
                    <a:pt x="368" y="435"/>
                  </a:cubicBezTo>
                  <a:cubicBezTo>
                    <a:pt x="401" y="401"/>
                    <a:pt x="434" y="368"/>
                    <a:pt x="468" y="334"/>
                  </a:cubicBezTo>
                  <a:cubicBezTo>
                    <a:pt x="518" y="318"/>
                    <a:pt x="559" y="309"/>
                    <a:pt x="593" y="309"/>
                  </a:cubicBezTo>
                  <a:close/>
                  <a:moveTo>
                    <a:pt x="668" y="1"/>
                  </a:moveTo>
                  <a:cubicBezTo>
                    <a:pt x="601" y="1"/>
                    <a:pt x="534" y="34"/>
                    <a:pt x="468" y="68"/>
                  </a:cubicBezTo>
                  <a:cubicBezTo>
                    <a:pt x="401" y="101"/>
                    <a:pt x="334" y="168"/>
                    <a:pt x="301" y="234"/>
                  </a:cubicBezTo>
                  <a:cubicBezTo>
                    <a:pt x="234" y="301"/>
                    <a:pt x="201" y="368"/>
                    <a:pt x="167" y="468"/>
                  </a:cubicBezTo>
                  <a:cubicBezTo>
                    <a:pt x="101" y="535"/>
                    <a:pt x="101" y="635"/>
                    <a:pt x="67" y="735"/>
                  </a:cubicBezTo>
                  <a:cubicBezTo>
                    <a:pt x="34" y="801"/>
                    <a:pt x="34" y="902"/>
                    <a:pt x="34" y="1002"/>
                  </a:cubicBezTo>
                  <a:cubicBezTo>
                    <a:pt x="1" y="1102"/>
                    <a:pt x="1" y="1202"/>
                    <a:pt x="34" y="1302"/>
                  </a:cubicBezTo>
                  <a:cubicBezTo>
                    <a:pt x="34" y="1369"/>
                    <a:pt x="34" y="1469"/>
                    <a:pt x="67" y="1535"/>
                  </a:cubicBezTo>
                  <a:cubicBezTo>
                    <a:pt x="67" y="1602"/>
                    <a:pt x="101" y="1669"/>
                    <a:pt x="167" y="1702"/>
                  </a:cubicBezTo>
                  <a:cubicBezTo>
                    <a:pt x="201" y="1735"/>
                    <a:pt x="234" y="1769"/>
                    <a:pt x="301" y="1769"/>
                  </a:cubicBezTo>
                  <a:cubicBezTo>
                    <a:pt x="368" y="1769"/>
                    <a:pt x="434" y="1769"/>
                    <a:pt x="468" y="1735"/>
                  </a:cubicBezTo>
                  <a:cubicBezTo>
                    <a:pt x="534" y="1702"/>
                    <a:pt x="601" y="1635"/>
                    <a:pt x="668" y="1569"/>
                  </a:cubicBezTo>
                  <a:cubicBezTo>
                    <a:pt x="701" y="1535"/>
                    <a:pt x="768" y="1469"/>
                    <a:pt x="801" y="1402"/>
                  </a:cubicBezTo>
                  <a:cubicBezTo>
                    <a:pt x="835" y="1369"/>
                    <a:pt x="868" y="1302"/>
                    <a:pt x="868" y="1235"/>
                  </a:cubicBezTo>
                  <a:cubicBezTo>
                    <a:pt x="901" y="1202"/>
                    <a:pt x="901" y="1135"/>
                    <a:pt x="901" y="1102"/>
                  </a:cubicBezTo>
                  <a:lnTo>
                    <a:pt x="901" y="1068"/>
                  </a:lnTo>
                  <a:cubicBezTo>
                    <a:pt x="901" y="1052"/>
                    <a:pt x="893" y="1043"/>
                    <a:pt x="885" y="1043"/>
                  </a:cubicBezTo>
                  <a:cubicBezTo>
                    <a:pt x="876" y="1043"/>
                    <a:pt x="868" y="1052"/>
                    <a:pt x="868" y="1068"/>
                  </a:cubicBezTo>
                  <a:lnTo>
                    <a:pt x="801" y="1102"/>
                  </a:lnTo>
                  <a:lnTo>
                    <a:pt x="768" y="1102"/>
                  </a:lnTo>
                  <a:cubicBezTo>
                    <a:pt x="768" y="1135"/>
                    <a:pt x="735" y="1135"/>
                    <a:pt x="735" y="1168"/>
                  </a:cubicBezTo>
                  <a:cubicBezTo>
                    <a:pt x="701" y="1202"/>
                    <a:pt x="701" y="1268"/>
                    <a:pt x="668" y="1335"/>
                  </a:cubicBezTo>
                  <a:cubicBezTo>
                    <a:pt x="601" y="1369"/>
                    <a:pt x="568" y="1435"/>
                    <a:pt x="501" y="1469"/>
                  </a:cubicBezTo>
                  <a:cubicBezTo>
                    <a:pt x="468" y="1485"/>
                    <a:pt x="426" y="1494"/>
                    <a:pt x="388" y="1494"/>
                  </a:cubicBezTo>
                  <a:cubicBezTo>
                    <a:pt x="351" y="1494"/>
                    <a:pt x="318" y="1485"/>
                    <a:pt x="301" y="1469"/>
                  </a:cubicBezTo>
                  <a:cubicBezTo>
                    <a:pt x="234" y="1369"/>
                    <a:pt x="201" y="1302"/>
                    <a:pt x="201" y="1202"/>
                  </a:cubicBezTo>
                  <a:lnTo>
                    <a:pt x="201" y="1168"/>
                  </a:lnTo>
                  <a:lnTo>
                    <a:pt x="901" y="768"/>
                  </a:lnTo>
                  <a:cubicBezTo>
                    <a:pt x="901" y="768"/>
                    <a:pt x="935" y="735"/>
                    <a:pt x="935" y="735"/>
                  </a:cubicBezTo>
                  <a:cubicBezTo>
                    <a:pt x="935" y="701"/>
                    <a:pt x="935" y="668"/>
                    <a:pt x="935" y="668"/>
                  </a:cubicBezTo>
                  <a:lnTo>
                    <a:pt x="935" y="568"/>
                  </a:lnTo>
                  <a:cubicBezTo>
                    <a:pt x="935" y="468"/>
                    <a:pt x="935" y="368"/>
                    <a:pt x="901" y="268"/>
                  </a:cubicBezTo>
                  <a:cubicBezTo>
                    <a:pt x="868" y="201"/>
                    <a:pt x="868" y="134"/>
                    <a:pt x="801" y="101"/>
                  </a:cubicBezTo>
                  <a:cubicBezTo>
                    <a:pt x="768" y="34"/>
                    <a:pt x="735" y="34"/>
                    <a:pt x="6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7" name="Google Shape;1137;p34"/>
            <p:cNvSpPr/>
            <p:nvPr/>
          </p:nvSpPr>
          <p:spPr>
            <a:xfrm>
              <a:off x="4163150" y="1851350"/>
              <a:ext cx="35050" cy="55475"/>
            </a:xfrm>
            <a:custGeom>
              <a:rect b="b" l="l" r="r" t="t"/>
              <a:pathLst>
                <a:path extrusionOk="0" h="2219" w="1402">
                  <a:moveTo>
                    <a:pt x="1176" y="1"/>
                  </a:moveTo>
                  <a:cubicBezTo>
                    <a:pt x="1126" y="1"/>
                    <a:pt x="1068" y="17"/>
                    <a:pt x="1001" y="51"/>
                  </a:cubicBezTo>
                  <a:cubicBezTo>
                    <a:pt x="968" y="84"/>
                    <a:pt x="934" y="117"/>
                    <a:pt x="901" y="151"/>
                  </a:cubicBezTo>
                  <a:cubicBezTo>
                    <a:pt x="834" y="184"/>
                    <a:pt x="834" y="217"/>
                    <a:pt x="801" y="251"/>
                  </a:cubicBezTo>
                  <a:cubicBezTo>
                    <a:pt x="767" y="284"/>
                    <a:pt x="734" y="317"/>
                    <a:pt x="734" y="351"/>
                  </a:cubicBezTo>
                  <a:cubicBezTo>
                    <a:pt x="701" y="417"/>
                    <a:pt x="667" y="451"/>
                    <a:pt x="667" y="518"/>
                  </a:cubicBezTo>
                  <a:cubicBezTo>
                    <a:pt x="667" y="451"/>
                    <a:pt x="601" y="384"/>
                    <a:pt x="567" y="384"/>
                  </a:cubicBezTo>
                  <a:cubicBezTo>
                    <a:pt x="538" y="374"/>
                    <a:pt x="512" y="370"/>
                    <a:pt x="488" y="370"/>
                  </a:cubicBezTo>
                  <a:cubicBezTo>
                    <a:pt x="431" y="370"/>
                    <a:pt x="391" y="394"/>
                    <a:pt x="367" y="417"/>
                  </a:cubicBezTo>
                  <a:cubicBezTo>
                    <a:pt x="300" y="451"/>
                    <a:pt x="267" y="484"/>
                    <a:pt x="267" y="484"/>
                  </a:cubicBezTo>
                  <a:lnTo>
                    <a:pt x="167" y="584"/>
                  </a:lnTo>
                  <a:lnTo>
                    <a:pt x="100" y="584"/>
                  </a:lnTo>
                  <a:lnTo>
                    <a:pt x="34" y="651"/>
                  </a:lnTo>
                  <a:cubicBezTo>
                    <a:pt x="34" y="651"/>
                    <a:pt x="0" y="651"/>
                    <a:pt x="0" y="684"/>
                  </a:cubicBezTo>
                  <a:cubicBezTo>
                    <a:pt x="0" y="718"/>
                    <a:pt x="0" y="718"/>
                    <a:pt x="0" y="751"/>
                  </a:cubicBezTo>
                  <a:lnTo>
                    <a:pt x="0" y="2185"/>
                  </a:lnTo>
                  <a:cubicBezTo>
                    <a:pt x="0" y="2185"/>
                    <a:pt x="0" y="2219"/>
                    <a:pt x="0" y="2219"/>
                  </a:cubicBezTo>
                  <a:lnTo>
                    <a:pt x="34" y="2219"/>
                  </a:lnTo>
                  <a:lnTo>
                    <a:pt x="100" y="2185"/>
                  </a:lnTo>
                  <a:cubicBezTo>
                    <a:pt x="134" y="2185"/>
                    <a:pt x="134" y="2152"/>
                    <a:pt x="167" y="2119"/>
                  </a:cubicBezTo>
                  <a:cubicBezTo>
                    <a:pt x="167" y="2119"/>
                    <a:pt x="167" y="2085"/>
                    <a:pt x="167" y="2052"/>
                  </a:cubicBezTo>
                  <a:lnTo>
                    <a:pt x="167" y="1218"/>
                  </a:lnTo>
                  <a:cubicBezTo>
                    <a:pt x="134" y="1118"/>
                    <a:pt x="167" y="985"/>
                    <a:pt x="234" y="851"/>
                  </a:cubicBezTo>
                  <a:cubicBezTo>
                    <a:pt x="234" y="784"/>
                    <a:pt x="300" y="718"/>
                    <a:pt x="401" y="651"/>
                  </a:cubicBezTo>
                  <a:cubicBezTo>
                    <a:pt x="434" y="634"/>
                    <a:pt x="467" y="626"/>
                    <a:pt x="496" y="626"/>
                  </a:cubicBezTo>
                  <a:cubicBezTo>
                    <a:pt x="526" y="626"/>
                    <a:pt x="551" y="634"/>
                    <a:pt x="567" y="651"/>
                  </a:cubicBezTo>
                  <a:cubicBezTo>
                    <a:pt x="601" y="751"/>
                    <a:pt x="634" y="884"/>
                    <a:pt x="634" y="985"/>
                  </a:cubicBezTo>
                  <a:lnTo>
                    <a:pt x="634" y="1818"/>
                  </a:lnTo>
                  <a:cubicBezTo>
                    <a:pt x="601" y="1818"/>
                    <a:pt x="601" y="1852"/>
                    <a:pt x="634" y="1852"/>
                  </a:cubicBezTo>
                  <a:lnTo>
                    <a:pt x="667" y="1852"/>
                  </a:lnTo>
                  <a:lnTo>
                    <a:pt x="734" y="1818"/>
                  </a:lnTo>
                  <a:cubicBezTo>
                    <a:pt x="734" y="1785"/>
                    <a:pt x="767" y="1785"/>
                    <a:pt x="767" y="1752"/>
                  </a:cubicBezTo>
                  <a:cubicBezTo>
                    <a:pt x="767" y="1752"/>
                    <a:pt x="767" y="1718"/>
                    <a:pt x="767" y="1685"/>
                  </a:cubicBezTo>
                  <a:lnTo>
                    <a:pt x="767" y="851"/>
                  </a:lnTo>
                  <a:cubicBezTo>
                    <a:pt x="767" y="751"/>
                    <a:pt x="801" y="618"/>
                    <a:pt x="834" y="484"/>
                  </a:cubicBezTo>
                  <a:cubicBezTo>
                    <a:pt x="868" y="417"/>
                    <a:pt x="934" y="351"/>
                    <a:pt x="1001" y="284"/>
                  </a:cubicBezTo>
                  <a:cubicBezTo>
                    <a:pt x="1034" y="267"/>
                    <a:pt x="1068" y="259"/>
                    <a:pt x="1097" y="259"/>
                  </a:cubicBezTo>
                  <a:cubicBezTo>
                    <a:pt x="1126" y="259"/>
                    <a:pt x="1151" y="267"/>
                    <a:pt x="1168" y="284"/>
                  </a:cubicBezTo>
                  <a:cubicBezTo>
                    <a:pt x="1234" y="384"/>
                    <a:pt x="1234" y="518"/>
                    <a:pt x="1234" y="618"/>
                  </a:cubicBezTo>
                  <a:lnTo>
                    <a:pt x="1234" y="1452"/>
                  </a:lnTo>
                  <a:cubicBezTo>
                    <a:pt x="1234" y="1452"/>
                    <a:pt x="1234" y="1485"/>
                    <a:pt x="1234" y="1485"/>
                  </a:cubicBezTo>
                  <a:lnTo>
                    <a:pt x="1268" y="1485"/>
                  </a:lnTo>
                  <a:lnTo>
                    <a:pt x="1335" y="1452"/>
                  </a:lnTo>
                  <a:cubicBezTo>
                    <a:pt x="1368" y="1452"/>
                    <a:pt x="1368" y="1418"/>
                    <a:pt x="1368" y="1418"/>
                  </a:cubicBezTo>
                  <a:cubicBezTo>
                    <a:pt x="1401" y="1385"/>
                    <a:pt x="1401" y="1351"/>
                    <a:pt x="1368" y="1351"/>
                  </a:cubicBezTo>
                  <a:lnTo>
                    <a:pt x="1368" y="518"/>
                  </a:lnTo>
                  <a:cubicBezTo>
                    <a:pt x="1401" y="351"/>
                    <a:pt x="1368" y="184"/>
                    <a:pt x="1301" y="51"/>
                  </a:cubicBezTo>
                  <a:cubicBezTo>
                    <a:pt x="1268" y="17"/>
                    <a:pt x="1226" y="1"/>
                    <a:pt x="11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8" name="Google Shape;1138;p34"/>
            <p:cNvSpPr/>
            <p:nvPr/>
          </p:nvSpPr>
          <p:spPr>
            <a:xfrm>
              <a:off x="4202350" y="1835925"/>
              <a:ext cx="22525" cy="45900"/>
            </a:xfrm>
            <a:custGeom>
              <a:rect b="b" l="l" r="r" t="t"/>
              <a:pathLst>
                <a:path extrusionOk="0" h="1836" w="901">
                  <a:moveTo>
                    <a:pt x="701" y="801"/>
                  </a:moveTo>
                  <a:lnTo>
                    <a:pt x="701" y="868"/>
                  </a:lnTo>
                  <a:cubicBezTo>
                    <a:pt x="701" y="934"/>
                    <a:pt x="701" y="1001"/>
                    <a:pt x="667" y="1068"/>
                  </a:cubicBezTo>
                  <a:cubicBezTo>
                    <a:pt x="667" y="1135"/>
                    <a:pt x="634" y="1201"/>
                    <a:pt x="600" y="1235"/>
                  </a:cubicBezTo>
                  <a:cubicBezTo>
                    <a:pt x="600" y="1301"/>
                    <a:pt x="567" y="1335"/>
                    <a:pt x="500" y="1401"/>
                  </a:cubicBezTo>
                  <a:cubicBezTo>
                    <a:pt x="467" y="1435"/>
                    <a:pt x="434" y="1468"/>
                    <a:pt x="367" y="1501"/>
                  </a:cubicBezTo>
                  <a:lnTo>
                    <a:pt x="400" y="1501"/>
                  </a:lnTo>
                  <a:cubicBezTo>
                    <a:pt x="367" y="1501"/>
                    <a:pt x="334" y="1535"/>
                    <a:pt x="300" y="1535"/>
                  </a:cubicBezTo>
                  <a:lnTo>
                    <a:pt x="234" y="1535"/>
                  </a:lnTo>
                  <a:cubicBezTo>
                    <a:pt x="200" y="1501"/>
                    <a:pt x="200" y="1501"/>
                    <a:pt x="200" y="1468"/>
                  </a:cubicBezTo>
                  <a:cubicBezTo>
                    <a:pt x="200" y="1468"/>
                    <a:pt x="200" y="1435"/>
                    <a:pt x="200" y="1401"/>
                  </a:cubicBezTo>
                  <a:cubicBezTo>
                    <a:pt x="200" y="1335"/>
                    <a:pt x="234" y="1268"/>
                    <a:pt x="267" y="1201"/>
                  </a:cubicBezTo>
                  <a:cubicBezTo>
                    <a:pt x="334" y="1135"/>
                    <a:pt x="400" y="1034"/>
                    <a:pt x="467" y="1001"/>
                  </a:cubicBezTo>
                  <a:lnTo>
                    <a:pt x="701" y="801"/>
                  </a:lnTo>
                  <a:close/>
                  <a:moveTo>
                    <a:pt x="667" y="0"/>
                  </a:moveTo>
                  <a:cubicBezTo>
                    <a:pt x="600" y="34"/>
                    <a:pt x="534" y="34"/>
                    <a:pt x="500" y="67"/>
                  </a:cubicBezTo>
                  <a:cubicBezTo>
                    <a:pt x="434" y="100"/>
                    <a:pt x="367" y="134"/>
                    <a:pt x="334" y="201"/>
                  </a:cubicBezTo>
                  <a:cubicBezTo>
                    <a:pt x="300" y="234"/>
                    <a:pt x="267" y="301"/>
                    <a:pt x="234" y="367"/>
                  </a:cubicBezTo>
                  <a:cubicBezTo>
                    <a:pt x="200" y="401"/>
                    <a:pt x="167" y="467"/>
                    <a:pt x="133" y="534"/>
                  </a:cubicBezTo>
                  <a:cubicBezTo>
                    <a:pt x="133" y="567"/>
                    <a:pt x="100" y="634"/>
                    <a:pt x="100" y="668"/>
                  </a:cubicBezTo>
                  <a:lnTo>
                    <a:pt x="100" y="734"/>
                  </a:lnTo>
                  <a:lnTo>
                    <a:pt x="133" y="734"/>
                  </a:lnTo>
                  <a:lnTo>
                    <a:pt x="200" y="701"/>
                  </a:lnTo>
                  <a:lnTo>
                    <a:pt x="234" y="668"/>
                  </a:lnTo>
                  <a:cubicBezTo>
                    <a:pt x="234" y="668"/>
                    <a:pt x="267" y="634"/>
                    <a:pt x="267" y="634"/>
                  </a:cubicBezTo>
                  <a:cubicBezTo>
                    <a:pt x="267" y="567"/>
                    <a:pt x="300" y="501"/>
                    <a:pt x="334" y="467"/>
                  </a:cubicBezTo>
                  <a:cubicBezTo>
                    <a:pt x="367" y="401"/>
                    <a:pt x="400" y="367"/>
                    <a:pt x="467" y="334"/>
                  </a:cubicBezTo>
                  <a:cubicBezTo>
                    <a:pt x="534" y="301"/>
                    <a:pt x="567" y="301"/>
                    <a:pt x="634" y="301"/>
                  </a:cubicBezTo>
                  <a:cubicBezTo>
                    <a:pt x="667" y="334"/>
                    <a:pt x="701" y="401"/>
                    <a:pt x="701" y="501"/>
                  </a:cubicBezTo>
                  <a:lnTo>
                    <a:pt x="701" y="534"/>
                  </a:lnTo>
                  <a:lnTo>
                    <a:pt x="434" y="768"/>
                  </a:lnTo>
                  <a:cubicBezTo>
                    <a:pt x="367" y="834"/>
                    <a:pt x="300" y="868"/>
                    <a:pt x="267" y="934"/>
                  </a:cubicBezTo>
                  <a:cubicBezTo>
                    <a:pt x="200" y="1001"/>
                    <a:pt x="167" y="1034"/>
                    <a:pt x="133" y="1101"/>
                  </a:cubicBezTo>
                  <a:cubicBezTo>
                    <a:pt x="100" y="1168"/>
                    <a:pt x="67" y="1235"/>
                    <a:pt x="33" y="1335"/>
                  </a:cubicBezTo>
                  <a:cubicBezTo>
                    <a:pt x="33" y="1401"/>
                    <a:pt x="0" y="1468"/>
                    <a:pt x="33" y="1568"/>
                  </a:cubicBezTo>
                  <a:cubicBezTo>
                    <a:pt x="33" y="1602"/>
                    <a:pt x="67" y="1668"/>
                    <a:pt x="100" y="1702"/>
                  </a:cubicBezTo>
                  <a:cubicBezTo>
                    <a:pt x="100" y="1735"/>
                    <a:pt x="133" y="1768"/>
                    <a:pt x="167" y="1802"/>
                  </a:cubicBezTo>
                  <a:cubicBezTo>
                    <a:pt x="200" y="1835"/>
                    <a:pt x="234" y="1835"/>
                    <a:pt x="267" y="1835"/>
                  </a:cubicBezTo>
                  <a:cubicBezTo>
                    <a:pt x="334" y="1835"/>
                    <a:pt x="367" y="1802"/>
                    <a:pt x="400" y="1768"/>
                  </a:cubicBezTo>
                  <a:cubicBezTo>
                    <a:pt x="434" y="1768"/>
                    <a:pt x="467" y="1735"/>
                    <a:pt x="500" y="1702"/>
                  </a:cubicBezTo>
                  <a:cubicBezTo>
                    <a:pt x="534" y="1668"/>
                    <a:pt x="567" y="1635"/>
                    <a:pt x="600" y="1602"/>
                  </a:cubicBezTo>
                  <a:cubicBezTo>
                    <a:pt x="634" y="1568"/>
                    <a:pt x="667" y="1535"/>
                    <a:pt x="701" y="1468"/>
                  </a:cubicBezTo>
                  <a:cubicBezTo>
                    <a:pt x="734" y="1435"/>
                    <a:pt x="734" y="1401"/>
                    <a:pt x="767" y="1335"/>
                  </a:cubicBezTo>
                  <a:lnTo>
                    <a:pt x="767" y="1468"/>
                  </a:lnTo>
                  <a:cubicBezTo>
                    <a:pt x="734" y="1501"/>
                    <a:pt x="734" y="1501"/>
                    <a:pt x="767" y="1535"/>
                  </a:cubicBezTo>
                  <a:lnTo>
                    <a:pt x="801" y="1535"/>
                  </a:lnTo>
                  <a:lnTo>
                    <a:pt x="867" y="1468"/>
                  </a:lnTo>
                  <a:cubicBezTo>
                    <a:pt x="867" y="1468"/>
                    <a:pt x="901" y="1468"/>
                    <a:pt x="901" y="1435"/>
                  </a:cubicBezTo>
                  <a:cubicBezTo>
                    <a:pt x="901" y="1401"/>
                    <a:pt x="901" y="1401"/>
                    <a:pt x="901" y="1368"/>
                  </a:cubicBezTo>
                  <a:lnTo>
                    <a:pt x="901" y="434"/>
                  </a:lnTo>
                  <a:cubicBezTo>
                    <a:pt x="901" y="367"/>
                    <a:pt x="901" y="267"/>
                    <a:pt x="867" y="201"/>
                  </a:cubicBezTo>
                  <a:cubicBezTo>
                    <a:pt x="867" y="134"/>
                    <a:pt x="834" y="100"/>
                    <a:pt x="801" y="67"/>
                  </a:cubicBezTo>
                  <a:cubicBezTo>
                    <a:pt x="734" y="34"/>
                    <a:pt x="701"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39" name="Google Shape;1139;p34"/>
            <p:cNvSpPr/>
            <p:nvPr/>
          </p:nvSpPr>
          <p:spPr>
            <a:xfrm>
              <a:off x="4233200" y="1819250"/>
              <a:ext cx="22525" cy="62575"/>
            </a:xfrm>
            <a:custGeom>
              <a:rect b="b" l="l" r="r" t="t"/>
              <a:pathLst>
                <a:path extrusionOk="0" h="2503" w="901">
                  <a:moveTo>
                    <a:pt x="546" y="284"/>
                  </a:moveTo>
                  <a:cubicBezTo>
                    <a:pt x="584" y="284"/>
                    <a:pt x="617" y="300"/>
                    <a:pt x="634" y="334"/>
                  </a:cubicBezTo>
                  <a:cubicBezTo>
                    <a:pt x="701" y="401"/>
                    <a:pt x="734" y="534"/>
                    <a:pt x="734" y="634"/>
                  </a:cubicBezTo>
                  <a:lnTo>
                    <a:pt x="734" y="801"/>
                  </a:lnTo>
                  <a:cubicBezTo>
                    <a:pt x="734" y="934"/>
                    <a:pt x="701" y="1068"/>
                    <a:pt x="634" y="1201"/>
                  </a:cubicBezTo>
                  <a:cubicBezTo>
                    <a:pt x="601" y="1301"/>
                    <a:pt x="534" y="1368"/>
                    <a:pt x="434" y="1435"/>
                  </a:cubicBezTo>
                  <a:cubicBezTo>
                    <a:pt x="401" y="1468"/>
                    <a:pt x="367" y="1485"/>
                    <a:pt x="334" y="1485"/>
                  </a:cubicBezTo>
                  <a:cubicBezTo>
                    <a:pt x="300" y="1485"/>
                    <a:pt x="267" y="1468"/>
                    <a:pt x="234" y="1435"/>
                  </a:cubicBezTo>
                  <a:cubicBezTo>
                    <a:pt x="167" y="1368"/>
                    <a:pt x="134" y="1268"/>
                    <a:pt x="134" y="1168"/>
                  </a:cubicBezTo>
                  <a:cubicBezTo>
                    <a:pt x="134" y="1068"/>
                    <a:pt x="134" y="1001"/>
                    <a:pt x="134" y="901"/>
                  </a:cubicBezTo>
                  <a:cubicBezTo>
                    <a:pt x="134" y="801"/>
                    <a:pt x="167" y="667"/>
                    <a:pt x="234" y="567"/>
                  </a:cubicBezTo>
                  <a:cubicBezTo>
                    <a:pt x="267" y="467"/>
                    <a:pt x="334" y="367"/>
                    <a:pt x="434" y="334"/>
                  </a:cubicBezTo>
                  <a:cubicBezTo>
                    <a:pt x="467" y="300"/>
                    <a:pt x="509" y="284"/>
                    <a:pt x="546" y="284"/>
                  </a:cubicBezTo>
                  <a:close/>
                  <a:moveTo>
                    <a:pt x="634" y="0"/>
                  </a:moveTo>
                  <a:cubicBezTo>
                    <a:pt x="567" y="0"/>
                    <a:pt x="501" y="0"/>
                    <a:pt x="434" y="34"/>
                  </a:cubicBezTo>
                  <a:cubicBezTo>
                    <a:pt x="367" y="100"/>
                    <a:pt x="300" y="134"/>
                    <a:pt x="267" y="234"/>
                  </a:cubicBezTo>
                  <a:cubicBezTo>
                    <a:pt x="200" y="267"/>
                    <a:pt x="167" y="367"/>
                    <a:pt x="134" y="434"/>
                  </a:cubicBezTo>
                  <a:lnTo>
                    <a:pt x="134" y="334"/>
                  </a:lnTo>
                  <a:cubicBezTo>
                    <a:pt x="167" y="334"/>
                    <a:pt x="167" y="300"/>
                    <a:pt x="134" y="300"/>
                  </a:cubicBezTo>
                  <a:cubicBezTo>
                    <a:pt x="134" y="284"/>
                    <a:pt x="134" y="275"/>
                    <a:pt x="130" y="275"/>
                  </a:cubicBezTo>
                  <a:cubicBezTo>
                    <a:pt x="125" y="275"/>
                    <a:pt x="117" y="284"/>
                    <a:pt x="100" y="300"/>
                  </a:cubicBezTo>
                  <a:lnTo>
                    <a:pt x="34" y="334"/>
                  </a:lnTo>
                  <a:cubicBezTo>
                    <a:pt x="34" y="334"/>
                    <a:pt x="0" y="367"/>
                    <a:pt x="0" y="367"/>
                  </a:cubicBezTo>
                  <a:cubicBezTo>
                    <a:pt x="0" y="401"/>
                    <a:pt x="0" y="434"/>
                    <a:pt x="0" y="434"/>
                  </a:cubicBezTo>
                  <a:lnTo>
                    <a:pt x="0" y="2435"/>
                  </a:lnTo>
                  <a:cubicBezTo>
                    <a:pt x="0" y="2469"/>
                    <a:pt x="0" y="2469"/>
                    <a:pt x="0" y="2502"/>
                  </a:cubicBezTo>
                  <a:lnTo>
                    <a:pt x="34" y="2502"/>
                  </a:lnTo>
                  <a:lnTo>
                    <a:pt x="100" y="2435"/>
                  </a:lnTo>
                  <a:cubicBezTo>
                    <a:pt x="134" y="2435"/>
                    <a:pt x="134" y="2435"/>
                    <a:pt x="134" y="2402"/>
                  </a:cubicBezTo>
                  <a:cubicBezTo>
                    <a:pt x="167" y="2369"/>
                    <a:pt x="167" y="2369"/>
                    <a:pt x="134" y="2335"/>
                  </a:cubicBezTo>
                  <a:lnTo>
                    <a:pt x="134" y="1668"/>
                  </a:lnTo>
                  <a:cubicBezTo>
                    <a:pt x="167" y="1701"/>
                    <a:pt x="200" y="1735"/>
                    <a:pt x="267" y="1735"/>
                  </a:cubicBezTo>
                  <a:cubicBezTo>
                    <a:pt x="334" y="1735"/>
                    <a:pt x="401" y="1735"/>
                    <a:pt x="467" y="1701"/>
                  </a:cubicBezTo>
                  <a:cubicBezTo>
                    <a:pt x="534" y="1668"/>
                    <a:pt x="567" y="1601"/>
                    <a:pt x="634" y="1535"/>
                  </a:cubicBezTo>
                  <a:cubicBezTo>
                    <a:pt x="667" y="1468"/>
                    <a:pt x="734" y="1401"/>
                    <a:pt x="767" y="1335"/>
                  </a:cubicBezTo>
                  <a:cubicBezTo>
                    <a:pt x="801" y="1234"/>
                    <a:pt x="834" y="1134"/>
                    <a:pt x="868" y="1034"/>
                  </a:cubicBezTo>
                  <a:cubicBezTo>
                    <a:pt x="868" y="934"/>
                    <a:pt x="901" y="834"/>
                    <a:pt x="901" y="701"/>
                  </a:cubicBezTo>
                  <a:cubicBezTo>
                    <a:pt x="901" y="667"/>
                    <a:pt x="901" y="634"/>
                    <a:pt x="901" y="601"/>
                  </a:cubicBezTo>
                  <a:cubicBezTo>
                    <a:pt x="901" y="567"/>
                    <a:pt x="901" y="534"/>
                    <a:pt x="901" y="501"/>
                  </a:cubicBezTo>
                  <a:cubicBezTo>
                    <a:pt x="901" y="401"/>
                    <a:pt x="901" y="334"/>
                    <a:pt x="868" y="234"/>
                  </a:cubicBezTo>
                  <a:cubicBezTo>
                    <a:pt x="834" y="167"/>
                    <a:pt x="801" y="100"/>
                    <a:pt x="767" y="67"/>
                  </a:cubicBezTo>
                  <a:cubicBezTo>
                    <a:pt x="734" y="0"/>
                    <a:pt x="667" y="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0" name="Google Shape;1140;p34"/>
            <p:cNvSpPr/>
            <p:nvPr/>
          </p:nvSpPr>
          <p:spPr>
            <a:xfrm>
              <a:off x="4260725" y="1839250"/>
              <a:ext cx="5850" cy="11700"/>
            </a:xfrm>
            <a:custGeom>
              <a:rect b="b" l="l" r="r" t="t"/>
              <a:pathLst>
                <a:path extrusionOk="0" h="468" w="234">
                  <a:moveTo>
                    <a:pt x="200" y="1"/>
                  </a:moveTo>
                  <a:lnTo>
                    <a:pt x="67" y="101"/>
                  </a:lnTo>
                  <a:cubicBezTo>
                    <a:pt x="33" y="101"/>
                    <a:pt x="33" y="101"/>
                    <a:pt x="0" y="134"/>
                  </a:cubicBezTo>
                  <a:cubicBezTo>
                    <a:pt x="0" y="168"/>
                    <a:pt x="0" y="168"/>
                    <a:pt x="0" y="201"/>
                  </a:cubicBezTo>
                  <a:lnTo>
                    <a:pt x="0" y="401"/>
                  </a:lnTo>
                  <a:cubicBezTo>
                    <a:pt x="0" y="434"/>
                    <a:pt x="0" y="468"/>
                    <a:pt x="0" y="468"/>
                  </a:cubicBezTo>
                  <a:lnTo>
                    <a:pt x="67" y="468"/>
                  </a:lnTo>
                  <a:lnTo>
                    <a:pt x="200" y="368"/>
                  </a:lnTo>
                  <a:cubicBezTo>
                    <a:pt x="200" y="368"/>
                    <a:pt x="200" y="334"/>
                    <a:pt x="234" y="334"/>
                  </a:cubicBezTo>
                  <a:cubicBezTo>
                    <a:pt x="234" y="301"/>
                    <a:pt x="234" y="268"/>
                    <a:pt x="234" y="268"/>
                  </a:cubicBezTo>
                  <a:lnTo>
                    <a:pt x="234" y="68"/>
                  </a:lnTo>
                  <a:cubicBezTo>
                    <a:pt x="234" y="34"/>
                    <a:pt x="234" y="34"/>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1" name="Google Shape;1141;p34"/>
            <p:cNvSpPr/>
            <p:nvPr/>
          </p:nvSpPr>
          <p:spPr>
            <a:xfrm>
              <a:off x="4271550" y="1792550"/>
              <a:ext cx="23375" cy="51725"/>
            </a:xfrm>
            <a:custGeom>
              <a:rect b="b" l="l" r="r" t="t"/>
              <a:pathLst>
                <a:path extrusionOk="0" h="2069" w="935">
                  <a:moveTo>
                    <a:pt x="901" y="1"/>
                  </a:moveTo>
                  <a:lnTo>
                    <a:pt x="801" y="34"/>
                  </a:lnTo>
                  <a:cubicBezTo>
                    <a:pt x="801" y="68"/>
                    <a:pt x="768" y="68"/>
                    <a:pt x="768" y="101"/>
                  </a:cubicBezTo>
                  <a:cubicBezTo>
                    <a:pt x="768" y="101"/>
                    <a:pt x="735" y="134"/>
                    <a:pt x="735" y="134"/>
                  </a:cubicBezTo>
                  <a:lnTo>
                    <a:pt x="468" y="801"/>
                  </a:lnTo>
                  <a:lnTo>
                    <a:pt x="201" y="434"/>
                  </a:lnTo>
                  <a:cubicBezTo>
                    <a:pt x="184" y="418"/>
                    <a:pt x="176" y="409"/>
                    <a:pt x="172" y="409"/>
                  </a:cubicBezTo>
                  <a:cubicBezTo>
                    <a:pt x="167" y="409"/>
                    <a:pt x="167" y="418"/>
                    <a:pt x="167" y="434"/>
                  </a:cubicBezTo>
                  <a:lnTo>
                    <a:pt x="67" y="468"/>
                  </a:lnTo>
                  <a:cubicBezTo>
                    <a:pt x="34" y="501"/>
                    <a:pt x="34" y="501"/>
                    <a:pt x="34" y="535"/>
                  </a:cubicBezTo>
                  <a:cubicBezTo>
                    <a:pt x="34" y="535"/>
                    <a:pt x="34" y="568"/>
                    <a:pt x="34" y="568"/>
                  </a:cubicBezTo>
                  <a:cubicBezTo>
                    <a:pt x="34" y="601"/>
                    <a:pt x="34" y="601"/>
                    <a:pt x="34" y="601"/>
                  </a:cubicBezTo>
                  <a:lnTo>
                    <a:pt x="368" y="1068"/>
                  </a:lnTo>
                  <a:lnTo>
                    <a:pt x="1" y="2002"/>
                  </a:lnTo>
                  <a:cubicBezTo>
                    <a:pt x="1" y="2002"/>
                    <a:pt x="1" y="2036"/>
                    <a:pt x="1" y="2036"/>
                  </a:cubicBezTo>
                  <a:cubicBezTo>
                    <a:pt x="1" y="2036"/>
                    <a:pt x="1" y="2069"/>
                    <a:pt x="1" y="2069"/>
                  </a:cubicBezTo>
                  <a:lnTo>
                    <a:pt x="34" y="2069"/>
                  </a:lnTo>
                  <a:lnTo>
                    <a:pt x="134" y="2036"/>
                  </a:lnTo>
                  <a:cubicBezTo>
                    <a:pt x="134" y="2002"/>
                    <a:pt x="167" y="2002"/>
                    <a:pt x="167" y="1969"/>
                  </a:cubicBezTo>
                  <a:cubicBezTo>
                    <a:pt x="201" y="1969"/>
                    <a:pt x="201" y="1936"/>
                    <a:pt x="201" y="1936"/>
                  </a:cubicBezTo>
                  <a:lnTo>
                    <a:pt x="468" y="1235"/>
                  </a:lnTo>
                  <a:lnTo>
                    <a:pt x="768" y="1602"/>
                  </a:lnTo>
                  <a:lnTo>
                    <a:pt x="768" y="1635"/>
                  </a:lnTo>
                  <a:lnTo>
                    <a:pt x="835" y="1635"/>
                  </a:lnTo>
                  <a:lnTo>
                    <a:pt x="901" y="1569"/>
                  </a:lnTo>
                  <a:cubicBezTo>
                    <a:pt x="935" y="1569"/>
                    <a:pt x="935" y="1535"/>
                    <a:pt x="935" y="1535"/>
                  </a:cubicBezTo>
                  <a:cubicBezTo>
                    <a:pt x="935" y="1502"/>
                    <a:pt x="935" y="1502"/>
                    <a:pt x="935" y="1469"/>
                  </a:cubicBezTo>
                  <a:cubicBezTo>
                    <a:pt x="935" y="1469"/>
                    <a:pt x="935" y="1435"/>
                    <a:pt x="935" y="1435"/>
                  </a:cubicBezTo>
                  <a:lnTo>
                    <a:pt x="601" y="968"/>
                  </a:lnTo>
                  <a:lnTo>
                    <a:pt x="935" y="68"/>
                  </a:lnTo>
                  <a:cubicBezTo>
                    <a:pt x="935" y="68"/>
                    <a:pt x="935" y="34"/>
                    <a:pt x="935" y="34"/>
                  </a:cubicBezTo>
                  <a:cubicBezTo>
                    <a:pt x="935" y="34"/>
                    <a:pt x="935"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2" name="Google Shape;1142;p34"/>
            <p:cNvSpPr/>
            <p:nvPr/>
          </p:nvSpPr>
          <p:spPr>
            <a:xfrm>
              <a:off x="4302400" y="1770450"/>
              <a:ext cx="35900" cy="55500"/>
            </a:xfrm>
            <a:custGeom>
              <a:rect b="b" l="l" r="r" t="t"/>
              <a:pathLst>
                <a:path extrusionOk="0" h="2220" w="1436">
                  <a:moveTo>
                    <a:pt x="1206" y="1"/>
                  </a:moveTo>
                  <a:cubicBezTo>
                    <a:pt x="1160" y="1"/>
                    <a:pt x="1102" y="18"/>
                    <a:pt x="1035" y="51"/>
                  </a:cubicBezTo>
                  <a:cubicBezTo>
                    <a:pt x="968" y="84"/>
                    <a:pt x="935" y="118"/>
                    <a:pt x="902" y="151"/>
                  </a:cubicBezTo>
                  <a:cubicBezTo>
                    <a:pt x="868" y="184"/>
                    <a:pt x="835" y="218"/>
                    <a:pt x="835" y="251"/>
                  </a:cubicBezTo>
                  <a:cubicBezTo>
                    <a:pt x="801" y="284"/>
                    <a:pt x="768" y="318"/>
                    <a:pt x="768" y="384"/>
                  </a:cubicBezTo>
                  <a:cubicBezTo>
                    <a:pt x="735" y="418"/>
                    <a:pt x="701" y="451"/>
                    <a:pt x="701" y="518"/>
                  </a:cubicBezTo>
                  <a:cubicBezTo>
                    <a:pt x="668" y="451"/>
                    <a:pt x="635" y="418"/>
                    <a:pt x="568" y="384"/>
                  </a:cubicBezTo>
                  <a:cubicBezTo>
                    <a:pt x="501" y="384"/>
                    <a:pt x="435" y="384"/>
                    <a:pt x="368" y="418"/>
                  </a:cubicBezTo>
                  <a:cubicBezTo>
                    <a:pt x="334" y="451"/>
                    <a:pt x="301" y="485"/>
                    <a:pt x="268" y="518"/>
                  </a:cubicBezTo>
                  <a:cubicBezTo>
                    <a:pt x="268" y="518"/>
                    <a:pt x="234" y="551"/>
                    <a:pt x="201" y="585"/>
                  </a:cubicBezTo>
                  <a:cubicBezTo>
                    <a:pt x="201" y="618"/>
                    <a:pt x="168" y="651"/>
                    <a:pt x="168" y="685"/>
                  </a:cubicBezTo>
                  <a:lnTo>
                    <a:pt x="101" y="785"/>
                  </a:lnTo>
                  <a:lnTo>
                    <a:pt x="168" y="651"/>
                  </a:lnTo>
                  <a:cubicBezTo>
                    <a:pt x="168" y="651"/>
                    <a:pt x="168" y="618"/>
                    <a:pt x="168" y="618"/>
                  </a:cubicBezTo>
                  <a:lnTo>
                    <a:pt x="134" y="618"/>
                  </a:lnTo>
                  <a:lnTo>
                    <a:pt x="68" y="651"/>
                  </a:lnTo>
                  <a:cubicBezTo>
                    <a:pt x="34" y="651"/>
                    <a:pt x="34" y="685"/>
                    <a:pt x="34" y="685"/>
                  </a:cubicBezTo>
                  <a:cubicBezTo>
                    <a:pt x="1" y="718"/>
                    <a:pt x="1" y="751"/>
                    <a:pt x="34" y="751"/>
                  </a:cubicBezTo>
                  <a:lnTo>
                    <a:pt x="34" y="2186"/>
                  </a:lnTo>
                  <a:cubicBezTo>
                    <a:pt x="1" y="2186"/>
                    <a:pt x="1" y="2219"/>
                    <a:pt x="34" y="2219"/>
                  </a:cubicBezTo>
                  <a:lnTo>
                    <a:pt x="68" y="2219"/>
                  </a:lnTo>
                  <a:lnTo>
                    <a:pt x="134" y="2186"/>
                  </a:lnTo>
                  <a:cubicBezTo>
                    <a:pt x="134" y="2186"/>
                    <a:pt x="168" y="2152"/>
                    <a:pt x="168" y="2152"/>
                  </a:cubicBezTo>
                  <a:cubicBezTo>
                    <a:pt x="168" y="2119"/>
                    <a:pt x="168" y="2086"/>
                    <a:pt x="168" y="2086"/>
                  </a:cubicBezTo>
                  <a:lnTo>
                    <a:pt x="168" y="1252"/>
                  </a:lnTo>
                  <a:cubicBezTo>
                    <a:pt x="168" y="1118"/>
                    <a:pt x="201" y="985"/>
                    <a:pt x="234" y="885"/>
                  </a:cubicBezTo>
                  <a:cubicBezTo>
                    <a:pt x="268" y="785"/>
                    <a:pt x="334" y="718"/>
                    <a:pt x="401" y="685"/>
                  </a:cubicBezTo>
                  <a:cubicBezTo>
                    <a:pt x="435" y="651"/>
                    <a:pt x="468" y="635"/>
                    <a:pt x="497" y="635"/>
                  </a:cubicBezTo>
                  <a:cubicBezTo>
                    <a:pt x="526" y="635"/>
                    <a:pt x="551" y="651"/>
                    <a:pt x="568" y="685"/>
                  </a:cubicBezTo>
                  <a:cubicBezTo>
                    <a:pt x="635" y="751"/>
                    <a:pt x="635" y="885"/>
                    <a:pt x="635" y="985"/>
                  </a:cubicBezTo>
                  <a:lnTo>
                    <a:pt x="635" y="1819"/>
                  </a:lnTo>
                  <a:cubicBezTo>
                    <a:pt x="635" y="1819"/>
                    <a:pt x="635" y="1852"/>
                    <a:pt x="635" y="1886"/>
                  </a:cubicBezTo>
                  <a:lnTo>
                    <a:pt x="668" y="1886"/>
                  </a:lnTo>
                  <a:lnTo>
                    <a:pt x="768" y="1819"/>
                  </a:lnTo>
                  <a:cubicBezTo>
                    <a:pt x="768" y="1819"/>
                    <a:pt x="768" y="1785"/>
                    <a:pt x="801" y="1785"/>
                  </a:cubicBezTo>
                  <a:cubicBezTo>
                    <a:pt x="801" y="1752"/>
                    <a:pt x="801" y="1752"/>
                    <a:pt x="801" y="1719"/>
                  </a:cubicBezTo>
                  <a:lnTo>
                    <a:pt x="801" y="885"/>
                  </a:lnTo>
                  <a:cubicBezTo>
                    <a:pt x="801" y="751"/>
                    <a:pt x="801" y="618"/>
                    <a:pt x="868" y="518"/>
                  </a:cubicBezTo>
                  <a:cubicBezTo>
                    <a:pt x="902" y="418"/>
                    <a:pt x="935" y="351"/>
                    <a:pt x="1035" y="318"/>
                  </a:cubicBezTo>
                  <a:cubicBezTo>
                    <a:pt x="1068" y="284"/>
                    <a:pt x="1102" y="268"/>
                    <a:pt x="1131" y="268"/>
                  </a:cubicBezTo>
                  <a:cubicBezTo>
                    <a:pt x="1160" y="268"/>
                    <a:pt x="1185" y="284"/>
                    <a:pt x="1202" y="318"/>
                  </a:cubicBezTo>
                  <a:cubicBezTo>
                    <a:pt x="1235" y="418"/>
                    <a:pt x="1268" y="518"/>
                    <a:pt x="1268" y="618"/>
                  </a:cubicBezTo>
                  <a:lnTo>
                    <a:pt x="1268" y="1452"/>
                  </a:lnTo>
                  <a:cubicBezTo>
                    <a:pt x="1235" y="1452"/>
                    <a:pt x="1235" y="1485"/>
                    <a:pt x="1268" y="1519"/>
                  </a:cubicBezTo>
                  <a:lnTo>
                    <a:pt x="1302" y="1519"/>
                  </a:lnTo>
                  <a:lnTo>
                    <a:pt x="1369" y="1452"/>
                  </a:lnTo>
                  <a:cubicBezTo>
                    <a:pt x="1369" y="1452"/>
                    <a:pt x="1402" y="1419"/>
                    <a:pt x="1402" y="1419"/>
                  </a:cubicBezTo>
                  <a:cubicBezTo>
                    <a:pt x="1402" y="1385"/>
                    <a:pt x="1402" y="1385"/>
                    <a:pt x="1402" y="1352"/>
                  </a:cubicBezTo>
                  <a:lnTo>
                    <a:pt x="1402" y="518"/>
                  </a:lnTo>
                  <a:cubicBezTo>
                    <a:pt x="1435" y="351"/>
                    <a:pt x="1402" y="184"/>
                    <a:pt x="1302" y="51"/>
                  </a:cubicBezTo>
                  <a:cubicBezTo>
                    <a:pt x="1285" y="18"/>
                    <a:pt x="1252" y="1"/>
                    <a:pt x="120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3" name="Google Shape;1143;p34"/>
            <p:cNvSpPr/>
            <p:nvPr/>
          </p:nvSpPr>
          <p:spPr>
            <a:xfrm>
              <a:off x="4345775" y="1746700"/>
              <a:ext cx="3350" cy="55050"/>
            </a:xfrm>
            <a:custGeom>
              <a:rect b="b" l="l" r="r" t="t"/>
              <a:pathLst>
                <a:path extrusionOk="0" h="2202" w="134">
                  <a:moveTo>
                    <a:pt x="101" y="0"/>
                  </a:moveTo>
                  <a:lnTo>
                    <a:pt x="34" y="34"/>
                  </a:lnTo>
                  <a:cubicBezTo>
                    <a:pt x="0" y="67"/>
                    <a:pt x="0" y="67"/>
                    <a:pt x="0" y="100"/>
                  </a:cubicBezTo>
                  <a:cubicBezTo>
                    <a:pt x="0" y="100"/>
                    <a:pt x="0" y="134"/>
                    <a:pt x="0" y="167"/>
                  </a:cubicBezTo>
                  <a:lnTo>
                    <a:pt x="0" y="2168"/>
                  </a:lnTo>
                  <a:cubicBezTo>
                    <a:pt x="0" y="2168"/>
                    <a:pt x="0" y="2202"/>
                    <a:pt x="0" y="2202"/>
                  </a:cubicBezTo>
                  <a:lnTo>
                    <a:pt x="34" y="2202"/>
                  </a:lnTo>
                  <a:lnTo>
                    <a:pt x="101" y="2168"/>
                  </a:lnTo>
                  <a:cubicBezTo>
                    <a:pt x="134" y="2168"/>
                    <a:pt x="134" y="2135"/>
                    <a:pt x="134" y="2102"/>
                  </a:cubicBezTo>
                  <a:cubicBezTo>
                    <a:pt x="134" y="2102"/>
                    <a:pt x="134" y="2068"/>
                    <a:pt x="134" y="2035"/>
                  </a:cubicBezTo>
                  <a:lnTo>
                    <a:pt x="134" y="67"/>
                  </a:lnTo>
                  <a:cubicBezTo>
                    <a:pt x="134"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4" name="Google Shape;1144;p34"/>
            <p:cNvSpPr/>
            <p:nvPr/>
          </p:nvSpPr>
          <p:spPr>
            <a:xfrm>
              <a:off x="4652650" y="1370475"/>
              <a:ext cx="261050" cy="267500"/>
            </a:xfrm>
            <a:custGeom>
              <a:rect b="b" l="l" r="r" t="t"/>
              <a:pathLst>
                <a:path extrusionOk="0" h="10700" w="10442">
                  <a:moveTo>
                    <a:pt x="10146" y="1"/>
                  </a:moveTo>
                  <a:cubicBezTo>
                    <a:pt x="10075" y="1"/>
                    <a:pt x="9994" y="24"/>
                    <a:pt x="9908" y="72"/>
                  </a:cubicBezTo>
                  <a:lnTo>
                    <a:pt x="568" y="5476"/>
                  </a:lnTo>
                  <a:cubicBezTo>
                    <a:pt x="234" y="5676"/>
                    <a:pt x="34" y="6043"/>
                    <a:pt x="1" y="6443"/>
                  </a:cubicBezTo>
                  <a:lnTo>
                    <a:pt x="1" y="10312"/>
                  </a:lnTo>
                  <a:cubicBezTo>
                    <a:pt x="1" y="10547"/>
                    <a:pt x="116" y="10699"/>
                    <a:pt x="301" y="10699"/>
                  </a:cubicBezTo>
                  <a:cubicBezTo>
                    <a:pt x="379" y="10699"/>
                    <a:pt x="469" y="10672"/>
                    <a:pt x="568" y="10613"/>
                  </a:cubicBezTo>
                  <a:lnTo>
                    <a:pt x="9908" y="5209"/>
                  </a:lnTo>
                  <a:cubicBezTo>
                    <a:pt x="10208" y="5009"/>
                    <a:pt x="10442" y="4642"/>
                    <a:pt x="10442" y="4241"/>
                  </a:cubicBezTo>
                  <a:lnTo>
                    <a:pt x="10442" y="405"/>
                  </a:lnTo>
                  <a:cubicBezTo>
                    <a:pt x="10442" y="144"/>
                    <a:pt x="10323" y="1"/>
                    <a:pt x="1014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5" name="Google Shape;1145;p34"/>
            <p:cNvSpPr/>
            <p:nvPr/>
          </p:nvSpPr>
          <p:spPr>
            <a:xfrm>
              <a:off x="4696025" y="1526200"/>
              <a:ext cx="25875" cy="51225"/>
            </a:xfrm>
            <a:custGeom>
              <a:rect b="b" l="l" r="r" t="t"/>
              <a:pathLst>
                <a:path extrusionOk="0" h="2049" w="1035">
                  <a:moveTo>
                    <a:pt x="719" y="0"/>
                  </a:moveTo>
                  <a:cubicBezTo>
                    <a:pt x="704" y="0"/>
                    <a:pt x="687" y="4"/>
                    <a:pt x="668" y="14"/>
                  </a:cubicBezTo>
                  <a:cubicBezTo>
                    <a:pt x="601" y="14"/>
                    <a:pt x="534" y="14"/>
                    <a:pt x="467" y="81"/>
                  </a:cubicBezTo>
                  <a:cubicBezTo>
                    <a:pt x="334" y="181"/>
                    <a:pt x="201" y="314"/>
                    <a:pt x="134" y="448"/>
                  </a:cubicBezTo>
                  <a:cubicBezTo>
                    <a:pt x="101" y="514"/>
                    <a:pt x="67" y="614"/>
                    <a:pt x="34" y="681"/>
                  </a:cubicBezTo>
                  <a:cubicBezTo>
                    <a:pt x="0" y="781"/>
                    <a:pt x="0" y="848"/>
                    <a:pt x="0" y="915"/>
                  </a:cubicBezTo>
                  <a:cubicBezTo>
                    <a:pt x="0" y="1048"/>
                    <a:pt x="34" y="1148"/>
                    <a:pt x="67" y="1248"/>
                  </a:cubicBezTo>
                  <a:cubicBezTo>
                    <a:pt x="114" y="1272"/>
                    <a:pt x="178" y="1295"/>
                    <a:pt x="247" y="1295"/>
                  </a:cubicBezTo>
                  <a:cubicBezTo>
                    <a:pt x="275" y="1295"/>
                    <a:pt x="305" y="1291"/>
                    <a:pt x="334" y="1281"/>
                  </a:cubicBezTo>
                  <a:lnTo>
                    <a:pt x="501" y="1248"/>
                  </a:lnTo>
                  <a:cubicBezTo>
                    <a:pt x="518" y="1231"/>
                    <a:pt x="534" y="1223"/>
                    <a:pt x="551" y="1223"/>
                  </a:cubicBezTo>
                  <a:cubicBezTo>
                    <a:pt x="568" y="1223"/>
                    <a:pt x="584" y="1231"/>
                    <a:pt x="601" y="1248"/>
                  </a:cubicBezTo>
                  <a:cubicBezTo>
                    <a:pt x="618" y="1231"/>
                    <a:pt x="626" y="1223"/>
                    <a:pt x="634" y="1223"/>
                  </a:cubicBezTo>
                  <a:cubicBezTo>
                    <a:pt x="643" y="1223"/>
                    <a:pt x="651" y="1231"/>
                    <a:pt x="668" y="1248"/>
                  </a:cubicBezTo>
                  <a:cubicBezTo>
                    <a:pt x="701" y="1248"/>
                    <a:pt x="701" y="1248"/>
                    <a:pt x="701" y="1281"/>
                  </a:cubicBezTo>
                  <a:cubicBezTo>
                    <a:pt x="701" y="1348"/>
                    <a:pt x="668" y="1382"/>
                    <a:pt x="634" y="1448"/>
                  </a:cubicBezTo>
                  <a:cubicBezTo>
                    <a:pt x="601" y="1482"/>
                    <a:pt x="534" y="1515"/>
                    <a:pt x="501" y="1548"/>
                  </a:cubicBezTo>
                  <a:cubicBezTo>
                    <a:pt x="467" y="1548"/>
                    <a:pt x="434" y="1582"/>
                    <a:pt x="401" y="1582"/>
                  </a:cubicBezTo>
                  <a:lnTo>
                    <a:pt x="334" y="1582"/>
                  </a:lnTo>
                  <a:cubicBezTo>
                    <a:pt x="334" y="1582"/>
                    <a:pt x="301" y="1548"/>
                    <a:pt x="301" y="1548"/>
                  </a:cubicBezTo>
                  <a:lnTo>
                    <a:pt x="301" y="1515"/>
                  </a:lnTo>
                  <a:lnTo>
                    <a:pt x="234" y="1515"/>
                  </a:lnTo>
                  <a:lnTo>
                    <a:pt x="34" y="1648"/>
                  </a:lnTo>
                  <a:cubicBezTo>
                    <a:pt x="0" y="1648"/>
                    <a:pt x="0" y="1682"/>
                    <a:pt x="0" y="1682"/>
                  </a:cubicBezTo>
                  <a:cubicBezTo>
                    <a:pt x="0" y="1715"/>
                    <a:pt x="0" y="1715"/>
                    <a:pt x="0" y="1748"/>
                  </a:cubicBezTo>
                  <a:cubicBezTo>
                    <a:pt x="0" y="1782"/>
                    <a:pt x="0" y="1849"/>
                    <a:pt x="34" y="1915"/>
                  </a:cubicBezTo>
                  <a:cubicBezTo>
                    <a:pt x="67" y="1949"/>
                    <a:pt x="101" y="1982"/>
                    <a:pt x="134" y="2015"/>
                  </a:cubicBezTo>
                  <a:cubicBezTo>
                    <a:pt x="201" y="2049"/>
                    <a:pt x="234" y="2049"/>
                    <a:pt x="301" y="2049"/>
                  </a:cubicBezTo>
                  <a:cubicBezTo>
                    <a:pt x="367" y="2049"/>
                    <a:pt x="434" y="2015"/>
                    <a:pt x="501" y="1982"/>
                  </a:cubicBezTo>
                  <a:cubicBezTo>
                    <a:pt x="601" y="1915"/>
                    <a:pt x="668" y="1882"/>
                    <a:pt x="734" y="1815"/>
                  </a:cubicBezTo>
                  <a:cubicBezTo>
                    <a:pt x="768" y="1748"/>
                    <a:pt x="834" y="1682"/>
                    <a:pt x="901" y="1615"/>
                  </a:cubicBezTo>
                  <a:cubicBezTo>
                    <a:pt x="934" y="1515"/>
                    <a:pt x="968" y="1448"/>
                    <a:pt x="1001" y="1348"/>
                  </a:cubicBezTo>
                  <a:cubicBezTo>
                    <a:pt x="1035" y="1281"/>
                    <a:pt x="1035" y="1181"/>
                    <a:pt x="1035" y="1115"/>
                  </a:cubicBezTo>
                  <a:cubicBezTo>
                    <a:pt x="1035" y="1048"/>
                    <a:pt x="1035" y="981"/>
                    <a:pt x="1001" y="915"/>
                  </a:cubicBezTo>
                  <a:cubicBezTo>
                    <a:pt x="1001" y="848"/>
                    <a:pt x="968" y="814"/>
                    <a:pt x="934" y="781"/>
                  </a:cubicBezTo>
                  <a:cubicBezTo>
                    <a:pt x="901" y="748"/>
                    <a:pt x="868" y="748"/>
                    <a:pt x="834" y="748"/>
                  </a:cubicBezTo>
                  <a:cubicBezTo>
                    <a:pt x="768" y="748"/>
                    <a:pt x="701" y="748"/>
                    <a:pt x="668" y="781"/>
                  </a:cubicBezTo>
                  <a:lnTo>
                    <a:pt x="501" y="814"/>
                  </a:lnTo>
                  <a:lnTo>
                    <a:pt x="367" y="814"/>
                  </a:lnTo>
                  <a:cubicBezTo>
                    <a:pt x="334" y="781"/>
                    <a:pt x="334" y="781"/>
                    <a:pt x="367" y="748"/>
                  </a:cubicBezTo>
                  <a:cubicBezTo>
                    <a:pt x="334" y="714"/>
                    <a:pt x="334" y="714"/>
                    <a:pt x="367" y="681"/>
                  </a:cubicBezTo>
                  <a:cubicBezTo>
                    <a:pt x="367" y="648"/>
                    <a:pt x="367" y="648"/>
                    <a:pt x="401" y="614"/>
                  </a:cubicBezTo>
                  <a:cubicBezTo>
                    <a:pt x="401" y="581"/>
                    <a:pt x="434" y="581"/>
                    <a:pt x="434" y="548"/>
                  </a:cubicBezTo>
                  <a:lnTo>
                    <a:pt x="501" y="514"/>
                  </a:lnTo>
                  <a:cubicBezTo>
                    <a:pt x="534" y="514"/>
                    <a:pt x="534" y="514"/>
                    <a:pt x="568" y="481"/>
                  </a:cubicBezTo>
                  <a:lnTo>
                    <a:pt x="701" y="481"/>
                  </a:lnTo>
                  <a:cubicBezTo>
                    <a:pt x="701" y="498"/>
                    <a:pt x="701" y="506"/>
                    <a:pt x="705" y="506"/>
                  </a:cubicBezTo>
                  <a:cubicBezTo>
                    <a:pt x="709" y="506"/>
                    <a:pt x="718" y="498"/>
                    <a:pt x="734" y="481"/>
                  </a:cubicBezTo>
                  <a:lnTo>
                    <a:pt x="934" y="381"/>
                  </a:lnTo>
                  <a:cubicBezTo>
                    <a:pt x="968" y="381"/>
                    <a:pt x="968" y="347"/>
                    <a:pt x="968" y="347"/>
                  </a:cubicBezTo>
                  <a:cubicBezTo>
                    <a:pt x="968" y="314"/>
                    <a:pt x="968" y="314"/>
                    <a:pt x="968" y="281"/>
                  </a:cubicBezTo>
                  <a:cubicBezTo>
                    <a:pt x="968" y="247"/>
                    <a:pt x="968" y="181"/>
                    <a:pt x="934" y="147"/>
                  </a:cubicBezTo>
                  <a:cubicBezTo>
                    <a:pt x="901" y="81"/>
                    <a:pt x="868" y="47"/>
                    <a:pt x="834" y="47"/>
                  </a:cubicBezTo>
                  <a:cubicBezTo>
                    <a:pt x="787" y="24"/>
                    <a:pt x="757" y="0"/>
                    <a:pt x="7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6" name="Google Shape;1146;p34"/>
            <p:cNvSpPr/>
            <p:nvPr/>
          </p:nvSpPr>
          <p:spPr>
            <a:xfrm>
              <a:off x="4726875" y="1503175"/>
              <a:ext cx="25875" cy="55075"/>
            </a:xfrm>
            <a:custGeom>
              <a:rect b="b" l="l" r="r" t="t"/>
              <a:pathLst>
                <a:path extrusionOk="0" h="2203" w="1035">
                  <a:moveTo>
                    <a:pt x="1001" y="1"/>
                  </a:moveTo>
                  <a:lnTo>
                    <a:pt x="735" y="134"/>
                  </a:lnTo>
                  <a:cubicBezTo>
                    <a:pt x="701" y="134"/>
                    <a:pt x="701" y="168"/>
                    <a:pt x="701" y="168"/>
                  </a:cubicBezTo>
                  <a:cubicBezTo>
                    <a:pt x="668" y="201"/>
                    <a:pt x="668" y="201"/>
                    <a:pt x="701" y="234"/>
                  </a:cubicBezTo>
                  <a:lnTo>
                    <a:pt x="701" y="1268"/>
                  </a:lnTo>
                  <a:cubicBezTo>
                    <a:pt x="701" y="1369"/>
                    <a:pt x="668" y="1469"/>
                    <a:pt x="634" y="1535"/>
                  </a:cubicBezTo>
                  <a:cubicBezTo>
                    <a:pt x="601" y="1602"/>
                    <a:pt x="568" y="1669"/>
                    <a:pt x="501" y="1702"/>
                  </a:cubicBezTo>
                  <a:cubicBezTo>
                    <a:pt x="451" y="1719"/>
                    <a:pt x="418" y="1727"/>
                    <a:pt x="393" y="1727"/>
                  </a:cubicBezTo>
                  <a:cubicBezTo>
                    <a:pt x="368" y="1727"/>
                    <a:pt x="351" y="1719"/>
                    <a:pt x="334" y="1702"/>
                  </a:cubicBezTo>
                  <a:cubicBezTo>
                    <a:pt x="301" y="1635"/>
                    <a:pt x="268" y="1569"/>
                    <a:pt x="268" y="1502"/>
                  </a:cubicBezTo>
                  <a:lnTo>
                    <a:pt x="268" y="468"/>
                  </a:lnTo>
                  <a:cubicBezTo>
                    <a:pt x="301" y="468"/>
                    <a:pt x="301" y="435"/>
                    <a:pt x="268" y="435"/>
                  </a:cubicBezTo>
                  <a:lnTo>
                    <a:pt x="34" y="568"/>
                  </a:lnTo>
                  <a:cubicBezTo>
                    <a:pt x="1" y="568"/>
                    <a:pt x="1" y="601"/>
                    <a:pt x="1" y="601"/>
                  </a:cubicBezTo>
                  <a:cubicBezTo>
                    <a:pt x="1" y="635"/>
                    <a:pt x="1" y="635"/>
                    <a:pt x="1" y="668"/>
                  </a:cubicBezTo>
                  <a:lnTo>
                    <a:pt x="1" y="1702"/>
                  </a:lnTo>
                  <a:cubicBezTo>
                    <a:pt x="1" y="1802"/>
                    <a:pt x="1" y="1902"/>
                    <a:pt x="34" y="2002"/>
                  </a:cubicBezTo>
                  <a:cubicBezTo>
                    <a:pt x="67" y="2069"/>
                    <a:pt x="101" y="2102"/>
                    <a:pt x="134" y="2169"/>
                  </a:cubicBezTo>
                  <a:cubicBezTo>
                    <a:pt x="201" y="2202"/>
                    <a:pt x="234" y="2202"/>
                    <a:pt x="301" y="2202"/>
                  </a:cubicBezTo>
                  <a:cubicBezTo>
                    <a:pt x="368" y="2202"/>
                    <a:pt x="434" y="2169"/>
                    <a:pt x="501" y="2136"/>
                  </a:cubicBezTo>
                  <a:cubicBezTo>
                    <a:pt x="601" y="2102"/>
                    <a:pt x="668" y="2036"/>
                    <a:pt x="701" y="1969"/>
                  </a:cubicBezTo>
                  <a:cubicBezTo>
                    <a:pt x="768" y="1902"/>
                    <a:pt x="835" y="1802"/>
                    <a:pt x="868" y="1735"/>
                  </a:cubicBezTo>
                  <a:cubicBezTo>
                    <a:pt x="935" y="1635"/>
                    <a:pt x="968" y="1535"/>
                    <a:pt x="1001" y="1435"/>
                  </a:cubicBezTo>
                  <a:cubicBezTo>
                    <a:pt x="1001" y="1335"/>
                    <a:pt x="1035" y="1202"/>
                    <a:pt x="1035" y="1102"/>
                  </a:cubicBezTo>
                  <a:lnTo>
                    <a:pt x="1035" y="34"/>
                  </a:lnTo>
                  <a:cubicBezTo>
                    <a:pt x="1035" y="34"/>
                    <a:pt x="1035" y="1"/>
                    <a:pt x="103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7" name="Google Shape;1147;p34"/>
            <p:cNvSpPr/>
            <p:nvPr/>
          </p:nvSpPr>
          <p:spPr>
            <a:xfrm>
              <a:off x="4760225" y="1488175"/>
              <a:ext cx="25900" cy="55075"/>
            </a:xfrm>
            <a:custGeom>
              <a:rect b="b" l="l" r="r" t="t"/>
              <a:pathLst>
                <a:path extrusionOk="0" h="2203" w="1036">
                  <a:moveTo>
                    <a:pt x="668" y="467"/>
                  </a:moveTo>
                  <a:cubicBezTo>
                    <a:pt x="668" y="501"/>
                    <a:pt x="668" y="534"/>
                    <a:pt x="668" y="568"/>
                  </a:cubicBezTo>
                  <a:cubicBezTo>
                    <a:pt x="668" y="601"/>
                    <a:pt x="668" y="634"/>
                    <a:pt x="668" y="668"/>
                  </a:cubicBezTo>
                  <a:cubicBezTo>
                    <a:pt x="635" y="701"/>
                    <a:pt x="601" y="734"/>
                    <a:pt x="568" y="768"/>
                  </a:cubicBezTo>
                  <a:lnTo>
                    <a:pt x="335" y="901"/>
                  </a:lnTo>
                  <a:lnTo>
                    <a:pt x="335" y="634"/>
                  </a:lnTo>
                  <a:lnTo>
                    <a:pt x="568" y="467"/>
                  </a:lnTo>
                  <a:close/>
                  <a:moveTo>
                    <a:pt x="668" y="1168"/>
                  </a:moveTo>
                  <a:cubicBezTo>
                    <a:pt x="701" y="1168"/>
                    <a:pt x="701" y="1201"/>
                    <a:pt x="701" y="1235"/>
                  </a:cubicBezTo>
                  <a:cubicBezTo>
                    <a:pt x="701" y="1301"/>
                    <a:pt x="701" y="1335"/>
                    <a:pt x="668" y="1368"/>
                  </a:cubicBezTo>
                  <a:cubicBezTo>
                    <a:pt x="668" y="1401"/>
                    <a:pt x="635" y="1435"/>
                    <a:pt x="601" y="1468"/>
                  </a:cubicBezTo>
                  <a:lnTo>
                    <a:pt x="335" y="1635"/>
                  </a:lnTo>
                  <a:lnTo>
                    <a:pt x="335" y="1301"/>
                  </a:lnTo>
                  <a:lnTo>
                    <a:pt x="601" y="1168"/>
                  </a:lnTo>
                  <a:close/>
                  <a:moveTo>
                    <a:pt x="802" y="0"/>
                  </a:moveTo>
                  <a:cubicBezTo>
                    <a:pt x="701" y="0"/>
                    <a:pt x="635" y="34"/>
                    <a:pt x="601" y="67"/>
                  </a:cubicBezTo>
                  <a:lnTo>
                    <a:pt x="68" y="367"/>
                  </a:lnTo>
                  <a:cubicBezTo>
                    <a:pt x="34" y="401"/>
                    <a:pt x="34" y="401"/>
                    <a:pt x="34" y="434"/>
                  </a:cubicBezTo>
                  <a:cubicBezTo>
                    <a:pt x="1" y="434"/>
                    <a:pt x="1" y="467"/>
                    <a:pt x="34" y="467"/>
                  </a:cubicBezTo>
                  <a:lnTo>
                    <a:pt x="34" y="2135"/>
                  </a:lnTo>
                  <a:cubicBezTo>
                    <a:pt x="1" y="2169"/>
                    <a:pt x="1" y="2169"/>
                    <a:pt x="34" y="2202"/>
                  </a:cubicBezTo>
                  <a:lnTo>
                    <a:pt x="68" y="2202"/>
                  </a:lnTo>
                  <a:lnTo>
                    <a:pt x="635" y="1868"/>
                  </a:lnTo>
                  <a:cubicBezTo>
                    <a:pt x="701" y="1835"/>
                    <a:pt x="768" y="1768"/>
                    <a:pt x="835" y="1702"/>
                  </a:cubicBezTo>
                  <a:cubicBezTo>
                    <a:pt x="868" y="1635"/>
                    <a:pt x="902" y="1568"/>
                    <a:pt x="935" y="1502"/>
                  </a:cubicBezTo>
                  <a:cubicBezTo>
                    <a:pt x="968" y="1435"/>
                    <a:pt x="1002" y="1368"/>
                    <a:pt x="1002" y="1301"/>
                  </a:cubicBezTo>
                  <a:cubicBezTo>
                    <a:pt x="1035" y="1235"/>
                    <a:pt x="1035" y="1135"/>
                    <a:pt x="1035" y="1068"/>
                  </a:cubicBezTo>
                  <a:cubicBezTo>
                    <a:pt x="1035" y="1001"/>
                    <a:pt x="1035" y="934"/>
                    <a:pt x="1002" y="868"/>
                  </a:cubicBezTo>
                  <a:cubicBezTo>
                    <a:pt x="1002" y="834"/>
                    <a:pt x="968" y="768"/>
                    <a:pt x="902" y="768"/>
                  </a:cubicBezTo>
                  <a:cubicBezTo>
                    <a:pt x="935" y="734"/>
                    <a:pt x="935" y="734"/>
                    <a:pt x="935" y="701"/>
                  </a:cubicBezTo>
                  <a:cubicBezTo>
                    <a:pt x="968" y="668"/>
                    <a:pt x="968" y="634"/>
                    <a:pt x="968" y="634"/>
                  </a:cubicBezTo>
                  <a:cubicBezTo>
                    <a:pt x="1002" y="601"/>
                    <a:pt x="1002" y="568"/>
                    <a:pt x="1002" y="501"/>
                  </a:cubicBezTo>
                  <a:cubicBezTo>
                    <a:pt x="1002" y="467"/>
                    <a:pt x="1002" y="434"/>
                    <a:pt x="1002" y="367"/>
                  </a:cubicBezTo>
                  <a:cubicBezTo>
                    <a:pt x="1002" y="301"/>
                    <a:pt x="1002" y="267"/>
                    <a:pt x="968" y="201"/>
                  </a:cubicBezTo>
                  <a:cubicBezTo>
                    <a:pt x="968" y="134"/>
                    <a:pt x="935" y="101"/>
                    <a:pt x="902" y="67"/>
                  </a:cubicBezTo>
                  <a:cubicBezTo>
                    <a:pt x="868" y="34"/>
                    <a:pt x="835" y="0"/>
                    <a:pt x="8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8" name="Google Shape;1148;p34"/>
            <p:cNvSpPr/>
            <p:nvPr/>
          </p:nvSpPr>
          <p:spPr>
            <a:xfrm>
              <a:off x="4792750" y="1463375"/>
              <a:ext cx="29225" cy="60675"/>
            </a:xfrm>
            <a:custGeom>
              <a:rect b="b" l="l" r="r" t="t"/>
              <a:pathLst>
                <a:path extrusionOk="0" h="2427" w="1169">
                  <a:moveTo>
                    <a:pt x="1139" y="0"/>
                  </a:moveTo>
                  <a:cubicBezTo>
                    <a:pt x="1135" y="0"/>
                    <a:pt x="1135" y="8"/>
                    <a:pt x="1135" y="25"/>
                  </a:cubicBezTo>
                  <a:lnTo>
                    <a:pt x="935" y="125"/>
                  </a:lnTo>
                  <a:cubicBezTo>
                    <a:pt x="902" y="125"/>
                    <a:pt x="902" y="159"/>
                    <a:pt x="868" y="192"/>
                  </a:cubicBezTo>
                  <a:cubicBezTo>
                    <a:pt x="868" y="225"/>
                    <a:pt x="868" y="225"/>
                    <a:pt x="868" y="225"/>
                  </a:cubicBezTo>
                  <a:lnTo>
                    <a:pt x="601" y="1126"/>
                  </a:lnTo>
                  <a:lnTo>
                    <a:pt x="301" y="559"/>
                  </a:lnTo>
                  <a:cubicBezTo>
                    <a:pt x="301" y="525"/>
                    <a:pt x="301" y="525"/>
                    <a:pt x="301" y="525"/>
                  </a:cubicBezTo>
                  <a:lnTo>
                    <a:pt x="234" y="525"/>
                  </a:lnTo>
                  <a:lnTo>
                    <a:pt x="34" y="626"/>
                  </a:lnTo>
                  <a:cubicBezTo>
                    <a:pt x="34" y="659"/>
                    <a:pt x="34" y="659"/>
                    <a:pt x="1" y="692"/>
                  </a:cubicBezTo>
                  <a:cubicBezTo>
                    <a:pt x="1" y="692"/>
                    <a:pt x="1" y="726"/>
                    <a:pt x="1" y="726"/>
                  </a:cubicBezTo>
                  <a:lnTo>
                    <a:pt x="1" y="2393"/>
                  </a:lnTo>
                  <a:cubicBezTo>
                    <a:pt x="1" y="2427"/>
                    <a:pt x="1" y="2427"/>
                    <a:pt x="1" y="2427"/>
                  </a:cubicBezTo>
                  <a:lnTo>
                    <a:pt x="34" y="2427"/>
                  </a:lnTo>
                  <a:lnTo>
                    <a:pt x="268" y="2327"/>
                  </a:lnTo>
                  <a:cubicBezTo>
                    <a:pt x="268" y="2293"/>
                    <a:pt x="301" y="2260"/>
                    <a:pt x="301" y="2260"/>
                  </a:cubicBezTo>
                  <a:cubicBezTo>
                    <a:pt x="301" y="2260"/>
                    <a:pt x="301" y="2227"/>
                    <a:pt x="301" y="2227"/>
                  </a:cubicBezTo>
                  <a:lnTo>
                    <a:pt x="301" y="1359"/>
                  </a:lnTo>
                  <a:lnTo>
                    <a:pt x="468" y="1693"/>
                  </a:lnTo>
                  <a:cubicBezTo>
                    <a:pt x="468" y="1693"/>
                    <a:pt x="468" y="1726"/>
                    <a:pt x="468" y="1726"/>
                  </a:cubicBezTo>
                  <a:cubicBezTo>
                    <a:pt x="479" y="1737"/>
                    <a:pt x="490" y="1741"/>
                    <a:pt x="500" y="1741"/>
                  </a:cubicBezTo>
                  <a:cubicBezTo>
                    <a:pt x="520" y="1741"/>
                    <a:pt x="535" y="1726"/>
                    <a:pt x="535" y="1726"/>
                  </a:cubicBezTo>
                  <a:lnTo>
                    <a:pt x="668" y="1660"/>
                  </a:lnTo>
                  <a:cubicBezTo>
                    <a:pt x="668" y="1626"/>
                    <a:pt x="701" y="1626"/>
                    <a:pt x="701" y="1593"/>
                  </a:cubicBezTo>
                  <a:lnTo>
                    <a:pt x="735" y="1560"/>
                  </a:lnTo>
                  <a:lnTo>
                    <a:pt x="868" y="1026"/>
                  </a:lnTo>
                  <a:lnTo>
                    <a:pt x="868" y="1893"/>
                  </a:lnTo>
                  <a:cubicBezTo>
                    <a:pt x="868" y="1926"/>
                    <a:pt x="868" y="1926"/>
                    <a:pt x="868" y="1960"/>
                  </a:cubicBezTo>
                  <a:lnTo>
                    <a:pt x="902" y="1960"/>
                  </a:lnTo>
                  <a:lnTo>
                    <a:pt x="1135" y="1826"/>
                  </a:lnTo>
                  <a:cubicBezTo>
                    <a:pt x="1135" y="1793"/>
                    <a:pt x="1168" y="1793"/>
                    <a:pt x="1168" y="1793"/>
                  </a:cubicBezTo>
                  <a:cubicBezTo>
                    <a:pt x="1168" y="1760"/>
                    <a:pt x="1168" y="1726"/>
                    <a:pt x="1168" y="1726"/>
                  </a:cubicBezTo>
                  <a:lnTo>
                    <a:pt x="1168" y="58"/>
                  </a:lnTo>
                  <a:cubicBezTo>
                    <a:pt x="1168" y="25"/>
                    <a:pt x="1168" y="25"/>
                    <a:pt x="1168" y="25"/>
                  </a:cubicBezTo>
                  <a:cubicBezTo>
                    <a:pt x="1152" y="8"/>
                    <a:pt x="1143" y="0"/>
                    <a:pt x="113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9" name="Google Shape;1149;p34"/>
            <p:cNvSpPr/>
            <p:nvPr/>
          </p:nvSpPr>
          <p:spPr>
            <a:xfrm>
              <a:off x="4830275" y="1454825"/>
              <a:ext cx="7550" cy="48375"/>
            </a:xfrm>
            <a:custGeom>
              <a:rect b="b" l="l" r="r" t="t"/>
              <a:pathLst>
                <a:path extrusionOk="0" h="1935" w="302">
                  <a:moveTo>
                    <a:pt x="234" y="0"/>
                  </a:moveTo>
                  <a:lnTo>
                    <a:pt x="34" y="100"/>
                  </a:lnTo>
                  <a:cubicBezTo>
                    <a:pt x="1" y="134"/>
                    <a:pt x="1" y="167"/>
                    <a:pt x="1" y="167"/>
                  </a:cubicBezTo>
                  <a:cubicBezTo>
                    <a:pt x="1" y="167"/>
                    <a:pt x="1" y="200"/>
                    <a:pt x="1" y="200"/>
                  </a:cubicBezTo>
                  <a:lnTo>
                    <a:pt x="1" y="1868"/>
                  </a:lnTo>
                  <a:cubicBezTo>
                    <a:pt x="1" y="1902"/>
                    <a:pt x="1" y="1902"/>
                    <a:pt x="1" y="1935"/>
                  </a:cubicBezTo>
                  <a:lnTo>
                    <a:pt x="34" y="1935"/>
                  </a:lnTo>
                  <a:lnTo>
                    <a:pt x="234" y="1801"/>
                  </a:lnTo>
                  <a:cubicBezTo>
                    <a:pt x="268" y="1768"/>
                    <a:pt x="268" y="1768"/>
                    <a:pt x="268" y="1735"/>
                  </a:cubicBezTo>
                  <a:cubicBezTo>
                    <a:pt x="301" y="1735"/>
                    <a:pt x="301" y="1701"/>
                    <a:pt x="268" y="1701"/>
                  </a:cubicBezTo>
                  <a:lnTo>
                    <a:pt x="268" y="34"/>
                  </a:lnTo>
                  <a:cubicBezTo>
                    <a:pt x="301" y="0"/>
                    <a:pt x="301" y="0"/>
                    <a:pt x="2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0" name="Google Shape;1150;p34"/>
            <p:cNvSpPr/>
            <p:nvPr/>
          </p:nvSpPr>
          <p:spPr>
            <a:xfrm>
              <a:off x="4844475" y="1436675"/>
              <a:ext cx="23375" cy="54025"/>
            </a:xfrm>
            <a:custGeom>
              <a:rect b="b" l="l" r="r" t="t"/>
              <a:pathLst>
                <a:path extrusionOk="0" h="2161" w="935">
                  <a:moveTo>
                    <a:pt x="930" y="1"/>
                  </a:moveTo>
                  <a:cubicBezTo>
                    <a:pt x="926" y="1"/>
                    <a:pt x="917" y="9"/>
                    <a:pt x="901" y="26"/>
                  </a:cubicBezTo>
                  <a:lnTo>
                    <a:pt x="33" y="526"/>
                  </a:lnTo>
                  <a:cubicBezTo>
                    <a:pt x="0" y="559"/>
                    <a:pt x="0" y="559"/>
                    <a:pt x="0" y="559"/>
                  </a:cubicBezTo>
                  <a:cubicBezTo>
                    <a:pt x="0" y="593"/>
                    <a:pt x="0" y="626"/>
                    <a:pt x="0" y="626"/>
                  </a:cubicBezTo>
                  <a:lnTo>
                    <a:pt x="0" y="893"/>
                  </a:lnTo>
                  <a:cubicBezTo>
                    <a:pt x="0" y="926"/>
                    <a:pt x="0" y="926"/>
                    <a:pt x="0" y="960"/>
                  </a:cubicBezTo>
                  <a:lnTo>
                    <a:pt x="33" y="960"/>
                  </a:lnTo>
                  <a:lnTo>
                    <a:pt x="334" y="793"/>
                  </a:lnTo>
                  <a:lnTo>
                    <a:pt x="334" y="2094"/>
                  </a:lnTo>
                  <a:cubicBezTo>
                    <a:pt x="334" y="2127"/>
                    <a:pt x="334" y="2127"/>
                    <a:pt x="334" y="2161"/>
                  </a:cubicBezTo>
                  <a:lnTo>
                    <a:pt x="367" y="2161"/>
                  </a:lnTo>
                  <a:lnTo>
                    <a:pt x="567" y="2027"/>
                  </a:lnTo>
                  <a:cubicBezTo>
                    <a:pt x="600" y="2027"/>
                    <a:pt x="600" y="1994"/>
                    <a:pt x="600" y="1994"/>
                  </a:cubicBezTo>
                  <a:cubicBezTo>
                    <a:pt x="600" y="1960"/>
                    <a:pt x="600" y="1927"/>
                    <a:pt x="600" y="1927"/>
                  </a:cubicBezTo>
                  <a:lnTo>
                    <a:pt x="600" y="593"/>
                  </a:lnTo>
                  <a:lnTo>
                    <a:pt x="901" y="426"/>
                  </a:lnTo>
                  <a:cubicBezTo>
                    <a:pt x="934" y="426"/>
                    <a:pt x="934" y="393"/>
                    <a:pt x="934" y="393"/>
                  </a:cubicBezTo>
                  <a:cubicBezTo>
                    <a:pt x="934" y="359"/>
                    <a:pt x="934" y="359"/>
                    <a:pt x="934" y="326"/>
                  </a:cubicBezTo>
                  <a:lnTo>
                    <a:pt x="934" y="59"/>
                  </a:lnTo>
                  <a:cubicBezTo>
                    <a:pt x="934" y="26"/>
                    <a:pt x="934" y="26"/>
                    <a:pt x="934" y="26"/>
                  </a:cubicBezTo>
                  <a:cubicBezTo>
                    <a:pt x="934" y="9"/>
                    <a:pt x="934" y="1"/>
                    <a:pt x="93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1" name="Google Shape;1151;p34"/>
            <p:cNvSpPr/>
            <p:nvPr/>
          </p:nvSpPr>
          <p:spPr>
            <a:xfrm>
              <a:off x="3678625" y="2337600"/>
              <a:ext cx="26725" cy="58750"/>
            </a:xfrm>
            <a:custGeom>
              <a:rect b="b" l="l" r="r" t="t"/>
              <a:pathLst>
                <a:path extrusionOk="0" h="2350" w="1069">
                  <a:moveTo>
                    <a:pt x="709" y="1"/>
                  </a:moveTo>
                  <a:cubicBezTo>
                    <a:pt x="662" y="1"/>
                    <a:pt x="615" y="24"/>
                    <a:pt x="568" y="48"/>
                  </a:cubicBezTo>
                  <a:cubicBezTo>
                    <a:pt x="468" y="115"/>
                    <a:pt x="401" y="181"/>
                    <a:pt x="334" y="248"/>
                  </a:cubicBezTo>
                  <a:cubicBezTo>
                    <a:pt x="268" y="315"/>
                    <a:pt x="201" y="381"/>
                    <a:pt x="168" y="448"/>
                  </a:cubicBezTo>
                  <a:cubicBezTo>
                    <a:pt x="134" y="548"/>
                    <a:pt x="101" y="615"/>
                    <a:pt x="101" y="715"/>
                  </a:cubicBezTo>
                  <a:cubicBezTo>
                    <a:pt x="67" y="782"/>
                    <a:pt x="67" y="848"/>
                    <a:pt x="67" y="948"/>
                  </a:cubicBezTo>
                  <a:cubicBezTo>
                    <a:pt x="67" y="982"/>
                    <a:pt x="67" y="1049"/>
                    <a:pt x="67" y="1115"/>
                  </a:cubicBezTo>
                  <a:cubicBezTo>
                    <a:pt x="67" y="1149"/>
                    <a:pt x="101" y="1215"/>
                    <a:pt x="134" y="1249"/>
                  </a:cubicBezTo>
                  <a:cubicBezTo>
                    <a:pt x="168" y="1282"/>
                    <a:pt x="201" y="1282"/>
                    <a:pt x="234" y="1315"/>
                  </a:cubicBezTo>
                  <a:lnTo>
                    <a:pt x="401" y="1315"/>
                  </a:lnTo>
                  <a:cubicBezTo>
                    <a:pt x="468" y="1282"/>
                    <a:pt x="534" y="1282"/>
                    <a:pt x="601" y="1282"/>
                  </a:cubicBezTo>
                  <a:cubicBezTo>
                    <a:pt x="618" y="1265"/>
                    <a:pt x="643" y="1257"/>
                    <a:pt x="668" y="1257"/>
                  </a:cubicBezTo>
                  <a:cubicBezTo>
                    <a:pt x="693" y="1257"/>
                    <a:pt x="718" y="1265"/>
                    <a:pt x="735" y="1282"/>
                  </a:cubicBezTo>
                  <a:cubicBezTo>
                    <a:pt x="768" y="1282"/>
                    <a:pt x="801" y="1282"/>
                    <a:pt x="835" y="1315"/>
                  </a:cubicBezTo>
                  <a:cubicBezTo>
                    <a:pt x="868" y="1349"/>
                    <a:pt x="868" y="1382"/>
                    <a:pt x="868" y="1449"/>
                  </a:cubicBezTo>
                  <a:cubicBezTo>
                    <a:pt x="868" y="1482"/>
                    <a:pt x="868" y="1549"/>
                    <a:pt x="835" y="1582"/>
                  </a:cubicBezTo>
                  <a:cubicBezTo>
                    <a:pt x="835" y="1649"/>
                    <a:pt x="801" y="1716"/>
                    <a:pt x="768" y="1749"/>
                  </a:cubicBezTo>
                  <a:cubicBezTo>
                    <a:pt x="735" y="1816"/>
                    <a:pt x="701" y="1849"/>
                    <a:pt x="668" y="1882"/>
                  </a:cubicBezTo>
                  <a:cubicBezTo>
                    <a:pt x="601" y="1916"/>
                    <a:pt x="568" y="1949"/>
                    <a:pt x="534" y="1983"/>
                  </a:cubicBezTo>
                  <a:cubicBezTo>
                    <a:pt x="468" y="2016"/>
                    <a:pt x="434" y="2049"/>
                    <a:pt x="368" y="2049"/>
                  </a:cubicBezTo>
                  <a:lnTo>
                    <a:pt x="268" y="2049"/>
                  </a:lnTo>
                  <a:cubicBezTo>
                    <a:pt x="268" y="2016"/>
                    <a:pt x="234" y="2016"/>
                    <a:pt x="201" y="1983"/>
                  </a:cubicBezTo>
                  <a:cubicBezTo>
                    <a:pt x="201" y="1949"/>
                    <a:pt x="201" y="1949"/>
                    <a:pt x="168" y="1916"/>
                  </a:cubicBezTo>
                  <a:lnTo>
                    <a:pt x="168" y="1882"/>
                  </a:lnTo>
                  <a:lnTo>
                    <a:pt x="101" y="1882"/>
                  </a:lnTo>
                  <a:lnTo>
                    <a:pt x="34" y="1916"/>
                  </a:lnTo>
                  <a:cubicBezTo>
                    <a:pt x="34" y="1916"/>
                    <a:pt x="1" y="1949"/>
                    <a:pt x="1" y="1949"/>
                  </a:cubicBezTo>
                  <a:cubicBezTo>
                    <a:pt x="1" y="1983"/>
                    <a:pt x="1" y="1983"/>
                    <a:pt x="1" y="2016"/>
                  </a:cubicBezTo>
                  <a:cubicBezTo>
                    <a:pt x="1" y="2083"/>
                    <a:pt x="34" y="2116"/>
                    <a:pt x="34" y="2183"/>
                  </a:cubicBezTo>
                  <a:cubicBezTo>
                    <a:pt x="67" y="2249"/>
                    <a:pt x="101" y="2283"/>
                    <a:pt x="168" y="2316"/>
                  </a:cubicBezTo>
                  <a:cubicBezTo>
                    <a:pt x="201" y="2349"/>
                    <a:pt x="268" y="2349"/>
                    <a:pt x="334" y="2349"/>
                  </a:cubicBezTo>
                  <a:cubicBezTo>
                    <a:pt x="401" y="2349"/>
                    <a:pt x="468" y="2316"/>
                    <a:pt x="534" y="2283"/>
                  </a:cubicBezTo>
                  <a:cubicBezTo>
                    <a:pt x="601" y="2216"/>
                    <a:pt x="701" y="2183"/>
                    <a:pt x="768" y="2116"/>
                  </a:cubicBezTo>
                  <a:cubicBezTo>
                    <a:pt x="835" y="2016"/>
                    <a:pt x="868" y="1949"/>
                    <a:pt x="935" y="1882"/>
                  </a:cubicBezTo>
                  <a:cubicBezTo>
                    <a:pt x="968" y="1782"/>
                    <a:pt x="1001" y="1716"/>
                    <a:pt x="1035" y="1616"/>
                  </a:cubicBezTo>
                  <a:cubicBezTo>
                    <a:pt x="1068" y="1516"/>
                    <a:pt x="1068" y="1449"/>
                    <a:pt x="1068" y="1349"/>
                  </a:cubicBezTo>
                  <a:cubicBezTo>
                    <a:pt x="1068" y="1282"/>
                    <a:pt x="1068" y="1215"/>
                    <a:pt x="1068" y="1149"/>
                  </a:cubicBezTo>
                  <a:cubicBezTo>
                    <a:pt x="1068" y="1115"/>
                    <a:pt x="1035" y="1049"/>
                    <a:pt x="1001" y="1049"/>
                  </a:cubicBezTo>
                  <a:cubicBezTo>
                    <a:pt x="968" y="1015"/>
                    <a:pt x="901" y="982"/>
                    <a:pt x="868" y="982"/>
                  </a:cubicBezTo>
                  <a:lnTo>
                    <a:pt x="668" y="982"/>
                  </a:lnTo>
                  <a:lnTo>
                    <a:pt x="501" y="1015"/>
                  </a:lnTo>
                  <a:lnTo>
                    <a:pt x="368" y="1015"/>
                  </a:lnTo>
                  <a:cubicBezTo>
                    <a:pt x="334" y="1015"/>
                    <a:pt x="301" y="982"/>
                    <a:pt x="268" y="948"/>
                  </a:cubicBezTo>
                  <a:cubicBezTo>
                    <a:pt x="268" y="915"/>
                    <a:pt x="268" y="882"/>
                    <a:pt x="268" y="848"/>
                  </a:cubicBezTo>
                  <a:cubicBezTo>
                    <a:pt x="268" y="782"/>
                    <a:pt x="301" y="715"/>
                    <a:pt x="301" y="682"/>
                  </a:cubicBezTo>
                  <a:cubicBezTo>
                    <a:pt x="334" y="615"/>
                    <a:pt x="334" y="582"/>
                    <a:pt x="368" y="548"/>
                  </a:cubicBezTo>
                  <a:cubicBezTo>
                    <a:pt x="401" y="515"/>
                    <a:pt x="434" y="448"/>
                    <a:pt x="468" y="448"/>
                  </a:cubicBezTo>
                  <a:cubicBezTo>
                    <a:pt x="501" y="415"/>
                    <a:pt x="534" y="381"/>
                    <a:pt x="568" y="348"/>
                  </a:cubicBezTo>
                  <a:cubicBezTo>
                    <a:pt x="601" y="315"/>
                    <a:pt x="635" y="315"/>
                    <a:pt x="701" y="315"/>
                  </a:cubicBezTo>
                  <a:lnTo>
                    <a:pt x="801" y="315"/>
                  </a:lnTo>
                  <a:cubicBezTo>
                    <a:pt x="801" y="315"/>
                    <a:pt x="835" y="348"/>
                    <a:pt x="835" y="381"/>
                  </a:cubicBezTo>
                  <a:cubicBezTo>
                    <a:pt x="868" y="381"/>
                    <a:pt x="868" y="415"/>
                    <a:pt x="868" y="415"/>
                  </a:cubicBezTo>
                  <a:cubicBezTo>
                    <a:pt x="901" y="448"/>
                    <a:pt x="901" y="448"/>
                    <a:pt x="901" y="448"/>
                  </a:cubicBezTo>
                  <a:lnTo>
                    <a:pt x="935" y="448"/>
                  </a:lnTo>
                  <a:lnTo>
                    <a:pt x="1035" y="415"/>
                  </a:lnTo>
                  <a:cubicBezTo>
                    <a:pt x="1035" y="415"/>
                    <a:pt x="1068" y="381"/>
                    <a:pt x="1068" y="381"/>
                  </a:cubicBezTo>
                  <a:cubicBezTo>
                    <a:pt x="1068" y="348"/>
                    <a:pt x="1068" y="348"/>
                    <a:pt x="1068" y="315"/>
                  </a:cubicBezTo>
                  <a:cubicBezTo>
                    <a:pt x="1068" y="281"/>
                    <a:pt x="1035" y="215"/>
                    <a:pt x="1035" y="181"/>
                  </a:cubicBezTo>
                  <a:cubicBezTo>
                    <a:pt x="1001" y="115"/>
                    <a:pt x="968" y="81"/>
                    <a:pt x="935" y="48"/>
                  </a:cubicBezTo>
                  <a:cubicBezTo>
                    <a:pt x="888" y="24"/>
                    <a:pt x="857" y="1"/>
                    <a:pt x="820" y="1"/>
                  </a:cubicBezTo>
                  <a:cubicBezTo>
                    <a:pt x="804" y="1"/>
                    <a:pt x="788" y="5"/>
                    <a:pt x="768" y="14"/>
                  </a:cubicBezTo>
                  <a:cubicBezTo>
                    <a:pt x="748" y="5"/>
                    <a:pt x="729" y="1"/>
                    <a:pt x="7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2" name="Google Shape;1152;p34"/>
            <p:cNvSpPr/>
            <p:nvPr/>
          </p:nvSpPr>
          <p:spPr>
            <a:xfrm>
              <a:off x="3711150" y="2330450"/>
              <a:ext cx="21700" cy="47550"/>
            </a:xfrm>
            <a:custGeom>
              <a:rect b="b" l="l" r="r" t="t"/>
              <a:pathLst>
                <a:path extrusionOk="0" h="1902" w="868">
                  <a:moveTo>
                    <a:pt x="801" y="0"/>
                  </a:moveTo>
                  <a:lnTo>
                    <a:pt x="735" y="34"/>
                  </a:lnTo>
                  <a:cubicBezTo>
                    <a:pt x="735" y="34"/>
                    <a:pt x="701" y="67"/>
                    <a:pt x="701" y="100"/>
                  </a:cubicBezTo>
                  <a:cubicBezTo>
                    <a:pt x="701" y="100"/>
                    <a:pt x="701" y="134"/>
                    <a:pt x="701" y="167"/>
                  </a:cubicBezTo>
                  <a:lnTo>
                    <a:pt x="701" y="968"/>
                  </a:lnTo>
                  <a:cubicBezTo>
                    <a:pt x="701" y="1101"/>
                    <a:pt x="701" y="1234"/>
                    <a:pt x="634" y="1335"/>
                  </a:cubicBezTo>
                  <a:cubicBezTo>
                    <a:pt x="601" y="1435"/>
                    <a:pt x="534" y="1535"/>
                    <a:pt x="434" y="1568"/>
                  </a:cubicBezTo>
                  <a:cubicBezTo>
                    <a:pt x="401" y="1601"/>
                    <a:pt x="368" y="1618"/>
                    <a:pt x="334" y="1618"/>
                  </a:cubicBezTo>
                  <a:cubicBezTo>
                    <a:pt x="301" y="1618"/>
                    <a:pt x="268" y="1601"/>
                    <a:pt x="234" y="1568"/>
                  </a:cubicBezTo>
                  <a:cubicBezTo>
                    <a:pt x="201" y="1468"/>
                    <a:pt x="167" y="1368"/>
                    <a:pt x="167" y="1268"/>
                  </a:cubicBezTo>
                  <a:lnTo>
                    <a:pt x="167" y="467"/>
                  </a:lnTo>
                  <a:cubicBezTo>
                    <a:pt x="167" y="434"/>
                    <a:pt x="167" y="434"/>
                    <a:pt x="167" y="401"/>
                  </a:cubicBezTo>
                  <a:lnTo>
                    <a:pt x="134" y="401"/>
                  </a:lnTo>
                  <a:lnTo>
                    <a:pt x="67" y="467"/>
                  </a:lnTo>
                  <a:cubicBezTo>
                    <a:pt x="34" y="467"/>
                    <a:pt x="34" y="467"/>
                    <a:pt x="34" y="501"/>
                  </a:cubicBezTo>
                  <a:cubicBezTo>
                    <a:pt x="1" y="534"/>
                    <a:pt x="1" y="534"/>
                    <a:pt x="34" y="567"/>
                  </a:cubicBezTo>
                  <a:lnTo>
                    <a:pt x="1" y="1401"/>
                  </a:lnTo>
                  <a:cubicBezTo>
                    <a:pt x="1" y="1501"/>
                    <a:pt x="1" y="1601"/>
                    <a:pt x="34" y="1668"/>
                  </a:cubicBezTo>
                  <a:cubicBezTo>
                    <a:pt x="34" y="1735"/>
                    <a:pt x="67" y="1802"/>
                    <a:pt x="101" y="1835"/>
                  </a:cubicBezTo>
                  <a:cubicBezTo>
                    <a:pt x="134" y="1868"/>
                    <a:pt x="201" y="1902"/>
                    <a:pt x="234" y="1902"/>
                  </a:cubicBezTo>
                  <a:cubicBezTo>
                    <a:pt x="301" y="1902"/>
                    <a:pt x="368" y="1902"/>
                    <a:pt x="401" y="1868"/>
                  </a:cubicBezTo>
                  <a:cubicBezTo>
                    <a:pt x="501" y="1802"/>
                    <a:pt x="568" y="1735"/>
                    <a:pt x="601" y="1668"/>
                  </a:cubicBezTo>
                  <a:cubicBezTo>
                    <a:pt x="634" y="1601"/>
                    <a:pt x="668" y="1535"/>
                    <a:pt x="701" y="1468"/>
                  </a:cubicBezTo>
                  <a:lnTo>
                    <a:pt x="701" y="1568"/>
                  </a:lnTo>
                  <a:cubicBezTo>
                    <a:pt x="701" y="1568"/>
                    <a:pt x="701" y="1601"/>
                    <a:pt x="701" y="1635"/>
                  </a:cubicBezTo>
                  <a:lnTo>
                    <a:pt x="735" y="1635"/>
                  </a:lnTo>
                  <a:lnTo>
                    <a:pt x="801" y="1568"/>
                  </a:lnTo>
                  <a:cubicBezTo>
                    <a:pt x="835" y="1568"/>
                    <a:pt x="835" y="1535"/>
                    <a:pt x="868" y="1535"/>
                  </a:cubicBezTo>
                  <a:cubicBezTo>
                    <a:pt x="868" y="1501"/>
                    <a:pt x="868" y="1501"/>
                    <a:pt x="868" y="1468"/>
                  </a:cubicBezTo>
                  <a:lnTo>
                    <a:pt x="868" y="34"/>
                  </a:lnTo>
                  <a:cubicBezTo>
                    <a:pt x="868" y="34"/>
                    <a:pt x="868" y="0"/>
                    <a:pt x="8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3" name="Google Shape;1153;p34"/>
            <p:cNvSpPr/>
            <p:nvPr/>
          </p:nvSpPr>
          <p:spPr>
            <a:xfrm>
              <a:off x="3742000" y="2308750"/>
              <a:ext cx="23375" cy="55700"/>
            </a:xfrm>
            <a:custGeom>
              <a:rect b="b" l="l" r="r" t="t"/>
              <a:pathLst>
                <a:path extrusionOk="0" h="2228" w="935">
                  <a:moveTo>
                    <a:pt x="552" y="563"/>
                  </a:moveTo>
                  <a:cubicBezTo>
                    <a:pt x="591" y="563"/>
                    <a:pt x="630" y="582"/>
                    <a:pt x="668" y="601"/>
                  </a:cubicBezTo>
                  <a:cubicBezTo>
                    <a:pt x="701" y="701"/>
                    <a:pt x="735" y="802"/>
                    <a:pt x="735" y="902"/>
                  </a:cubicBezTo>
                  <a:cubicBezTo>
                    <a:pt x="735" y="968"/>
                    <a:pt x="735" y="1035"/>
                    <a:pt x="735" y="1068"/>
                  </a:cubicBezTo>
                  <a:cubicBezTo>
                    <a:pt x="735" y="1235"/>
                    <a:pt x="701" y="1369"/>
                    <a:pt x="668" y="1502"/>
                  </a:cubicBezTo>
                  <a:cubicBezTo>
                    <a:pt x="601" y="1602"/>
                    <a:pt x="535" y="1702"/>
                    <a:pt x="468" y="1736"/>
                  </a:cubicBezTo>
                  <a:cubicBezTo>
                    <a:pt x="435" y="1769"/>
                    <a:pt x="393" y="1786"/>
                    <a:pt x="355" y="1786"/>
                  </a:cubicBezTo>
                  <a:cubicBezTo>
                    <a:pt x="318" y="1786"/>
                    <a:pt x="284" y="1769"/>
                    <a:pt x="268" y="1736"/>
                  </a:cubicBezTo>
                  <a:cubicBezTo>
                    <a:pt x="201" y="1669"/>
                    <a:pt x="168" y="1569"/>
                    <a:pt x="168" y="1502"/>
                  </a:cubicBezTo>
                  <a:lnTo>
                    <a:pt x="168" y="1469"/>
                  </a:lnTo>
                  <a:cubicBezTo>
                    <a:pt x="168" y="1402"/>
                    <a:pt x="168" y="1302"/>
                    <a:pt x="168" y="1235"/>
                  </a:cubicBezTo>
                  <a:cubicBezTo>
                    <a:pt x="168" y="1102"/>
                    <a:pt x="201" y="968"/>
                    <a:pt x="268" y="835"/>
                  </a:cubicBezTo>
                  <a:cubicBezTo>
                    <a:pt x="301" y="735"/>
                    <a:pt x="368" y="668"/>
                    <a:pt x="468" y="601"/>
                  </a:cubicBezTo>
                  <a:cubicBezTo>
                    <a:pt x="496" y="573"/>
                    <a:pt x="524" y="563"/>
                    <a:pt x="552" y="563"/>
                  </a:cubicBezTo>
                  <a:close/>
                  <a:moveTo>
                    <a:pt x="134" y="1"/>
                  </a:moveTo>
                  <a:lnTo>
                    <a:pt x="68" y="34"/>
                  </a:lnTo>
                  <a:cubicBezTo>
                    <a:pt x="34" y="68"/>
                    <a:pt x="34" y="68"/>
                    <a:pt x="1" y="101"/>
                  </a:cubicBezTo>
                  <a:cubicBezTo>
                    <a:pt x="1" y="101"/>
                    <a:pt x="1" y="134"/>
                    <a:pt x="1" y="168"/>
                  </a:cubicBezTo>
                  <a:lnTo>
                    <a:pt x="1" y="2169"/>
                  </a:lnTo>
                  <a:cubicBezTo>
                    <a:pt x="1" y="2169"/>
                    <a:pt x="1" y="2203"/>
                    <a:pt x="1" y="2203"/>
                  </a:cubicBezTo>
                  <a:cubicBezTo>
                    <a:pt x="18" y="2219"/>
                    <a:pt x="26" y="2228"/>
                    <a:pt x="34" y="2228"/>
                  </a:cubicBezTo>
                  <a:cubicBezTo>
                    <a:pt x="43" y="2228"/>
                    <a:pt x="51" y="2219"/>
                    <a:pt x="68" y="2203"/>
                  </a:cubicBezTo>
                  <a:lnTo>
                    <a:pt x="134" y="2169"/>
                  </a:lnTo>
                  <a:cubicBezTo>
                    <a:pt x="134" y="2169"/>
                    <a:pt x="168" y="2136"/>
                    <a:pt x="168" y="2136"/>
                  </a:cubicBezTo>
                  <a:cubicBezTo>
                    <a:pt x="168" y="2102"/>
                    <a:pt x="168" y="2102"/>
                    <a:pt x="168" y="2069"/>
                  </a:cubicBezTo>
                  <a:lnTo>
                    <a:pt x="168" y="1969"/>
                  </a:lnTo>
                  <a:cubicBezTo>
                    <a:pt x="201" y="2002"/>
                    <a:pt x="234" y="2036"/>
                    <a:pt x="268" y="2036"/>
                  </a:cubicBezTo>
                  <a:cubicBezTo>
                    <a:pt x="287" y="2046"/>
                    <a:pt x="307" y="2050"/>
                    <a:pt x="326" y="2050"/>
                  </a:cubicBezTo>
                  <a:cubicBezTo>
                    <a:pt x="374" y="2050"/>
                    <a:pt x="421" y="2026"/>
                    <a:pt x="468" y="2002"/>
                  </a:cubicBezTo>
                  <a:cubicBezTo>
                    <a:pt x="535" y="1969"/>
                    <a:pt x="601" y="1902"/>
                    <a:pt x="635" y="1836"/>
                  </a:cubicBezTo>
                  <a:cubicBezTo>
                    <a:pt x="701" y="1769"/>
                    <a:pt x="735" y="1702"/>
                    <a:pt x="801" y="1635"/>
                  </a:cubicBezTo>
                  <a:cubicBezTo>
                    <a:pt x="835" y="1535"/>
                    <a:pt x="868" y="1435"/>
                    <a:pt x="868" y="1335"/>
                  </a:cubicBezTo>
                  <a:cubicBezTo>
                    <a:pt x="902" y="1235"/>
                    <a:pt x="902" y="1135"/>
                    <a:pt x="935" y="1002"/>
                  </a:cubicBezTo>
                  <a:lnTo>
                    <a:pt x="935" y="802"/>
                  </a:lnTo>
                  <a:cubicBezTo>
                    <a:pt x="935" y="735"/>
                    <a:pt x="902" y="635"/>
                    <a:pt x="868" y="535"/>
                  </a:cubicBezTo>
                  <a:cubicBezTo>
                    <a:pt x="868" y="468"/>
                    <a:pt x="835" y="401"/>
                    <a:pt x="801" y="368"/>
                  </a:cubicBezTo>
                  <a:cubicBezTo>
                    <a:pt x="735" y="335"/>
                    <a:pt x="701" y="301"/>
                    <a:pt x="635" y="301"/>
                  </a:cubicBezTo>
                  <a:cubicBezTo>
                    <a:pt x="568" y="301"/>
                    <a:pt x="535" y="301"/>
                    <a:pt x="468" y="368"/>
                  </a:cubicBezTo>
                  <a:cubicBezTo>
                    <a:pt x="401" y="401"/>
                    <a:pt x="334" y="435"/>
                    <a:pt x="268" y="535"/>
                  </a:cubicBezTo>
                  <a:cubicBezTo>
                    <a:pt x="234" y="568"/>
                    <a:pt x="201" y="635"/>
                    <a:pt x="168" y="735"/>
                  </a:cubicBezTo>
                  <a:lnTo>
                    <a:pt x="168" y="34"/>
                  </a:lnTo>
                  <a:cubicBezTo>
                    <a:pt x="168" y="34"/>
                    <a:pt x="168" y="1"/>
                    <a:pt x="1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4" name="Google Shape;1154;p34"/>
            <p:cNvSpPr/>
            <p:nvPr/>
          </p:nvSpPr>
          <p:spPr>
            <a:xfrm>
              <a:off x="3772875" y="2290000"/>
              <a:ext cx="35050" cy="56325"/>
            </a:xfrm>
            <a:custGeom>
              <a:rect b="b" l="l" r="r" t="t"/>
              <a:pathLst>
                <a:path extrusionOk="0" h="2253" w="1402">
                  <a:moveTo>
                    <a:pt x="1193" y="0"/>
                  </a:moveTo>
                  <a:cubicBezTo>
                    <a:pt x="1151" y="0"/>
                    <a:pt x="1101" y="17"/>
                    <a:pt x="1034" y="50"/>
                  </a:cubicBezTo>
                  <a:cubicBezTo>
                    <a:pt x="967" y="84"/>
                    <a:pt x="934" y="117"/>
                    <a:pt x="901" y="151"/>
                  </a:cubicBezTo>
                  <a:cubicBezTo>
                    <a:pt x="867" y="184"/>
                    <a:pt x="834" y="217"/>
                    <a:pt x="801" y="251"/>
                  </a:cubicBezTo>
                  <a:cubicBezTo>
                    <a:pt x="801" y="284"/>
                    <a:pt x="767" y="351"/>
                    <a:pt x="734" y="384"/>
                  </a:cubicBezTo>
                  <a:lnTo>
                    <a:pt x="701" y="517"/>
                  </a:lnTo>
                  <a:cubicBezTo>
                    <a:pt x="667" y="451"/>
                    <a:pt x="634" y="417"/>
                    <a:pt x="567" y="384"/>
                  </a:cubicBezTo>
                  <a:cubicBezTo>
                    <a:pt x="500" y="384"/>
                    <a:pt x="434" y="384"/>
                    <a:pt x="367" y="451"/>
                  </a:cubicBezTo>
                  <a:cubicBezTo>
                    <a:pt x="334" y="451"/>
                    <a:pt x="300" y="484"/>
                    <a:pt x="267" y="517"/>
                  </a:cubicBezTo>
                  <a:cubicBezTo>
                    <a:pt x="234" y="551"/>
                    <a:pt x="234" y="584"/>
                    <a:pt x="200" y="584"/>
                  </a:cubicBezTo>
                  <a:lnTo>
                    <a:pt x="167" y="651"/>
                  </a:lnTo>
                  <a:lnTo>
                    <a:pt x="167" y="651"/>
                  </a:lnTo>
                  <a:cubicBezTo>
                    <a:pt x="167" y="651"/>
                    <a:pt x="167" y="618"/>
                    <a:pt x="167" y="618"/>
                  </a:cubicBezTo>
                  <a:lnTo>
                    <a:pt x="134" y="618"/>
                  </a:lnTo>
                  <a:lnTo>
                    <a:pt x="67" y="651"/>
                  </a:lnTo>
                  <a:cubicBezTo>
                    <a:pt x="33" y="651"/>
                    <a:pt x="33" y="684"/>
                    <a:pt x="33" y="684"/>
                  </a:cubicBezTo>
                  <a:cubicBezTo>
                    <a:pt x="0" y="718"/>
                    <a:pt x="0" y="751"/>
                    <a:pt x="33" y="751"/>
                  </a:cubicBezTo>
                  <a:lnTo>
                    <a:pt x="33" y="2185"/>
                  </a:lnTo>
                  <a:lnTo>
                    <a:pt x="33" y="2252"/>
                  </a:lnTo>
                  <a:lnTo>
                    <a:pt x="67" y="2252"/>
                  </a:lnTo>
                  <a:lnTo>
                    <a:pt x="134" y="2185"/>
                  </a:lnTo>
                  <a:cubicBezTo>
                    <a:pt x="134" y="2185"/>
                    <a:pt x="167" y="2185"/>
                    <a:pt x="167" y="2152"/>
                  </a:cubicBezTo>
                  <a:cubicBezTo>
                    <a:pt x="167" y="2119"/>
                    <a:pt x="167" y="2119"/>
                    <a:pt x="167" y="2085"/>
                  </a:cubicBezTo>
                  <a:lnTo>
                    <a:pt x="167" y="1251"/>
                  </a:lnTo>
                  <a:cubicBezTo>
                    <a:pt x="167" y="1118"/>
                    <a:pt x="200" y="984"/>
                    <a:pt x="234" y="884"/>
                  </a:cubicBezTo>
                  <a:cubicBezTo>
                    <a:pt x="267" y="784"/>
                    <a:pt x="334" y="718"/>
                    <a:pt x="400" y="684"/>
                  </a:cubicBezTo>
                  <a:cubicBezTo>
                    <a:pt x="434" y="651"/>
                    <a:pt x="467" y="634"/>
                    <a:pt x="496" y="634"/>
                  </a:cubicBezTo>
                  <a:cubicBezTo>
                    <a:pt x="525" y="634"/>
                    <a:pt x="551" y="651"/>
                    <a:pt x="567" y="684"/>
                  </a:cubicBezTo>
                  <a:cubicBezTo>
                    <a:pt x="634" y="784"/>
                    <a:pt x="634" y="884"/>
                    <a:pt x="634" y="984"/>
                  </a:cubicBezTo>
                  <a:lnTo>
                    <a:pt x="634" y="1818"/>
                  </a:lnTo>
                  <a:cubicBezTo>
                    <a:pt x="634" y="1852"/>
                    <a:pt x="634" y="1852"/>
                    <a:pt x="634" y="1852"/>
                  </a:cubicBezTo>
                  <a:lnTo>
                    <a:pt x="667" y="1852"/>
                  </a:lnTo>
                  <a:lnTo>
                    <a:pt x="734" y="1818"/>
                  </a:lnTo>
                  <a:cubicBezTo>
                    <a:pt x="767" y="1818"/>
                    <a:pt x="767" y="1785"/>
                    <a:pt x="801" y="1785"/>
                  </a:cubicBezTo>
                  <a:cubicBezTo>
                    <a:pt x="801" y="1752"/>
                    <a:pt x="801" y="1752"/>
                    <a:pt x="801" y="1718"/>
                  </a:cubicBezTo>
                  <a:lnTo>
                    <a:pt x="801" y="884"/>
                  </a:lnTo>
                  <a:cubicBezTo>
                    <a:pt x="767" y="751"/>
                    <a:pt x="801" y="618"/>
                    <a:pt x="867" y="517"/>
                  </a:cubicBezTo>
                  <a:cubicBezTo>
                    <a:pt x="867" y="417"/>
                    <a:pt x="934" y="351"/>
                    <a:pt x="1034" y="317"/>
                  </a:cubicBezTo>
                  <a:cubicBezTo>
                    <a:pt x="1068" y="284"/>
                    <a:pt x="1101" y="267"/>
                    <a:pt x="1130" y="267"/>
                  </a:cubicBezTo>
                  <a:cubicBezTo>
                    <a:pt x="1159" y="267"/>
                    <a:pt x="1184" y="284"/>
                    <a:pt x="1201" y="317"/>
                  </a:cubicBezTo>
                  <a:cubicBezTo>
                    <a:pt x="1234" y="417"/>
                    <a:pt x="1268" y="517"/>
                    <a:pt x="1234" y="618"/>
                  </a:cubicBezTo>
                  <a:lnTo>
                    <a:pt x="1234" y="1451"/>
                  </a:lnTo>
                  <a:cubicBezTo>
                    <a:pt x="1234" y="1485"/>
                    <a:pt x="1234" y="1485"/>
                    <a:pt x="1234" y="1518"/>
                  </a:cubicBezTo>
                  <a:lnTo>
                    <a:pt x="1301" y="1518"/>
                  </a:lnTo>
                  <a:lnTo>
                    <a:pt x="1368" y="1451"/>
                  </a:lnTo>
                  <a:cubicBezTo>
                    <a:pt x="1368" y="1451"/>
                    <a:pt x="1401" y="1451"/>
                    <a:pt x="1401" y="1418"/>
                  </a:cubicBezTo>
                  <a:cubicBezTo>
                    <a:pt x="1401" y="1385"/>
                    <a:pt x="1401" y="1385"/>
                    <a:pt x="1401" y="1351"/>
                  </a:cubicBezTo>
                  <a:lnTo>
                    <a:pt x="1401" y="517"/>
                  </a:lnTo>
                  <a:cubicBezTo>
                    <a:pt x="1401" y="351"/>
                    <a:pt x="1368" y="217"/>
                    <a:pt x="1301" y="50"/>
                  </a:cubicBezTo>
                  <a:cubicBezTo>
                    <a:pt x="1268" y="17"/>
                    <a:pt x="1234" y="0"/>
                    <a:pt x="11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5" name="Google Shape;1155;p34"/>
            <p:cNvSpPr/>
            <p:nvPr/>
          </p:nvSpPr>
          <p:spPr>
            <a:xfrm>
              <a:off x="3815400" y="2266225"/>
              <a:ext cx="5025" cy="55700"/>
            </a:xfrm>
            <a:custGeom>
              <a:rect b="b" l="l" r="r" t="t"/>
              <a:pathLst>
                <a:path extrusionOk="0" h="2228" w="201">
                  <a:moveTo>
                    <a:pt x="167" y="1"/>
                  </a:moveTo>
                  <a:lnTo>
                    <a:pt x="34" y="67"/>
                  </a:lnTo>
                  <a:cubicBezTo>
                    <a:pt x="34" y="67"/>
                    <a:pt x="34" y="101"/>
                    <a:pt x="0" y="134"/>
                  </a:cubicBezTo>
                  <a:cubicBezTo>
                    <a:pt x="0" y="134"/>
                    <a:pt x="0" y="168"/>
                    <a:pt x="0" y="201"/>
                  </a:cubicBezTo>
                  <a:lnTo>
                    <a:pt x="0" y="334"/>
                  </a:lnTo>
                  <a:cubicBezTo>
                    <a:pt x="0" y="368"/>
                    <a:pt x="0" y="368"/>
                    <a:pt x="0" y="401"/>
                  </a:cubicBezTo>
                  <a:lnTo>
                    <a:pt x="34" y="401"/>
                  </a:lnTo>
                  <a:lnTo>
                    <a:pt x="167" y="334"/>
                  </a:lnTo>
                  <a:cubicBezTo>
                    <a:pt x="167" y="334"/>
                    <a:pt x="200" y="301"/>
                    <a:pt x="200" y="301"/>
                  </a:cubicBezTo>
                  <a:cubicBezTo>
                    <a:pt x="200" y="268"/>
                    <a:pt x="200" y="234"/>
                    <a:pt x="200" y="234"/>
                  </a:cubicBezTo>
                  <a:lnTo>
                    <a:pt x="200" y="67"/>
                  </a:lnTo>
                  <a:cubicBezTo>
                    <a:pt x="200" y="34"/>
                    <a:pt x="200" y="34"/>
                    <a:pt x="200" y="1"/>
                  </a:cubicBezTo>
                  <a:close/>
                  <a:moveTo>
                    <a:pt x="167" y="601"/>
                  </a:moveTo>
                  <a:lnTo>
                    <a:pt x="100" y="635"/>
                  </a:lnTo>
                  <a:cubicBezTo>
                    <a:pt x="67" y="635"/>
                    <a:pt x="67" y="668"/>
                    <a:pt x="34" y="668"/>
                  </a:cubicBezTo>
                  <a:cubicBezTo>
                    <a:pt x="34" y="701"/>
                    <a:pt x="34" y="735"/>
                    <a:pt x="34" y="735"/>
                  </a:cubicBezTo>
                  <a:lnTo>
                    <a:pt x="34" y="2169"/>
                  </a:lnTo>
                  <a:cubicBezTo>
                    <a:pt x="34" y="2169"/>
                    <a:pt x="34" y="2202"/>
                    <a:pt x="34" y="2202"/>
                  </a:cubicBezTo>
                  <a:cubicBezTo>
                    <a:pt x="50" y="2219"/>
                    <a:pt x="59" y="2227"/>
                    <a:pt x="67" y="2227"/>
                  </a:cubicBezTo>
                  <a:cubicBezTo>
                    <a:pt x="75" y="2227"/>
                    <a:pt x="84" y="2219"/>
                    <a:pt x="100" y="2202"/>
                  </a:cubicBezTo>
                  <a:lnTo>
                    <a:pt x="167" y="2169"/>
                  </a:lnTo>
                  <a:cubicBezTo>
                    <a:pt x="167" y="2169"/>
                    <a:pt x="200" y="2136"/>
                    <a:pt x="200" y="2136"/>
                  </a:cubicBezTo>
                  <a:cubicBezTo>
                    <a:pt x="200" y="2102"/>
                    <a:pt x="200" y="2069"/>
                    <a:pt x="200" y="2069"/>
                  </a:cubicBezTo>
                  <a:lnTo>
                    <a:pt x="200" y="635"/>
                  </a:lnTo>
                  <a:cubicBezTo>
                    <a:pt x="200" y="601"/>
                    <a:pt x="200" y="601"/>
                    <a:pt x="200" y="60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6" name="Google Shape;1156;p34"/>
            <p:cNvSpPr/>
            <p:nvPr/>
          </p:nvSpPr>
          <p:spPr>
            <a:xfrm>
              <a:off x="3824575" y="2258100"/>
              <a:ext cx="17525" cy="52775"/>
            </a:xfrm>
            <a:custGeom>
              <a:rect b="b" l="l" r="r" t="t"/>
              <a:pathLst>
                <a:path extrusionOk="0" h="2111" w="701">
                  <a:moveTo>
                    <a:pt x="317" y="1"/>
                  </a:moveTo>
                  <a:cubicBezTo>
                    <a:pt x="309" y="1"/>
                    <a:pt x="300" y="9"/>
                    <a:pt x="300" y="26"/>
                  </a:cubicBezTo>
                  <a:lnTo>
                    <a:pt x="234" y="59"/>
                  </a:lnTo>
                  <a:cubicBezTo>
                    <a:pt x="200" y="59"/>
                    <a:pt x="200" y="92"/>
                    <a:pt x="200" y="92"/>
                  </a:cubicBezTo>
                  <a:cubicBezTo>
                    <a:pt x="200" y="126"/>
                    <a:pt x="200" y="159"/>
                    <a:pt x="200" y="159"/>
                  </a:cubicBezTo>
                  <a:lnTo>
                    <a:pt x="200" y="659"/>
                  </a:lnTo>
                  <a:lnTo>
                    <a:pt x="34" y="759"/>
                  </a:lnTo>
                  <a:cubicBezTo>
                    <a:pt x="34" y="759"/>
                    <a:pt x="0" y="793"/>
                    <a:pt x="0" y="793"/>
                  </a:cubicBezTo>
                  <a:cubicBezTo>
                    <a:pt x="0" y="826"/>
                    <a:pt x="0" y="859"/>
                    <a:pt x="0" y="859"/>
                  </a:cubicBezTo>
                  <a:lnTo>
                    <a:pt x="0" y="960"/>
                  </a:lnTo>
                  <a:cubicBezTo>
                    <a:pt x="0" y="993"/>
                    <a:pt x="0" y="993"/>
                    <a:pt x="0" y="1026"/>
                  </a:cubicBezTo>
                  <a:lnTo>
                    <a:pt x="34" y="1026"/>
                  </a:lnTo>
                  <a:lnTo>
                    <a:pt x="200" y="926"/>
                  </a:lnTo>
                  <a:lnTo>
                    <a:pt x="200" y="1693"/>
                  </a:lnTo>
                  <a:cubicBezTo>
                    <a:pt x="167" y="1827"/>
                    <a:pt x="200" y="1960"/>
                    <a:pt x="267" y="2060"/>
                  </a:cubicBezTo>
                  <a:cubicBezTo>
                    <a:pt x="300" y="2094"/>
                    <a:pt x="334" y="2110"/>
                    <a:pt x="371" y="2110"/>
                  </a:cubicBezTo>
                  <a:cubicBezTo>
                    <a:pt x="409" y="2110"/>
                    <a:pt x="451" y="2094"/>
                    <a:pt x="501" y="2060"/>
                  </a:cubicBezTo>
                  <a:lnTo>
                    <a:pt x="634" y="1994"/>
                  </a:lnTo>
                  <a:cubicBezTo>
                    <a:pt x="667" y="1960"/>
                    <a:pt x="667" y="1960"/>
                    <a:pt x="667" y="1927"/>
                  </a:cubicBezTo>
                  <a:cubicBezTo>
                    <a:pt x="701" y="1927"/>
                    <a:pt x="701" y="1894"/>
                    <a:pt x="667" y="1860"/>
                  </a:cubicBezTo>
                  <a:lnTo>
                    <a:pt x="667" y="1760"/>
                  </a:lnTo>
                  <a:cubicBezTo>
                    <a:pt x="701" y="1760"/>
                    <a:pt x="701" y="1727"/>
                    <a:pt x="667" y="1727"/>
                  </a:cubicBezTo>
                  <a:lnTo>
                    <a:pt x="634" y="1727"/>
                  </a:lnTo>
                  <a:lnTo>
                    <a:pt x="534" y="1793"/>
                  </a:lnTo>
                  <a:lnTo>
                    <a:pt x="467" y="1793"/>
                  </a:lnTo>
                  <a:cubicBezTo>
                    <a:pt x="456" y="1805"/>
                    <a:pt x="445" y="1808"/>
                    <a:pt x="435" y="1808"/>
                  </a:cubicBezTo>
                  <a:cubicBezTo>
                    <a:pt x="415" y="1808"/>
                    <a:pt x="401" y="1793"/>
                    <a:pt x="401" y="1793"/>
                  </a:cubicBezTo>
                  <a:cubicBezTo>
                    <a:pt x="401" y="1760"/>
                    <a:pt x="367" y="1727"/>
                    <a:pt x="367" y="1727"/>
                  </a:cubicBezTo>
                  <a:cubicBezTo>
                    <a:pt x="367" y="1660"/>
                    <a:pt x="367" y="1627"/>
                    <a:pt x="367" y="1593"/>
                  </a:cubicBezTo>
                  <a:lnTo>
                    <a:pt x="334" y="826"/>
                  </a:lnTo>
                  <a:lnTo>
                    <a:pt x="601" y="659"/>
                  </a:lnTo>
                  <a:cubicBezTo>
                    <a:pt x="601" y="659"/>
                    <a:pt x="634" y="659"/>
                    <a:pt x="634" y="626"/>
                  </a:cubicBezTo>
                  <a:cubicBezTo>
                    <a:pt x="634" y="593"/>
                    <a:pt x="634" y="593"/>
                    <a:pt x="634" y="559"/>
                  </a:cubicBezTo>
                  <a:lnTo>
                    <a:pt x="634" y="459"/>
                  </a:lnTo>
                  <a:cubicBezTo>
                    <a:pt x="634" y="459"/>
                    <a:pt x="634" y="426"/>
                    <a:pt x="634" y="426"/>
                  </a:cubicBezTo>
                  <a:cubicBezTo>
                    <a:pt x="634" y="409"/>
                    <a:pt x="626" y="401"/>
                    <a:pt x="617" y="401"/>
                  </a:cubicBezTo>
                  <a:cubicBezTo>
                    <a:pt x="609" y="401"/>
                    <a:pt x="601" y="409"/>
                    <a:pt x="601" y="426"/>
                  </a:cubicBezTo>
                  <a:lnTo>
                    <a:pt x="334" y="559"/>
                  </a:lnTo>
                  <a:lnTo>
                    <a:pt x="334" y="59"/>
                  </a:lnTo>
                  <a:lnTo>
                    <a:pt x="334" y="26"/>
                  </a:lnTo>
                  <a:cubicBezTo>
                    <a:pt x="334" y="9"/>
                    <a:pt x="325"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7" name="Google Shape;1157;p34"/>
            <p:cNvSpPr/>
            <p:nvPr/>
          </p:nvSpPr>
          <p:spPr>
            <a:xfrm>
              <a:off x="3844575" y="2247050"/>
              <a:ext cx="16700" cy="52150"/>
            </a:xfrm>
            <a:custGeom>
              <a:rect b="b" l="l" r="r" t="t"/>
              <a:pathLst>
                <a:path extrusionOk="0" h="2086" w="668">
                  <a:moveTo>
                    <a:pt x="301" y="1"/>
                  </a:moveTo>
                  <a:lnTo>
                    <a:pt x="234" y="34"/>
                  </a:lnTo>
                  <a:cubicBezTo>
                    <a:pt x="201" y="34"/>
                    <a:pt x="201" y="67"/>
                    <a:pt x="201" y="67"/>
                  </a:cubicBezTo>
                  <a:cubicBezTo>
                    <a:pt x="168" y="101"/>
                    <a:pt x="168" y="101"/>
                    <a:pt x="201" y="134"/>
                  </a:cubicBezTo>
                  <a:lnTo>
                    <a:pt x="201" y="634"/>
                  </a:lnTo>
                  <a:lnTo>
                    <a:pt x="34" y="734"/>
                  </a:lnTo>
                  <a:cubicBezTo>
                    <a:pt x="34" y="734"/>
                    <a:pt x="1" y="734"/>
                    <a:pt x="1" y="768"/>
                  </a:cubicBezTo>
                  <a:cubicBezTo>
                    <a:pt x="1" y="801"/>
                    <a:pt x="1" y="801"/>
                    <a:pt x="1" y="834"/>
                  </a:cubicBezTo>
                  <a:lnTo>
                    <a:pt x="1" y="935"/>
                  </a:lnTo>
                  <a:lnTo>
                    <a:pt x="1" y="968"/>
                  </a:lnTo>
                  <a:cubicBezTo>
                    <a:pt x="1" y="985"/>
                    <a:pt x="9" y="993"/>
                    <a:pt x="18" y="993"/>
                  </a:cubicBezTo>
                  <a:cubicBezTo>
                    <a:pt x="26" y="993"/>
                    <a:pt x="34" y="985"/>
                    <a:pt x="34" y="968"/>
                  </a:cubicBezTo>
                  <a:lnTo>
                    <a:pt x="201" y="901"/>
                  </a:lnTo>
                  <a:lnTo>
                    <a:pt x="201" y="1702"/>
                  </a:lnTo>
                  <a:cubicBezTo>
                    <a:pt x="168" y="1802"/>
                    <a:pt x="201" y="1935"/>
                    <a:pt x="268" y="2035"/>
                  </a:cubicBezTo>
                  <a:cubicBezTo>
                    <a:pt x="284" y="2069"/>
                    <a:pt x="318" y="2085"/>
                    <a:pt x="359" y="2085"/>
                  </a:cubicBezTo>
                  <a:cubicBezTo>
                    <a:pt x="401" y="2085"/>
                    <a:pt x="451" y="2069"/>
                    <a:pt x="501" y="2035"/>
                  </a:cubicBezTo>
                  <a:lnTo>
                    <a:pt x="635" y="1969"/>
                  </a:lnTo>
                  <a:cubicBezTo>
                    <a:pt x="668" y="1969"/>
                    <a:pt x="668" y="1935"/>
                    <a:pt x="668" y="1935"/>
                  </a:cubicBezTo>
                  <a:cubicBezTo>
                    <a:pt x="668" y="1902"/>
                    <a:pt x="668" y="1869"/>
                    <a:pt x="668" y="1869"/>
                  </a:cubicBezTo>
                  <a:lnTo>
                    <a:pt x="668" y="1768"/>
                  </a:lnTo>
                  <a:cubicBezTo>
                    <a:pt x="668" y="1735"/>
                    <a:pt x="668" y="1735"/>
                    <a:pt x="668" y="1702"/>
                  </a:cubicBezTo>
                  <a:lnTo>
                    <a:pt x="635" y="1702"/>
                  </a:lnTo>
                  <a:lnTo>
                    <a:pt x="535" y="1768"/>
                  </a:lnTo>
                  <a:cubicBezTo>
                    <a:pt x="501" y="1768"/>
                    <a:pt x="468" y="1802"/>
                    <a:pt x="434" y="1802"/>
                  </a:cubicBezTo>
                  <a:cubicBezTo>
                    <a:pt x="434" y="1802"/>
                    <a:pt x="401" y="1768"/>
                    <a:pt x="401" y="1768"/>
                  </a:cubicBezTo>
                  <a:cubicBezTo>
                    <a:pt x="368" y="1735"/>
                    <a:pt x="368" y="1735"/>
                    <a:pt x="368" y="1702"/>
                  </a:cubicBezTo>
                  <a:cubicBezTo>
                    <a:pt x="368" y="1668"/>
                    <a:pt x="368" y="1635"/>
                    <a:pt x="368" y="1602"/>
                  </a:cubicBezTo>
                  <a:lnTo>
                    <a:pt x="334" y="801"/>
                  </a:lnTo>
                  <a:lnTo>
                    <a:pt x="601" y="634"/>
                  </a:lnTo>
                  <a:cubicBezTo>
                    <a:pt x="601" y="634"/>
                    <a:pt x="635" y="634"/>
                    <a:pt x="635" y="601"/>
                  </a:cubicBezTo>
                  <a:cubicBezTo>
                    <a:pt x="635" y="568"/>
                    <a:pt x="635" y="568"/>
                    <a:pt x="635" y="534"/>
                  </a:cubicBezTo>
                  <a:lnTo>
                    <a:pt x="635" y="434"/>
                  </a:lnTo>
                  <a:cubicBezTo>
                    <a:pt x="635" y="434"/>
                    <a:pt x="635" y="401"/>
                    <a:pt x="635" y="401"/>
                  </a:cubicBezTo>
                  <a:cubicBezTo>
                    <a:pt x="618" y="384"/>
                    <a:pt x="610" y="376"/>
                    <a:pt x="605" y="376"/>
                  </a:cubicBezTo>
                  <a:cubicBezTo>
                    <a:pt x="601" y="376"/>
                    <a:pt x="601" y="384"/>
                    <a:pt x="601" y="401"/>
                  </a:cubicBezTo>
                  <a:lnTo>
                    <a:pt x="334" y="534"/>
                  </a:lnTo>
                  <a:lnTo>
                    <a:pt x="334" y="34"/>
                  </a:lnTo>
                  <a:cubicBezTo>
                    <a:pt x="334" y="34"/>
                    <a:pt x="334" y="1"/>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8" name="Google Shape;1158;p34"/>
            <p:cNvSpPr/>
            <p:nvPr/>
          </p:nvSpPr>
          <p:spPr>
            <a:xfrm>
              <a:off x="3865425" y="2244550"/>
              <a:ext cx="23375" cy="43400"/>
            </a:xfrm>
            <a:custGeom>
              <a:rect b="b" l="l" r="r" t="t"/>
              <a:pathLst>
                <a:path extrusionOk="0" h="1736" w="935">
                  <a:moveTo>
                    <a:pt x="593" y="309"/>
                  </a:moveTo>
                  <a:cubicBezTo>
                    <a:pt x="626" y="309"/>
                    <a:pt x="651" y="317"/>
                    <a:pt x="668" y="334"/>
                  </a:cubicBezTo>
                  <a:cubicBezTo>
                    <a:pt x="735" y="401"/>
                    <a:pt x="768" y="501"/>
                    <a:pt x="768" y="601"/>
                  </a:cubicBezTo>
                  <a:lnTo>
                    <a:pt x="201" y="901"/>
                  </a:lnTo>
                  <a:cubicBezTo>
                    <a:pt x="201" y="834"/>
                    <a:pt x="201" y="801"/>
                    <a:pt x="234" y="734"/>
                  </a:cubicBezTo>
                  <a:cubicBezTo>
                    <a:pt x="234" y="668"/>
                    <a:pt x="234" y="601"/>
                    <a:pt x="268" y="568"/>
                  </a:cubicBezTo>
                  <a:cubicBezTo>
                    <a:pt x="301" y="501"/>
                    <a:pt x="334" y="467"/>
                    <a:pt x="368" y="434"/>
                  </a:cubicBezTo>
                  <a:cubicBezTo>
                    <a:pt x="401" y="401"/>
                    <a:pt x="434" y="367"/>
                    <a:pt x="468" y="334"/>
                  </a:cubicBezTo>
                  <a:cubicBezTo>
                    <a:pt x="518" y="317"/>
                    <a:pt x="559" y="309"/>
                    <a:pt x="593" y="309"/>
                  </a:cubicBezTo>
                  <a:close/>
                  <a:moveTo>
                    <a:pt x="668" y="0"/>
                  </a:moveTo>
                  <a:cubicBezTo>
                    <a:pt x="601" y="0"/>
                    <a:pt x="534" y="34"/>
                    <a:pt x="468" y="67"/>
                  </a:cubicBezTo>
                  <a:cubicBezTo>
                    <a:pt x="401" y="101"/>
                    <a:pt x="334" y="167"/>
                    <a:pt x="301" y="234"/>
                  </a:cubicBezTo>
                  <a:cubicBezTo>
                    <a:pt x="234" y="301"/>
                    <a:pt x="201" y="367"/>
                    <a:pt x="168" y="434"/>
                  </a:cubicBezTo>
                  <a:cubicBezTo>
                    <a:pt x="101" y="534"/>
                    <a:pt x="67" y="634"/>
                    <a:pt x="67" y="701"/>
                  </a:cubicBezTo>
                  <a:cubicBezTo>
                    <a:pt x="34" y="801"/>
                    <a:pt x="34" y="901"/>
                    <a:pt x="34" y="1001"/>
                  </a:cubicBezTo>
                  <a:cubicBezTo>
                    <a:pt x="1" y="1101"/>
                    <a:pt x="1" y="1168"/>
                    <a:pt x="34" y="1268"/>
                  </a:cubicBezTo>
                  <a:cubicBezTo>
                    <a:pt x="34" y="1335"/>
                    <a:pt x="34" y="1435"/>
                    <a:pt x="67" y="1502"/>
                  </a:cubicBezTo>
                  <a:cubicBezTo>
                    <a:pt x="67" y="1568"/>
                    <a:pt x="101" y="1635"/>
                    <a:pt x="168" y="1668"/>
                  </a:cubicBezTo>
                  <a:cubicBezTo>
                    <a:pt x="201" y="1702"/>
                    <a:pt x="234" y="1735"/>
                    <a:pt x="301" y="1735"/>
                  </a:cubicBezTo>
                  <a:cubicBezTo>
                    <a:pt x="368" y="1735"/>
                    <a:pt x="434" y="1735"/>
                    <a:pt x="468" y="1702"/>
                  </a:cubicBezTo>
                  <a:cubicBezTo>
                    <a:pt x="534" y="1668"/>
                    <a:pt x="601" y="1602"/>
                    <a:pt x="668" y="1568"/>
                  </a:cubicBezTo>
                  <a:cubicBezTo>
                    <a:pt x="701" y="1502"/>
                    <a:pt x="768" y="1435"/>
                    <a:pt x="801" y="1368"/>
                  </a:cubicBezTo>
                  <a:cubicBezTo>
                    <a:pt x="835" y="1335"/>
                    <a:pt x="835" y="1268"/>
                    <a:pt x="868" y="1201"/>
                  </a:cubicBezTo>
                  <a:cubicBezTo>
                    <a:pt x="901" y="1168"/>
                    <a:pt x="901" y="1135"/>
                    <a:pt x="901" y="1068"/>
                  </a:cubicBezTo>
                  <a:cubicBezTo>
                    <a:pt x="901" y="1068"/>
                    <a:pt x="901" y="1035"/>
                    <a:pt x="901" y="1035"/>
                  </a:cubicBezTo>
                  <a:cubicBezTo>
                    <a:pt x="901" y="1018"/>
                    <a:pt x="893" y="1010"/>
                    <a:pt x="885" y="1010"/>
                  </a:cubicBezTo>
                  <a:cubicBezTo>
                    <a:pt x="876" y="1010"/>
                    <a:pt x="868" y="1018"/>
                    <a:pt x="868" y="1035"/>
                  </a:cubicBezTo>
                  <a:lnTo>
                    <a:pt x="801" y="1068"/>
                  </a:lnTo>
                  <a:cubicBezTo>
                    <a:pt x="801" y="1068"/>
                    <a:pt x="768" y="1068"/>
                    <a:pt x="768" y="1101"/>
                  </a:cubicBezTo>
                  <a:lnTo>
                    <a:pt x="735" y="1135"/>
                  </a:lnTo>
                  <a:cubicBezTo>
                    <a:pt x="701" y="1201"/>
                    <a:pt x="701" y="1235"/>
                    <a:pt x="668" y="1301"/>
                  </a:cubicBezTo>
                  <a:cubicBezTo>
                    <a:pt x="601" y="1335"/>
                    <a:pt x="568" y="1401"/>
                    <a:pt x="501" y="1435"/>
                  </a:cubicBezTo>
                  <a:cubicBezTo>
                    <a:pt x="468" y="1451"/>
                    <a:pt x="426" y="1460"/>
                    <a:pt x="389" y="1460"/>
                  </a:cubicBezTo>
                  <a:cubicBezTo>
                    <a:pt x="351" y="1460"/>
                    <a:pt x="318" y="1451"/>
                    <a:pt x="301" y="1435"/>
                  </a:cubicBezTo>
                  <a:cubicBezTo>
                    <a:pt x="234" y="1368"/>
                    <a:pt x="201" y="1268"/>
                    <a:pt x="201" y="1168"/>
                  </a:cubicBezTo>
                  <a:lnTo>
                    <a:pt x="901" y="768"/>
                  </a:lnTo>
                  <a:cubicBezTo>
                    <a:pt x="901" y="768"/>
                    <a:pt x="935" y="734"/>
                    <a:pt x="935" y="734"/>
                  </a:cubicBezTo>
                  <a:cubicBezTo>
                    <a:pt x="935" y="701"/>
                    <a:pt x="935" y="668"/>
                    <a:pt x="935" y="668"/>
                  </a:cubicBezTo>
                  <a:lnTo>
                    <a:pt x="935" y="568"/>
                  </a:lnTo>
                  <a:cubicBezTo>
                    <a:pt x="935" y="467"/>
                    <a:pt x="935" y="367"/>
                    <a:pt x="901" y="267"/>
                  </a:cubicBezTo>
                  <a:cubicBezTo>
                    <a:pt x="868" y="201"/>
                    <a:pt x="868" y="134"/>
                    <a:pt x="801" y="101"/>
                  </a:cubicBezTo>
                  <a:cubicBezTo>
                    <a:pt x="768" y="34"/>
                    <a:pt x="735" y="0"/>
                    <a:pt x="6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59" name="Google Shape;1159;p34"/>
            <p:cNvSpPr/>
            <p:nvPr/>
          </p:nvSpPr>
          <p:spPr>
            <a:xfrm>
              <a:off x="3892950" y="2210350"/>
              <a:ext cx="23375" cy="62575"/>
            </a:xfrm>
            <a:custGeom>
              <a:rect b="b" l="l" r="r" t="t"/>
              <a:pathLst>
                <a:path extrusionOk="0" h="2503" w="935">
                  <a:moveTo>
                    <a:pt x="588" y="1018"/>
                  </a:moveTo>
                  <a:cubicBezTo>
                    <a:pt x="626" y="1018"/>
                    <a:pt x="668" y="1035"/>
                    <a:pt x="701" y="1068"/>
                  </a:cubicBezTo>
                  <a:cubicBezTo>
                    <a:pt x="768" y="1135"/>
                    <a:pt x="801" y="1235"/>
                    <a:pt x="768" y="1335"/>
                  </a:cubicBezTo>
                  <a:lnTo>
                    <a:pt x="768" y="1469"/>
                  </a:lnTo>
                  <a:lnTo>
                    <a:pt x="768" y="1569"/>
                  </a:lnTo>
                  <a:lnTo>
                    <a:pt x="768" y="1602"/>
                  </a:lnTo>
                  <a:cubicBezTo>
                    <a:pt x="768" y="1702"/>
                    <a:pt x="734" y="1835"/>
                    <a:pt x="701" y="1969"/>
                  </a:cubicBezTo>
                  <a:cubicBezTo>
                    <a:pt x="634" y="2036"/>
                    <a:pt x="568" y="2136"/>
                    <a:pt x="501" y="2202"/>
                  </a:cubicBezTo>
                  <a:cubicBezTo>
                    <a:pt x="451" y="2219"/>
                    <a:pt x="409" y="2227"/>
                    <a:pt x="372" y="2227"/>
                  </a:cubicBezTo>
                  <a:cubicBezTo>
                    <a:pt x="334" y="2227"/>
                    <a:pt x="301" y="2219"/>
                    <a:pt x="267" y="2202"/>
                  </a:cubicBezTo>
                  <a:cubicBezTo>
                    <a:pt x="234" y="2102"/>
                    <a:pt x="201" y="2002"/>
                    <a:pt x="201" y="1902"/>
                  </a:cubicBezTo>
                  <a:lnTo>
                    <a:pt x="201" y="1702"/>
                  </a:lnTo>
                  <a:cubicBezTo>
                    <a:pt x="201" y="1569"/>
                    <a:pt x="234" y="1435"/>
                    <a:pt x="267" y="1302"/>
                  </a:cubicBezTo>
                  <a:cubicBezTo>
                    <a:pt x="334" y="1202"/>
                    <a:pt x="401" y="1102"/>
                    <a:pt x="501" y="1068"/>
                  </a:cubicBezTo>
                  <a:cubicBezTo>
                    <a:pt x="518" y="1035"/>
                    <a:pt x="551" y="1018"/>
                    <a:pt x="588" y="1018"/>
                  </a:cubicBezTo>
                  <a:close/>
                  <a:moveTo>
                    <a:pt x="868" y="1"/>
                  </a:moveTo>
                  <a:lnTo>
                    <a:pt x="801" y="34"/>
                  </a:lnTo>
                  <a:cubicBezTo>
                    <a:pt x="801" y="68"/>
                    <a:pt x="768" y="68"/>
                    <a:pt x="768" y="101"/>
                  </a:cubicBezTo>
                  <a:cubicBezTo>
                    <a:pt x="768" y="101"/>
                    <a:pt x="768" y="134"/>
                    <a:pt x="768" y="168"/>
                  </a:cubicBezTo>
                  <a:lnTo>
                    <a:pt x="768" y="835"/>
                  </a:lnTo>
                  <a:cubicBezTo>
                    <a:pt x="734" y="801"/>
                    <a:pt x="701" y="768"/>
                    <a:pt x="668" y="768"/>
                  </a:cubicBezTo>
                  <a:cubicBezTo>
                    <a:pt x="648" y="758"/>
                    <a:pt x="629" y="754"/>
                    <a:pt x="609" y="754"/>
                  </a:cubicBezTo>
                  <a:cubicBezTo>
                    <a:pt x="562" y="754"/>
                    <a:pt x="515" y="778"/>
                    <a:pt x="468" y="801"/>
                  </a:cubicBezTo>
                  <a:cubicBezTo>
                    <a:pt x="401" y="835"/>
                    <a:pt x="334" y="901"/>
                    <a:pt x="301" y="968"/>
                  </a:cubicBezTo>
                  <a:cubicBezTo>
                    <a:pt x="234" y="1035"/>
                    <a:pt x="201" y="1102"/>
                    <a:pt x="167" y="1168"/>
                  </a:cubicBezTo>
                  <a:cubicBezTo>
                    <a:pt x="101" y="1268"/>
                    <a:pt x="67" y="1368"/>
                    <a:pt x="67" y="1469"/>
                  </a:cubicBezTo>
                  <a:cubicBezTo>
                    <a:pt x="34" y="1569"/>
                    <a:pt x="34" y="1669"/>
                    <a:pt x="1" y="1802"/>
                  </a:cubicBezTo>
                  <a:lnTo>
                    <a:pt x="1" y="1969"/>
                  </a:lnTo>
                  <a:cubicBezTo>
                    <a:pt x="34" y="2069"/>
                    <a:pt x="34" y="2169"/>
                    <a:pt x="67" y="2269"/>
                  </a:cubicBezTo>
                  <a:cubicBezTo>
                    <a:pt x="67" y="2336"/>
                    <a:pt x="101" y="2369"/>
                    <a:pt x="167" y="2436"/>
                  </a:cubicBezTo>
                  <a:cubicBezTo>
                    <a:pt x="201" y="2469"/>
                    <a:pt x="234" y="2503"/>
                    <a:pt x="301" y="2503"/>
                  </a:cubicBezTo>
                  <a:cubicBezTo>
                    <a:pt x="367" y="2503"/>
                    <a:pt x="401" y="2469"/>
                    <a:pt x="468" y="2469"/>
                  </a:cubicBezTo>
                  <a:cubicBezTo>
                    <a:pt x="534" y="2403"/>
                    <a:pt x="601" y="2336"/>
                    <a:pt x="668" y="2269"/>
                  </a:cubicBezTo>
                  <a:cubicBezTo>
                    <a:pt x="701" y="2202"/>
                    <a:pt x="734" y="2136"/>
                    <a:pt x="768" y="2069"/>
                  </a:cubicBezTo>
                  <a:lnTo>
                    <a:pt x="768" y="2169"/>
                  </a:lnTo>
                  <a:cubicBezTo>
                    <a:pt x="768" y="2169"/>
                    <a:pt x="768" y="2202"/>
                    <a:pt x="768" y="2202"/>
                  </a:cubicBezTo>
                  <a:lnTo>
                    <a:pt x="801" y="2202"/>
                  </a:lnTo>
                  <a:lnTo>
                    <a:pt x="868" y="2169"/>
                  </a:lnTo>
                  <a:cubicBezTo>
                    <a:pt x="901" y="2169"/>
                    <a:pt x="901" y="2136"/>
                    <a:pt x="935" y="2136"/>
                  </a:cubicBezTo>
                  <a:cubicBezTo>
                    <a:pt x="935" y="2102"/>
                    <a:pt x="935" y="2069"/>
                    <a:pt x="935" y="2069"/>
                  </a:cubicBezTo>
                  <a:lnTo>
                    <a:pt x="935" y="68"/>
                  </a:lnTo>
                  <a:cubicBezTo>
                    <a:pt x="935" y="34"/>
                    <a:pt x="935"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0" name="Google Shape;1160;p34"/>
            <p:cNvSpPr/>
            <p:nvPr/>
          </p:nvSpPr>
          <p:spPr>
            <a:xfrm>
              <a:off x="3934650" y="2205350"/>
              <a:ext cx="20875" cy="44225"/>
            </a:xfrm>
            <a:custGeom>
              <a:rect b="b" l="l" r="r" t="t"/>
              <a:pathLst>
                <a:path extrusionOk="0" h="1769" w="835">
                  <a:moveTo>
                    <a:pt x="601" y="1"/>
                  </a:moveTo>
                  <a:cubicBezTo>
                    <a:pt x="534" y="1"/>
                    <a:pt x="467" y="34"/>
                    <a:pt x="401" y="67"/>
                  </a:cubicBezTo>
                  <a:cubicBezTo>
                    <a:pt x="334" y="101"/>
                    <a:pt x="301" y="134"/>
                    <a:pt x="234" y="201"/>
                  </a:cubicBezTo>
                  <a:cubicBezTo>
                    <a:pt x="201" y="234"/>
                    <a:pt x="167" y="301"/>
                    <a:pt x="134" y="368"/>
                  </a:cubicBezTo>
                  <a:cubicBezTo>
                    <a:pt x="100" y="434"/>
                    <a:pt x="67" y="501"/>
                    <a:pt x="67" y="568"/>
                  </a:cubicBezTo>
                  <a:cubicBezTo>
                    <a:pt x="34" y="601"/>
                    <a:pt x="34" y="668"/>
                    <a:pt x="34" y="735"/>
                  </a:cubicBezTo>
                  <a:cubicBezTo>
                    <a:pt x="34" y="835"/>
                    <a:pt x="34" y="901"/>
                    <a:pt x="100" y="1001"/>
                  </a:cubicBezTo>
                  <a:cubicBezTo>
                    <a:pt x="124" y="1025"/>
                    <a:pt x="164" y="1049"/>
                    <a:pt x="233" y="1049"/>
                  </a:cubicBezTo>
                  <a:cubicBezTo>
                    <a:pt x="262" y="1049"/>
                    <a:pt x="295" y="1045"/>
                    <a:pt x="334" y="1035"/>
                  </a:cubicBezTo>
                  <a:lnTo>
                    <a:pt x="467" y="1001"/>
                  </a:lnTo>
                  <a:lnTo>
                    <a:pt x="567" y="1001"/>
                  </a:lnTo>
                  <a:cubicBezTo>
                    <a:pt x="601" y="1001"/>
                    <a:pt x="634" y="1001"/>
                    <a:pt x="634" y="1035"/>
                  </a:cubicBezTo>
                  <a:cubicBezTo>
                    <a:pt x="668" y="1035"/>
                    <a:pt x="668" y="1068"/>
                    <a:pt x="668" y="1101"/>
                  </a:cubicBezTo>
                  <a:cubicBezTo>
                    <a:pt x="634" y="1135"/>
                    <a:pt x="634" y="1168"/>
                    <a:pt x="601" y="1202"/>
                  </a:cubicBezTo>
                  <a:cubicBezTo>
                    <a:pt x="601" y="1235"/>
                    <a:pt x="567" y="1268"/>
                    <a:pt x="567" y="1302"/>
                  </a:cubicBezTo>
                  <a:cubicBezTo>
                    <a:pt x="534" y="1335"/>
                    <a:pt x="501" y="1368"/>
                    <a:pt x="467" y="1402"/>
                  </a:cubicBezTo>
                  <a:cubicBezTo>
                    <a:pt x="467" y="1402"/>
                    <a:pt x="434" y="1435"/>
                    <a:pt x="401" y="1468"/>
                  </a:cubicBezTo>
                  <a:cubicBezTo>
                    <a:pt x="367" y="1502"/>
                    <a:pt x="301" y="1502"/>
                    <a:pt x="267" y="1502"/>
                  </a:cubicBezTo>
                  <a:cubicBezTo>
                    <a:pt x="201" y="1502"/>
                    <a:pt x="167" y="1468"/>
                    <a:pt x="167" y="1468"/>
                  </a:cubicBezTo>
                  <a:lnTo>
                    <a:pt x="100" y="1468"/>
                  </a:lnTo>
                  <a:lnTo>
                    <a:pt x="34" y="1502"/>
                  </a:lnTo>
                  <a:cubicBezTo>
                    <a:pt x="0" y="1502"/>
                    <a:pt x="0" y="1535"/>
                    <a:pt x="0" y="1535"/>
                  </a:cubicBezTo>
                  <a:cubicBezTo>
                    <a:pt x="0" y="1568"/>
                    <a:pt x="0" y="1568"/>
                    <a:pt x="0" y="1602"/>
                  </a:cubicBezTo>
                  <a:cubicBezTo>
                    <a:pt x="0" y="1635"/>
                    <a:pt x="0" y="1669"/>
                    <a:pt x="34" y="1702"/>
                  </a:cubicBezTo>
                  <a:cubicBezTo>
                    <a:pt x="34" y="1735"/>
                    <a:pt x="67" y="1769"/>
                    <a:pt x="100" y="1769"/>
                  </a:cubicBezTo>
                  <a:lnTo>
                    <a:pt x="234" y="1769"/>
                  </a:lnTo>
                  <a:cubicBezTo>
                    <a:pt x="301" y="1769"/>
                    <a:pt x="367" y="1735"/>
                    <a:pt x="401" y="1702"/>
                  </a:cubicBezTo>
                  <a:cubicBezTo>
                    <a:pt x="467" y="1669"/>
                    <a:pt x="534" y="1635"/>
                    <a:pt x="567" y="1568"/>
                  </a:cubicBezTo>
                  <a:cubicBezTo>
                    <a:pt x="668" y="1468"/>
                    <a:pt x="734" y="1335"/>
                    <a:pt x="801" y="1202"/>
                  </a:cubicBezTo>
                  <a:cubicBezTo>
                    <a:pt x="801" y="1135"/>
                    <a:pt x="834" y="1068"/>
                    <a:pt x="834" y="1001"/>
                  </a:cubicBezTo>
                  <a:cubicBezTo>
                    <a:pt x="834" y="968"/>
                    <a:pt x="834" y="901"/>
                    <a:pt x="834" y="868"/>
                  </a:cubicBezTo>
                  <a:cubicBezTo>
                    <a:pt x="801" y="801"/>
                    <a:pt x="801" y="768"/>
                    <a:pt x="768" y="768"/>
                  </a:cubicBezTo>
                  <a:cubicBezTo>
                    <a:pt x="734" y="735"/>
                    <a:pt x="701" y="701"/>
                    <a:pt x="668" y="701"/>
                  </a:cubicBezTo>
                  <a:lnTo>
                    <a:pt x="534" y="701"/>
                  </a:lnTo>
                  <a:lnTo>
                    <a:pt x="367" y="735"/>
                  </a:lnTo>
                  <a:lnTo>
                    <a:pt x="267" y="735"/>
                  </a:lnTo>
                  <a:cubicBezTo>
                    <a:pt x="267" y="735"/>
                    <a:pt x="234" y="735"/>
                    <a:pt x="234" y="701"/>
                  </a:cubicBezTo>
                  <a:cubicBezTo>
                    <a:pt x="234" y="701"/>
                    <a:pt x="234" y="668"/>
                    <a:pt x="234" y="634"/>
                  </a:cubicBezTo>
                  <a:cubicBezTo>
                    <a:pt x="234" y="568"/>
                    <a:pt x="234" y="501"/>
                    <a:pt x="301" y="468"/>
                  </a:cubicBezTo>
                  <a:cubicBezTo>
                    <a:pt x="334" y="401"/>
                    <a:pt x="367" y="334"/>
                    <a:pt x="434" y="334"/>
                  </a:cubicBezTo>
                  <a:cubicBezTo>
                    <a:pt x="467" y="301"/>
                    <a:pt x="534" y="268"/>
                    <a:pt x="567" y="268"/>
                  </a:cubicBezTo>
                  <a:cubicBezTo>
                    <a:pt x="601" y="268"/>
                    <a:pt x="634" y="301"/>
                    <a:pt x="634" y="301"/>
                  </a:cubicBezTo>
                  <a:lnTo>
                    <a:pt x="701" y="301"/>
                  </a:lnTo>
                  <a:lnTo>
                    <a:pt x="768" y="268"/>
                  </a:lnTo>
                  <a:cubicBezTo>
                    <a:pt x="801" y="268"/>
                    <a:pt x="801" y="234"/>
                    <a:pt x="801" y="234"/>
                  </a:cubicBezTo>
                  <a:cubicBezTo>
                    <a:pt x="801" y="201"/>
                    <a:pt x="801" y="201"/>
                    <a:pt x="801" y="167"/>
                  </a:cubicBezTo>
                  <a:cubicBezTo>
                    <a:pt x="801" y="134"/>
                    <a:pt x="801" y="101"/>
                    <a:pt x="768" y="67"/>
                  </a:cubicBezTo>
                  <a:cubicBezTo>
                    <a:pt x="768" y="34"/>
                    <a:pt x="734" y="1"/>
                    <a:pt x="7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1" name="Google Shape;1161;p34"/>
            <p:cNvSpPr/>
            <p:nvPr/>
          </p:nvSpPr>
          <p:spPr>
            <a:xfrm>
              <a:off x="3961325" y="2182000"/>
              <a:ext cx="5025" cy="55700"/>
            </a:xfrm>
            <a:custGeom>
              <a:rect b="b" l="l" r="r" t="t"/>
              <a:pathLst>
                <a:path extrusionOk="0" h="2228" w="201">
                  <a:moveTo>
                    <a:pt x="168" y="1"/>
                  </a:moveTo>
                  <a:lnTo>
                    <a:pt x="68" y="67"/>
                  </a:lnTo>
                  <a:cubicBezTo>
                    <a:pt x="34" y="67"/>
                    <a:pt x="34" y="101"/>
                    <a:pt x="34" y="101"/>
                  </a:cubicBezTo>
                  <a:cubicBezTo>
                    <a:pt x="1" y="134"/>
                    <a:pt x="1" y="167"/>
                    <a:pt x="34" y="167"/>
                  </a:cubicBezTo>
                  <a:lnTo>
                    <a:pt x="34" y="334"/>
                  </a:lnTo>
                  <a:cubicBezTo>
                    <a:pt x="34" y="368"/>
                    <a:pt x="1" y="401"/>
                    <a:pt x="34" y="401"/>
                  </a:cubicBezTo>
                  <a:lnTo>
                    <a:pt x="68" y="401"/>
                  </a:lnTo>
                  <a:lnTo>
                    <a:pt x="168" y="334"/>
                  </a:lnTo>
                  <a:cubicBezTo>
                    <a:pt x="201" y="301"/>
                    <a:pt x="201" y="301"/>
                    <a:pt x="201" y="301"/>
                  </a:cubicBezTo>
                  <a:cubicBezTo>
                    <a:pt x="201" y="268"/>
                    <a:pt x="201" y="234"/>
                    <a:pt x="201" y="234"/>
                  </a:cubicBezTo>
                  <a:lnTo>
                    <a:pt x="201" y="34"/>
                  </a:lnTo>
                  <a:cubicBezTo>
                    <a:pt x="201" y="34"/>
                    <a:pt x="201" y="1"/>
                    <a:pt x="201" y="1"/>
                  </a:cubicBezTo>
                  <a:close/>
                  <a:moveTo>
                    <a:pt x="134" y="601"/>
                  </a:moveTo>
                  <a:lnTo>
                    <a:pt x="68" y="634"/>
                  </a:lnTo>
                  <a:cubicBezTo>
                    <a:pt x="68" y="634"/>
                    <a:pt x="68" y="668"/>
                    <a:pt x="68" y="668"/>
                  </a:cubicBezTo>
                  <a:cubicBezTo>
                    <a:pt x="68" y="701"/>
                    <a:pt x="68" y="735"/>
                    <a:pt x="68" y="735"/>
                  </a:cubicBezTo>
                  <a:lnTo>
                    <a:pt x="68" y="2169"/>
                  </a:lnTo>
                  <a:cubicBezTo>
                    <a:pt x="68" y="2169"/>
                    <a:pt x="68" y="2202"/>
                    <a:pt x="68" y="2202"/>
                  </a:cubicBezTo>
                  <a:cubicBezTo>
                    <a:pt x="68" y="2219"/>
                    <a:pt x="76" y="2227"/>
                    <a:pt x="84" y="2227"/>
                  </a:cubicBezTo>
                  <a:cubicBezTo>
                    <a:pt x="93" y="2227"/>
                    <a:pt x="101" y="2219"/>
                    <a:pt x="101" y="2202"/>
                  </a:cubicBezTo>
                  <a:lnTo>
                    <a:pt x="168" y="2169"/>
                  </a:lnTo>
                  <a:cubicBezTo>
                    <a:pt x="201" y="2169"/>
                    <a:pt x="201" y="2136"/>
                    <a:pt x="201" y="2136"/>
                  </a:cubicBezTo>
                  <a:cubicBezTo>
                    <a:pt x="201" y="2102"/>
                    <a:pt x="201" y="2069"/>
                    <a:pt x="201" y="2069"/>
                  </a:cubicBezTo>
                  <a:lnTo>
                    <a:pt x="168" y="634"/>
                  </a:lnTo>
                  <a:cubicBezTo>
                    <a:pt x="201" y="634"/>
                    <a:pt x="201" y="601"/>
                    <a:pt x="168" y="60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2" name="Google Shape;1162;p34"/>
            <p:cNvSpPr/>
            <p:nvPr/>
          </p:nvSpPr>
          <p:spPr>
            <a:xfrm>
              <a:off x="3970500" y="2173675"/>
              <a:ext cx="17550" cy="52475"/>
            </a:xfrm>
            <a:custGeom>
              <a:rect b="b" l="l" r="r" t="t"/>
              <a:pathLst>
                <a:path extrusionOk="0" h="2099" w="702">
                  <a:moveTo>
                    <a:pt x="301" y="0"/>
                  </a:moveTo>
                  <a:lnTo>
                    <a:pt x="234" y="33"/>
                  </a:lnTo>
                  <a:cubicBezTo>
                    <a:pt x="234" y="33"/>
                    <a:pt x="201" y="67"/>
                    <a:pt x="201" y="67"/>
                  </a:cubicBezTo>
                  <a:cubicBezTo>
                    <a:pt x="201" y="100"/>
                    <a:pt x="201" y="134"/>
                    <a:pt x="201" y="134"/>
                  </a:cubicBezTo>
                  <a:lnTo>
                    <a:pt x="201" y="634"/>
                  </a:lnTo>
                  <a:lnTo>
                    <a:pt x="67" y="734"/>
                  </a:lnTo>
                  <a:cubicBezTo>
                    <a:pt x="34" y="734"/>
                    <a:pt x="34" y="767"/>
                    <a:pt x="1" y="767"/>
                  </a:cubicBezTo>
                  <a:cubicBezTo>
                    <a:pt x="1" y="801"/>
                    <a:pt x="1" y="834"/>
                    <a:pt x="1" y="834"/>
                  </a:cubicBezTo>
                  <a:lnTo>
                    <a:pt x="1" y="934"/>
                  </a:lnTo>
                  <a:cubicBezTo>
                    <a:pt x="1" y="967"/>
                    <a:pt x="1" y="967"/>
                    <a:pt x="1" y="1001"/>
                  </a:cubicBezTo>
                  <a:lnTo>
                    <a:pt x="67" y="1001"/>
                  </a:lnTo>
                  <a:lnTo>
                    <a:pt x="201" y="901"/>
                  </a:lnTo>
                  <a:lnTo>
                    <a:pt x="201" y="1701"/>
                  </a:lnTo>
                  <a:cubicBezTo>
                    <a:pt x="201" y="1835"/>
                    <a:pt x="201" y="1935"/>
                    <a:pt x="268" y="2035"/>
                  </a:cubicBezTo>
                  <a:cubicBezTo>
                    <a:pt x="298" y="2080"/>
                    <a:pt x="328" y="2098"/>
                    <a:pt x="364" y="2098"/>
                  </a:cubicBezTo>
                  <a:cubicBezTo>
                    <a:pt x="408" y="2098"/>
                    <a:pt x="461" y="2071"/>
                    <a:pt x="534" y="2035"/>
                  </a:cubicBezTo>
                  <a:lnTo>
                    <a:pt x="635" y="1968"/>
                  </a:lnTo>
                  <a:cubicBezTo>
                    <a:pt x="668" y="1968"/>
                    <a:pt x="668" y="1968"/>
                    <a:pt x="701" y="1935"/>
                  </a:cubicBezTo>
                  <a:cubicBezTo>
                    <a:pt x="701" y="1901"/>
                    <a:pt x="701" y="1901"/>
                    <a:pt x="701" y="1868"/>
                  </a:cubicBezTo>
                  <a:lnTo>
                    <a:pt x="701" y="1768"/>
                  </a:lnTo>
                  <a:cubicBezTo>
                    <a:pt x="701" y="1735"/>
                    <a:pt x="701" y="1735"/>
                    <a:pt x="701" y="1735"/>
                  </a:cubicBezTo>
                  <a:lnTo>
                    <a:pt x="635" y="1735"/>
                  </a:lnTo>
                  <a:lnTo>
                    <a:pt x="534" y="1768"/>
                  </a:lnTo>
                  <a:cubicBezTo>
                    <a:pt x="534" y="1801"/>
                    <a:pt x="501" y="1801"/>
                    <a:pt x="468" y="1801"/>
                  </a:cubicBezTo>
                  <a:cubicBezTo>
                    <a:pt x="434" y="1801"/>
                    <a:pt x="434" y="1801"/>
                    <a:pt x="401" y="1768"/>
                  </a:cubicBezTo>
                  <a:cubicBezTo>
                    <a:pt x="401" y="1768"/>
                    <a:pt x="401" y="1735"/>
                    <a:pt x="401" y="1701"/>
                  </a:cubicBezTo>
                  <a:cubicBezTo>
                    <a:pt x="401" y="1668"/>
                    <a:pt x="401" y="1635"/>
                    <a:pt x="401" y="1601"/>
                  </a:cubicBezTo>
                  <a:lnTo>
                    <a:pt x="334" y="801"/>
                  </a:lnTo>
                  <a:lnTo>
                    <a:pt x="601" y="667"/>
                  </a:lnTo>
                  <a:cubicBezTo>
                    <a:pt x="635" y="667"/>
                    <a:pt x="635" y="634"/>
                    <a:pt x="635" y="634"/>
                  </a:cubicBezTo>
                  <a:cubicBezTo>
                    <a:pt x="635" y="601"/>
                    <a:pt x="635" y="567"/>
                    <a:pt x="635" y="567"/>
                  </a:cubicBezTo>
                  <a:lnTo>
                    <a:pt x="635" y="467"/>
                  </a:lnTo>
                  <a:cubicBezTo>
                    <a:pt x="635" y="434"/>
                    <a:pt x="635" y="434"/>
                    <a:pt x="635" y="400"/>
                  </a:cubicBezTo>
                  <a:lnTo>
                    <a:pt x="601" y="400"/>
                  </a:lnTo>
                  <a:lnTo>
                    <a:pt x="334" y="567"/>
                  </a:lnTo>
                  <a:lnTo>
                    <a:pt x="334" y="33"/>
                  </a:lnTo>
                  <a:cubicBezTo>
                    <a:pt x="368" y="33"/>
                    <a:pt x="368" y="0"/>
                    <a:pt x="3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3" name="Google Shape;1163;p34"/>
            <p:cNvSpPr/>
            <p:nvPr/>
          </p:nvSpPr>
          <p:spPr>
            <a:xfrm>
              <a:off x="3992200" y="2172000"/>
              <a:ext cx="22525" cy="43375"/>
            </a:xfrm>
            <a:custGeom>
              <a:rect b="b" l="l" r="r" t="t"/>
              <a:pathLst>
                <a:path extrusionOk="0" h="1735" w="901">
                  <a:moveTo>
                    <a:pt x="567" y="276"/>
                  </a:moveTo>
                  <a:cubicBezTo>
                    <a:pt x="600" y="276"/>
                    <a:pt x="634" y="284"/>
                    <a:pt x="667" y="301"/>
                  </a:cubicBezTo>
                  <a:cubicBezTo>
                    <a:pt x="701" y="401"/>
                    <a:pt x="734" y="467"/>
                    <a:pt x="734" y="567"/>
                  </a:cubicBezTo>
                  <a:lnTo>
                    <a:pt x="200" y="881"/>
                  </a:lnTo>
                  <a:cubicBezTo>
                    <a:pt x="200" y="821"/>
                    <a:pt x="200" y="761"/>
                    <a:pt x="200" y="701"/>
                  </a:cubicBezTo>
                  <a:cubicBezTo>
                    <a:pt x="200" y="634"/>
                    <a:pt x="234" y="601"/>
                    <a:pt x="267" y="534"/>
                  </a:cubicBezTo>
                  <a:cubicBezTo>
                    <a:pt x="267" y="501"/>
                    <a:pt x="300" y="434"/>
                    <a:pt x="334" y="401"/>
                  </a:cubicBezTo>
                  <a:cubicBezTo>
                    <a:pt x="367" y="367"/>
                    <a:pt x="400" y="334"/>
                    <a:pt x="467" y="301"/>
                  </a:cubicBezTo>
                  <a:cubicBezTo>
                    <a:pt x="500" y="284"/>
                    <a:pt x="534" y="276"/>
                    <a:pt x="567" y="276"/>
                  </a:cubicBezTo>
                  <a:close/>
                  <a:moveTo>
                    <a:pt x="634" y="0"/>
                  </a:moveTo>
                  <a:cubicBezTo>
                    <a:pt x="567" y="0"/>
                    <a:pt x="500" y="0"/>
                    <a:pt x="467" y="67"/>
                  </a:cubicBezTo>
                  <a:cubicBezTo>
                    <a:pt x="367" y="100"/>
                    <a:pt x="334" y="134"/>
                    <a:pt x="267" y="201"/>
                  </a:cubicBezTo>
                  <a:cubicBezTo>
                    <a:pt x="200" y="267"/>
                    <a:pt x="167" y="334"/>
                    <a:pt x="133" y="434"/>
                  </a:cubicBezTo>
                  <a:cubicBezTo>
                    <a:pt x="100" y="501"/>
                    <a:pt x="67" y="601"/>
                    <a:pt x="33" y="701"/>
                  </a:cubicBezTo>
                  <a:cubicBezTo>
                    <a:pt x="0" y="801"/>
                    <a:pt x="0" y="901"/>
                    <a:pt x="0" y="1001"/>
                  </a:cubicBezTo>
                  <a:cubicBezTo>
                    <a:pt x="0" y="1101"/>
                    <a:pt x="0" y="1168"/>
                    <a:pt x="0" y="1268"/>
                  </a:cubicBezTo>
                  <a:cubicBezTo>
                    <a:pt x="0" y="1335"/>
                    <a:pt x="33" y="1435"/>
                    <a:pt x="33" y="1501"/>
                  </a:cubicBezTo>
                  <a:cubicBezTo>
                    <a:pt x="67" y="1568"/>
                    <a:pt x="100" y="1635"/>
                    <a:pt x="133" y="1668"/>
                  </a:cubicBezTo>
                  <a:cubicBezTo>
                    <a:pt x="167" y="1702"/>
                    <a:pt x="234" y="1735"/>
                    <a:pt x="267" y="1735"/>
                  </a:cubicBezTo>
                  <a:cubicBezTo>
                    <a:pt x="334" y="1735"/>
                    <a:pt x="400" y="1735"/>
                    <a:pt x="467" y="1668"/>
                  </a:cubicBezTo>
                  <a:cubicBezTo>
                    <a:pt x="534" y="1635"/>
                    <a:pt x="600" y="1602"/>
                    <a:pt x="634" y="1535"/>
                  </a:cubicBezTo>
                  <a:cubicBezTo>
                    <a:pt x="701" y="1501"/>
                    <a:pt x="734" y="1435"/>
                    <a:pt x="767" y="1368"/>
                  </a:cubicBezTo>
                  <a:cubicBezTo>
                    <a:pt x="801" y="1335"/>
                    <a:pt x="834" y="1268"/>
                    <a:pt x="867" y="1201"/>
                  </a:cubicBezTo>
                  <a:cubicBezTo>
                    <a:pt x="867" y="1168"/>
                    <a:pt x="867" y="1101"/>
                    <a:pt x="901" y="1068"/>
                  </a:cubicBezTo>
                  <a:lnTo>
                    <a:pt x="901" y="1001"/>
                  </a:lnTo>
                  <a:lnTo>
                    <a:pt x="834" y="1001"/>
                  </a:lnTo>
                  <a:lnTo>
                    <a:pt x="801" y="1034"/>
                  </a:lnTo>
                  <a:cubicBezTo>
                    <a:pt x="767" y="1068"/>
                    <a:pt x="767" y="1068"/>
                    <a:pt x="734" y="1068"/>
                  </a:cubicBezTo>
                  <a:cubicBezTo>
                    <a:pt x="734" y="1101"/>
                    <a:pt x="734" y="1101"/>
                    <a:pt x="734" y="1135"/>
                  </a:cubicBezTo>
                  <a:cubicBezTo>
                    <a:pt x="701" y="1168"/>
                    <a:pt x="667" y="1235"/>
                    <a:pt x="634" y="1268"/>
                  </a:cubicBezTo>
                  <a:cubicBezTo>
                    <a:pt x="600" y="1335"/>
                    <a:pt x="534" y="1401"/>
                    <a:pt x="467" y="1435"/>
                  </a:cubicBezTo>
                  <a:cubicBezTo>
                    <a:pt x="434" y="1451"/>
                    <a:pt x="400" y="1460"/>
                    <a:pt x="367" y="1460"/>
                  </a:cubicBezTo>
                  <a:cubicBezTo>
                    <a:pt x="334" y="1460"/>
                    <a:pt x="300" y="1451"/>
                    <a:pt x="267" y="1435"/>
                  </a:cubicBezTo>
                  <a:cubicBezTo>
                    <a:pt x="200" y="1335"/>
                    <a:pt x="167" y="1235"/>
                    <a:pt x="200" y="1135"/>
                  </a:cubicBezTo>
                  <a:lnTo>
                    <a:pt x="867" y="768"/>
                  </a:lnTo>
                  <a:cubicBezTo>
                    <a:pt x="901" y="734"/>
                    <a:pt x="901" y="734"/>
                    <a:pt x="901" y="701"/>
                  </a:cubicBezTo>
                  <a:cubicBezTo>
                    <a:pt x="901" y="701"/>
                    <a:pt x="901" y="668"/>
                    <a:pt x="901" y="634"/>
                  </a:cubicBezTo>
                  <a:lnTo>
                    <a:pt x="901" y="567"/>
                  </a:lnTo>
                  <a:cubicBezTo>
                    <a:pt x="901" y="467"/>
                    <a:pt x="901" y="367"/>
                    <a:pt x="867" y="267"/>
                  </a:cubicBezTo>
                  <a:cubicBezTo>
                    <a:pt x="867" y="201"/>
                    <a:pt x="834" y="134"/>
                    <a:pt x="801" y="67"/>
                  </a:cubicBezTo>
                  <a:cubicBezTo>
                    <a:pt x="767" y="34"/>
                    <a:pt x="701" y="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4" name="Google Shape;1164;p34"/>
            <p:cNvSpPr/>
            <p:nvPr/>
          </p:nvSpPr>
          <p:spPr>
            <a:xfrm>
              <a:off x="4023050" y="2145725"/>
              <a:ext cx="35050" cy="56325"/>
            </a:xfrm>
            <a:custGeom>
              <a:rect b="b" l="l" r="r" t="t"/>
              <a:pathLst>
                <a:path extrusionOk="0" h="2253" w="1402">
                  <a:moveTo>
                    <a:pt x="1176" y="1"/>
                  </a:moveTo>
                  <a:cubicBezTo>
                    <a:pt x="1126" y="1"/>
                    <a:pt x="1068" y="17"/>
                    <a:pt x="1001" y="51"/>
                  </a:cubicBezTo>
                  <a:cubicBezTo>
                    <a:pt x="968" y="84"/>
                    <a:pt x="934" y="117"/>
                    <a:pt x="901" y="151"/>
                  </a:cubicBezTo>
                  <a:cubicBezTo>
                    <a:pt x="868" y="184"/>
                    <a:pt x="834" y="217"/>
                    <a:pt x="801" y="251"/>
                  </a:cubicBezTo>
                  <a:cubicBezTo>
                    <a:pt x="801" y="284"/>
                    <a:pt x="767" y="351"/>
                    <a:pt x="734" y="384"/>
                  </a:cubicBezTo>
                  <a:cubicBezTo>
                    <a:pt x="734" y="418"/>
                    <a:pt x="701" y="484"/>
                    <a:pt x="701" y="518"/>
                  </a:cubicBezTo>
                  <a:cubicBezTo>
                    <a:pt x="667" y="451"/>
                    <a:pt x="634" y="418"/>
                    <a:pt x="567" y="384"/>
                  </a:cubicBezTo>
                  <a:cubicBezTo>
                    <a:pt x="501" y="384"/>
                    <a:pt x="434" y="384"/>
                    <a:pt x="367" y="451"/>
                  </a:cubicBezTo>
                  <a:cubicBezTo>
                    <a:pt x="334" y="451"/>
                    <a:pt x="300" y="484"/>
                    <a:pt x="267" y="518"/>
                  </a:cubicBezTo>
                  <a:lnTo>
                    <a:pt x="200" y="618"/>
                  </a:lnTo>
                  <a:cubicBezTo>
                    <a:pt x="178" y="640"/>
                    <a:pt x="156" y="662"/>
                    <a:pt x="144" y="684"/>
                  </a:cubicBezTo>
                  <a:lnTo>
                    <a:pt x="134" y="684"/>
                  </a:lnTo>
                  <a:lnTo>
                    <a:pt x="67" y="718"/>
                  </a:lnTo>
                  <a:cubicBezTo>
                    <a:pt x="34" y="718"/>
                    <a:pt x="34" y="751"/>
                    <a:pt x="34" y="785"/>
                  </a:cubicBezTo>
                  <a:cubicBezTo>
                    <a:pt x="0" y="785"/>
                    <a:pt x="0" y="818"/>
                    <a:pt x="34" y="851"/>
                  </a:cubicBezTo>
                  <a:lnTo>
                    <a:pt x="34" y="2186"/>
                  </a:lnTo>
                  <a:cubicBezTo>
                    <a:pt x="0" y="2219"/>
                    <a:pt x="0" y="2219"/>
                    <a:pt x="34" y="2252"/>
                  </a:cubicBezTo>
                  <a:lnTo>
                    <a:pt x="67" y="2252"/>
                  </a:lnTo>
                  <a:lnTo>
                    <a:pt x="134" y="2219"/>
                  </a:lnTo>
                  <a:cubicBezTo>
                    <a:pt x="134" y="2186"/>
                    <a:pt x="167" y="2186"/>
                    <a:pt x="167" y="2152"/>
                  </a:cubicBezTo>
                  <a:cubicBezTo>
                    <a:pt x="167" y="2119"/>
                    <a:pt x="167" y="2119"/>
                    <a:pt x="167" y="2085"/>
                  </a:cubicBezTo>
                  <a:lnTo>
                    <a:pt x="167" y="1252"/>
                  </a:lnTo>
                  <a:cubicBezTo>
                    <a:pt x="167" y="1118"/>
                    <a:pt x="200" y="1018"/>
                    <a:pt x="234" y="885"/>
                  </a:cubicBezTo>
                  <a:cubicBezTo>
                    <a:pt x="267" y="818"/>
                    <a:pt x="334" y="718"/>
                    <a:pt x="401" y="684"/>
                  </a:cubicBezTo>
                  <a:cubicBezTo>
                    <a:pt x="434" y="651"/>
                    <a:pt x="467" y="634"/>
                    <a:pt x="496" y="634"/>
                  </a:cubicBezTo>
                  <a:cubicBezTo>
                    <a:pt x="526" y="634"/>
                    <a:pt x="551" y="651"/>
                    <a:pt x="567" y="684"/>
                  </a:cubicBezTo>
                  <a:cubicBezTo>
                    <a:pt x="634" y="785"/>
                    <a:pt x="634" y="885"/>
                    <a:pt x="634" y="985"/>
                  </a:cubicBezTo>
                  <a:lnTo>
                    <a:pt x="634" y="1819"/>
                  </a:lnTo>
                  <a:cubicBezTo>
                    <a:pt x="634" y="1852"/>
                    <a:pt x="634" y="1852"/>
                    <a:pt x="634" y="1885"/>
                  </a:cubicBezTo>
                  <a:lnTo>
                    <a:pt x="667" y="1885"/>
                  </a:lnTo>
                  <a:lnTo>
                    <a:pt x="734" y="1819"/>
                  </a:lnTo>
                  <a:cubicBezTo>
                    <a:pt x="767" y="1819"/>
                    <a:pt x="767" y="1819"/>
                    <a:pt x="801" y="1785"/>
                  </a:cubicBezTo>
                  <a:cubicBezTo>
                    <a:pt x="801" y="1752"/>
                    <a:pt x="801" y="1752"/>
                    <a:pt x="801" y="1719"/>
                  </a:cubicBezTo>
                  <a:lnTo>
                    <a:pt x="801" y="885"/>
                  </a:lnTo>
                  <a:cubicBezTo>
                    <a:pt x="767" y="751"/>
                    <a:pt x="801" y="651"/>
                    <a:pt x="834" y="518"/>
                  </a:cubicBezTo>
                  <a:cubicBezTo>
                    <a:pt x="868" y="418"/>
                    <a:pt x="934" y="351"/>
                    <a:pt x="1034" y="318"/>
                  </a:cubicBezTo>
                  <a:cubicBezTo>
                    <a:pt x="1068" y="284"/>
                    <a:pt x="1101" y="267"/>
                    <a:pt x="1130" y="267"/>
                  </a:cubicBezTo>
                  <a:cubicBezTo>
                    <a:pt x="1159" y="267"/>
                    <a:pt x="1184" y="284"/>
                    <a:pt x="1201" y="318"/>
                  </a:cubicBezTo>
                  <a:cubicBezTo>
                    <a:pt x="1234" y="418"/>
                    <a:pt x="1268" y="518"/>
                    <a:pt x="1268" y="618"/>
                  </a:cubicBezTo>
                  <a:lnTo>
                    <a:pt x="1268" y="1452"/>
                  </a:lnTo>
                  <a:cubicBezTo>
                    <a:pt x="1234" y="1485"/>
                    <a:pt x="1234" y="1485"/>
                    <a:pt x="1268" y="1518"/>
                  </a:cubicBezTo>
                  <a:lnTo>
                    <a:pt x="1301" y="1518"/>
                  </a:lnTo>
                  <a:lnTo>
                    <a:pt x="1368" y="1452"/>
                  </a:lnTo>
                  <a:cubicBezTo>
                    <a:pt x="1368" y="1452"/>
                    <a:pt x="1401" y="1452"/>
                    <a:pt x="1401" y="1418"/>
                  </a:cubicBezTo>
                  <a:cubicBezTo>
                    <a:pt x="1401" y="1385"/>
                    <a:pt x="1401" y="1385"/>
                    <a:pt x="1401" y="1352"/>
                  </a:cubicBezTo>
                  <a:lnTo>
                    <a:pt x="1401" y="518"/>
                  </a:lnTo>
                  <a:cubicBezTo>
                    <a:pt x="1401" y="351"/>
                    <a:pt x="1368" y="217"/>
                    <a:pt x="1301" y="51"/>
                  </a:cubicBezTo>
                  <a:cubicBezTo>
                    <a:pt x="1268" y="17"/>
                    <a:pt x="1226" y="1"/>
                    <a:pt x="11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5" name="Google Shape;1165;p34"/>
            <p:cNvSpPr/>
            <p:nvPr/>
          </p:nvSpPr>
          <p:spPr>
            <a:xfrm>
              <a:off x="4063075" y="2130800"/>
              <a:ext cx="22550" cy="45400"/>
            </a:xfrm>
            <a:custGeom>
              <a:rect b="b" l="l" r="r" t="t"/>
              <a:pathLst>
                <a:path extrusionOk="0" h="1816" w="902">
                  <a:moveTo>
                    <a:pt x="701" y="781"/>
                  </a:moveTo>
                  <a:lnTo>
                    <a:pt x="701" y="848"/>
                  </a:lnTo>
                  <a:cubicBezTo>
                    <a:pt x="701" y="915"/>
                    <a:pt x="701" y="981"/>
                    <a:pt x="668" y="1048"/>
                  </a:cubicBezTo>
                  <a:cubicBezTo>
                    <a:pt x="668" y="1115"/>
                    <a:pt x="634" y="1181"/>
                    <a:pt x="601" y="1248"/>
                  </a:cubicBezTo>
                  <a:cubicBezTo>
                    <a:pt x="567" y="1281"/>
                    <a:pt x="534" y="1348"/>
                    <a:pt x="501" y="1382"/>
                  </a:cubicBezTo>
                  <a:cubicBezTo>
                    <a:pt x="467" y="1415"/>
                    <a:pt x="434" y="1482"/>
                    <a:pt x="367" y="1515"/>
                  </a:cubicBezTo>
                  <a:lnTo>
                    <a:pt x="234" y="1515"/>
                  </a:lnTo>
                  <a:cubicBezTo>
                    <a:pt x="201" y="1482"/>
                    <a:pt x="201" y="1482"/>
                    <a:pt x="201" y="1448"/>
                  </a:cubicBezTo>
                  <a:cubicBezTo>
                    <a:pt x="201" y="1448"/>
                    <a:pt x="201" y="1415"/>
                    <a:pt x="201" y="1415"/>
                  </a:cubicBezTo>
                  <a:cubicBezTo>
                    <a:pt x="201" y="1315"/>
                    <a:pt x="201" y="1248"/>
                    <a:pt x="267" y="1181"/>
                  </a:cubicBezTo>
                  <a:cubicBezTo>
                    <a:pt x="301"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1" y="214"/>
                    <a:pt x="234" y="281"/>
                    <a:pt x="201" y="347"/>
                  </a:cubicBezTo>
                  <a:cubicBezTo>
                    <a:pt x="167" y="381"/>
                    <a:pt x="134" y="448"/>
                    <a:pt x="134" y="514"/>
                  </a:cubicBezTo>
                  <a:cubicBezTo>
                    <a:pt x="100" y="548"/>
                    <a:pt x="100" y="614"/>
                    <a:pt x="100" y="681"/>
                  </a:cubicBezTo>
                  <a:cubicBezTo>
                    <a:pt x="100" y="681"/>
                    <a:pt x="100" y="714"/>
                    <a:pt x="100" y="714"/>
                  </a:cubicBezTo>
                  <a:lnTo>
                    <a:pt x="134" y="714"/>
                  </a:lnTo>
                  <a:lnTo>
                    <a:pt x="201" y="681"/>
                  </a:lnTo>
                  <a:cubicBezTo>
                    <a:pt x="201" y="681"/>
                    <a:pt x="201" y="681"/>
                    <a:pt x="234" y="648"/>
                  </a:cubicBezTo>
                  <a:cubicBezTo>
                    <a:pt x="234" y="648"/>
                    <a:pt x="234" y="614"/>
                    <a:pt x="267" y="614"/>
                  </a:cubicBezTo>
                  <a:cubicBezTo>
                    <a:pt x="267" y="548"/>
                    <a:pt x="301" y="514"/>
                    <a:pt x="334" y="448"/>
                  </a:cubicBezTo>
                  <a:cubicBezTo>
                    <a:pt x="367" y="381"/>
                    <a:pt x="401" y="347"/>
                    <a:pt x="467" y="314"/>
                  </a:cubicBezTo>
                  <a:cubicBezTo>
                    <a:pt x="484" y="297"/>
                    <a:pt x="509" y="289"/>
                    <a:pt x="538" y="289"/>
                  </a:cubicBezTo>
                  <a:cubicBezTo>
                    <a:pt x="567" y="289"/>
                    <a:pt x="601" y="297"/>
                    <a:pt x="634" y="314"/>
                  </a:cubicBezTo>
                  <a:cubicBezTo>
                    <a:pt x="668" y="314"/>
                    <a:pt x="701" y="381"/>
                    <a:pt x="701" y="481"/>
                  </a:cubicBezTo>
                  <a:lnTo>
                    <a:pt x="701" y="548"/>
                  </a:lnTo>
                  <a:lnTo>
                    <a:pt x="401" y="781"/>
                  </a:lnTo>
                  <a:cubicBezTo>
                    <a:pt x="367" y="814"/>
                    <a:pt x="301" y="881"/>
                    <a:pt x="267" y="915"/>
                  </a:cubicBezTo>
                  <a:cubicBezTo>
                    <a:pt x="201" y="981"/>
                    <a:pt x="167" y="1048"/>
                    <a:pt x="134" y="1115"/>
                  </a:cubicBezTo>
                  <a:cubicBezTo>
                    <a:pt x="100" y="1181"/>
                    <a:pt x="67" y="1248"/>
                    <a:pt x="34" y="1315"/>
                  </a:cubicBezTo>
                  <a:cubicBezTo>
                    <a:pt x="34" y="1382"/>
                    <a:pt x="0" y="1448"/>
                    <a:pt x="0" y="1548"/>
                  </a:cubicBezTo>
                  <a:cubicBezTo>
                    <a:pt x="34" y="1582"/>
                    <a:pt x="34" y="1648"/>
                    <a:pt x="100" y="1682"/>
                  </a:cubicBezTo>
                  <a:cubicBezTo>
                    <a:pt x="100" y="1748"/>
                    <a:pt x="134" y="1782"/>
                    <a:pt x="167" y="1782"/>
                  </a:cubicBezTo>
                  <a:cubicBezTo>
                    <a:pt x="167" y="1815"/>
                    <a:pt x="234" y="1815"/>
                    <a:pt x="267" y="1815"/>
                  </a:cubicBezTo>
                  <a:cubicBezTo>
                    <a:pt x="301" y="1815"/>
                    <a:pt x="367" y="1782"/>
                    <a:pt x="401" y="1782"/>
                  </a:cubicBezTo>
                  <a:cubicBezTo>
                    <a:pt x="434" y="1748"/>
                    <a:pt x="467" y="1715"/>
                    <a:pt x="501" y="1715"/>
                  </a:cubicBezTo>
                  <a:cubicBezTo>
                    <a:pt x="534" y="1682"/>
                    <a:pt x="567" y="1615"/>
                    <a:pt x="601" y="1582"/>
                  </a:cubicBezTo>
                  <a:cubicBezTo>
                    <a:pt x="634" y="1548"/>
                    <a:pt x="668" y="1515"/>
                    <a:pt x="701" y="1482"/>
                  </a:cubicBezTo>
                  <a:cubicBezTo>
                    <a:pt x="701" y="1415"/>
                    <a:pt x="734" y="1382"/>
                    <a:pt x="734" y="1348"/>
                  </a:cubicBezTo>
                  <a:lnTo>
                    <a:pt x="734" y="1448"/>
                  </a:lnTo>
                  <a:cubicBezTo>
                    <a:pt x="734" y="1482"/>
                    <a:pt x="734" y="1482"/>
                    <a:pt x="734" y="1515"/>
                  </a:cubicBezTo>
                  <a:lnTo>
                    <a:pt x="768" y="1515"/>
                  </a:lnTo>
                  <a:lnTo>
                    <a:pt x="868" y="1482"/>
                  </a:lnTo>
                  <a:cubicBezTo>
                    <a:pt x="868" y="1448"/>
                    <a:pt x="868" y="1448"/>
                    <a:pt x="901" y="1415"/>
                  </a:cubicBezTo>
                  <a:cubicBezTo>
                    <a:pt x="901" y="1415"/>
                    <a:pt x="901" y="1382"/>
                    <a:pt x="901" y="1348"/>
                  </a:cubicBezTo>
                  <a:lnTo>
                    <a:pt x="901" y="414"/>
                  </a:lnTo>
                  <a:cubicBezTo>
                    <a:pt x="901" y="347"/>
                    <a:pt x="868" y="247"/>
                    <a:pt x="868" y="181"/>
                  </a:cubicBezTo>
                  <a:cubicBezTo>
                    <a:pt x="834" y="114"/>
                    <a:pt x="801" y="81"/>
                    <a:pt x="768" y="47"/>
                  </a:cubicBezTo>
                  <a:cubicBezTo>
                    <a:pt x="744" y="24"/>
                    <a:pt x="720" y="0"/>
                    <a:pt x="6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6" name="Google Shape;1166;p34"/>
            <p:cNvSpPr/>
            <p:nvPr/>
          </p:nvSpPr>
          <p:spPr>
            <a:xfrm>
              <a:off x="4093100" y="2114100"/>
              <a:ext cx="22525" cy="62100"/>
            </a:xfrm>
            <a:custGeom>
              <a:rect b="b" l="l" r="r" t="t"/>
              <a:pathLst>
                <a:path extrusionOk="0" h="2484" w="901">
                  <a:moveTo>
                    <a:pt x="546" y="265"/>
                  </a:moveTo>
                  <a:cubicBezTo>
                    <a:pt x="584" y="265"/>
                    <a:pt x="617" y="282"/>
                    <a:pt x="634" y="315"/>
                  </a:cubicBezTo>
                  <a:cubicBezTo>
                    <a:pt x="701" y="415"/>
                    <a:pt x="734" y="515"/>
                    <a:pt x="734" y="615"/>
                  </a:cubicBezTo>
                  <a:lnTo>
                    <a:pt x="734" y="782"/>
                  </a:lnTo>
                  <a:cubicBezTo>
                    <a:pt x="734" y="915"/>
                    <a:pt x="701" y="1049"/>
                    <a:pt x="634" y="1182"/>
                  </a:cubicBezTo>
                  <a:cubicBezTo>
                    <a:pt x="601" y="1282"/>
                    <a:pt x="534" y="1382"/>
                    <a:pt x="434" y="1416"/>
                  </a:cubicBezTo>
                  <a:cubicBezTo>
                    <a:pt x="401" y="1449"/>
                    <a:pt x="367" y="1466"/>
                    <a:pt x="334" y="1466"/>
                  </a:cubicBezTo>
                  <a:cubicBezTo>
                    <a:pt x="300" y="1466"/>
                    <a:pt x="267" y="1449"/>
                    <a:pt x="234" y="1416"/>
                  </a:cubicBezTo>
                  <a:cubicBezTo>
                    <a:pt x="167" y="1349"/>
                    <a:pt x="134" y="1249"/>
                    <a:pt x="134" y="1149"/>
                  </a:cubicBezTo>
                  <a:lnTo>
                    <a:pt x="134" y="915"/>
                  </a:lnTo>
                  <a:cubicBezTo>
                    <a:pt x="134" y="782"/>
                    <a:pt x="167" y="649"/>
                    <a:pt x="234" y="548"/>
                  </a:cubicBezTo>
                  <a:cubicBezTo>
                    <a:pt x="267" y="448"/>
                    <a:pt x="334" y="382"/>
                    <a:pt x="434" y="315"/>
                  </a:cubicBezTo>
                  <a:cubicBezTo>
                    <a:pt x="467" y="282"/>
                    <a:pt x="509" y="265"/>
                    <a:pt x="546" y="265"/>
                  </a:cubicBezTo>
                  <a:close/>
                  <a:moveTo>
                    <a:pt x="575" y="1"/>
                  </a:moveTo>
                  <a:cubicBezTo>
                    <a:pt x="528" y="1"/>
                    <a:pt x="481" y="24"/>
                    <a:pt x="434" y="48"/>
                  </a:cubicBezTo>
                  <a:cubicBezTo>
                    <a:pt x="367" y="81"/>
                    <a:pt x="300" y="148"/>
                    <a:pt x="267" y="215"/>
                  </a:cubicBezTo>
                  <a:cubicBezTo>
                    <a:pt x="200" y="282"/>
                    <a:pt x="167" y="348"/>
                    <a:pt x="134" y="448"/>
                  </a:cubicBezTo>
                  <a:lnTo>
                    <a:pt x="134" y="315"/>
                  </a:lnTo>
                  <a:cubicBezTo>
                    <a:pt x="134" y="315"/>
                    <a:pt x="134" y="282"/>
                    <a:pt x="134" y="282"/>
                  </a:cubicBezTo>
                  <a:lnTo>
                    <a:pt x="100" y="282"/>
                  </a:lnTo>
                  <a:lnTo>
                    <a:pt x="34" y="315"/>
                  </a:lnTo>
                  <a:cubicBezTo>
                    <a:pt x="0" y="348"/>
                    <a:pt x="0" y="348"/>
                    <a:pt x="0" y="382"/>
                  </a:cubicBezTo>
                  <a:cubicBezTo>
                    <a:pt x="0" y="382"/>
                    <a:pt x="0" y="415"/>
                    <a:pt x="0" y="448"/>
                  </a:cubicBezTo>
                  <a:lnTo>
                    <a:pt x="0" y="2450"/>
                  </a:lnTo>
                  <a:cubicBezTo>
                    <a:pt x="0" y="2450"/>
                    <a:pt x="0" y="2483"/>
                    <a:pt x="0" y="2483"/>
                  </a:cubicBezTo>
                  <a:lnTo>
                    <a:pt x="34" y="2483"/>
                  </a:lnTo>
                  <a:lnTo>
                    <a:pt x="100" y="2450"/>
                  </a:lnTo>
                  <a:cubicBezTo>
                    <a:pt x="134" y="2416"/>
                    <a:pt x="134" y="2416"/>
                    <a:pt x="134" y="2383"/>
                  </a:cubicBezTo>
                  <a:cubicBezTo>
                    <a:pt x="134" y="2383"/>
                    <a:pt x="134" y="2350"/>
                    <a:pt x="134" y="2316"/>
                  </a:cubicBezTo>
                  <a:lnTo>
                    <a:pt x="134" y="1649"/>
                  </a:lnTo>
                  <a:cubicBezTo>
                    <a:pt x="167" y="1683"/>
                    <a:pt x="200" y="1716"/>
                    <a:pt x="267" y="1749"/>
                  </a:cubicBezTo>
                  <a:cubicBezTo>
                    <a:pt x="334" y="1749"/>
                    <a:pt x="401" y="1716"/>
                    <a:pt x="467" y="1683"/>
                  </a:cubicBezTo>
                  <a:cubicBezTo>
                    <a:pt x="534" y="1649"/>
                    <a:pt x="567" y="1616"/>
                    <a:pt x="634" y="1549"/>
                  </a:cubicBezTo>
                  <a:cubicBezTo>
                    <a:pt x="667" y="1482"/>
                    <a:pt x="734" y="1416"/>
                    <a:pt x="767" y="1316"/>
                  </a:cubicBezTo>
                  <a:cubicBezTo>
                    <a:pt x="801" y="1216"/>
                    <a:pt x="834" y="1149"/>
                    <a:pt x="868" y="1049"/>
                  </a:cubicBezTo>
                  <a:cubicBezTo>
                    <a:pt x="868" y="949"/>
                    <a:pt x="901" y="815"/>
                    <a:pt x="901" y="715"/>
                  </a:cubicBezTo>
                  <a:cubicBezTo>
                    <a:pt x="901" y="682"/>
                    <a:pt x="901" y="649"/>
                    <a:pt x="901" y="615"/>
                  </a:cubicBezTo>
                  <a:cubicBezTo>
                    <a:pt x="901" y="582"/>
                    <a:pt x="901" y="548"/>
                    <a:pt x="901" y="515"/>
                  </a:cubicBezTo>
                  <a:cubicBezTo>
                    <a:pt x="901" y="415"/>
                    <a:pt x="901" y="315"/>
                    <a:pt x="868" y="248"/>
                  </a:cubicBezTo>
                  <a:cubicBezTo>
                    <a:pt x="834" y="182"/>
                    <a:pt x="801" y="115"/>
                    <a:pt x="767" y="48"/>
                  </a:cubicBezTo>
                  <a:cubicBezTo>
                    <a:pt x="734" y="15"/>
                    <a:pt x="667" y="15"/>
                    <a:pt x="634" y="15"/>
                  </a:cubicBezTo>
                  <a:cubicBezTo>
                    <a:pt x="615" y="5"/>
                    <a:pt x="595"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7" name="Google Shape;1167;p34"/>
            <p:cNvSpPr/>
            <p:nvPr/>
          </p:nvSpPr>
          <p:spPr>
            <a:xfrm>
              <a:off x="4120625" y="2097975"/>
              <a:ext cx="20850" cy="44850"/>
            </a:xfrm>
            <a:custGeom>
              <a:rect b="b" l="l" r="r" t="t"/>
              <a:pathLst>
                <a:path extrusionOk="0" h="1794" w="834">
                  <a:moveTo>
                    <a:pt x="651" y="1"/>
                  </a:moveTo>
                  <a:cubicBezTo>
                    <a:pt x="634" y="1"/>
                    <a:pt x="617" y="9"/>
                    <a:pt x="600" y="26"/>
                  </a:cubicBezTo>
                  <a:cubicBezTo>
                    <a:pt x="534" y="26"/>
                    <a:pt x="467" y="26"/>
                    <a:pt x="400" y="59"/>
                  </a:cubicBezTo>
                  <a:cubicBezTo>
                    <a:pt x="300" y="159"/>
                    <a:pt x="200" y="259"/>
                    <a:pt x="133" y="393"/>
                  </a:cubicBezTo>
                  <a:cubicBezTo>
                    <a:pt x="100" y="426"/>
                    <a:pt x="67" y="493"/>
                    <a:pt x="67" y="560"/>
                  </a:cubicBezTo>
                  <a:cubicBezTo>
                    <a:pt x="33" y="626"/>
                    <a:pt x="33" y="693"/>
                    <a:pt x="33" y="760"/>
                  </a:cubicBezTo>
                  <a:cubicBezTo>
                    <a:pt x="33" y="827"/>
                    <a:pt x="33" y="927"/>
                    <a:pt x="100" y="993"/>
                  </a:cubicBezTo>
                  <a:cubicBezTo>
                    <a:pt x="133" y="1060"/>
                    <a:pt x="200" y="1060"/>
                    <a:pt x="334" y="1060"/>
                  </a:cubicBezTo>
                  <a:lnTo>
                    <a:pt x="467" y="993"/>
                  </a:lnTo>
                  <a:lnTo>
                    <a:pt x="567" y="993"/>
                  </a:lnTo>
                  <a:cubicBezTo>
                    <a:pt x="600" y="993"/>
                    <a:pt x="634" y="1027"/>
                    <a:pt x="634" y="1027"/>
                  </a:cubicBezTo>
                  <a:cubicBezTo>
                    <a:pt x="634" y="1060"/>
                    <a:pt x="634" y="1093"/>
                    <a:pt x="634" y="1127"/>
                  </a:cubicBezTo>
                  <a:cubicBezTo>
                    <a:pt x="634" y="1160"/>
                    <a:pt x="634" y="1193"/>
                    <a:pt x="600" y="1227"/>
                  </a:cubicBezTo>
                  <a:cubicBezTo>
                    <a:pt x="600" y="1260"/>
                    <a:pt x="567" y="1294"/>
                    <a:pt x="567" y="1327"/>
                  </a:cubicBezTo>
                  <a:cubicBezTo>
                    <a:pt x="534" y="1360"/>
                    <a:pt x="500" y="1394"/>
                    <a:pt x="467" y="1427"/>
                  </a:cubicBezTo>
                  <a:cubicBezTo>
                    <a:pt x="467" y="1427"/>
                    <a:pt x="434" y="1460"/>
                    <a:pt x="400" y="1494"/>
                  </a:cubicBezTo>
                  <a:cubicBezTo>
                    <a:pt x="367" y="1494"/>
                    <a:pt x="300" y="1527"/>
                    <a:pt x="267" y="1527"/>
                  </a:cubicBezTo>
                  <a:cubicBezTo>
                    <a:pt x="200" y="1527"/>
                    <a:pt x="167" y="1494"/>
                    <a:pt x="167" y="1460"/>
                  </a:cubicBezTo>
                  <a:lnTo>
                    <a:pt x="100" y="1460"/>
                  </a:lnTo>
                  <a:lnTo>
                    <a:pt x="33" y="1527"/>
                  </a:lnTo>
                  <a:cubicBezTo>
                    <a:pt x="0" y="1527"/>
                    <a:pt x="0" y="1527"/>
                    <a:pt x="0" y="1560"/>
                  </a:cubicBezTo>
                  <a:cubicBezTo>
                    <a:pt x="0" y="1594"/>
                    <a:pt x="0" y="1594"/>
                    <a:pt x="0" y="1627"/>
                  </a:cubicBezTo>
                  <a:cubicBezTo>
                    <a:pt x="0" y="1660"/>
                    <a:pt x="0" y="1694"/>
                    <a:pt x="33" y="1727"/>
                  </a:cubicBezTo>
                  <a:cubicBezTo>
                    <a:pt x="33" y="1761"/>
                    <a:pt x="67" y="1794"/>
                    <a:pt x="100" y="1794"/>
                  </a:cubicBezTo>
                  <a:lnTo>
                    <a:pt x="234" y="1794"/>
                  </a:lnTo>
                  <a:cubicBezTo>
                    <a:pt x="300" y="1794"/>
                    <a:pt x="367" y="1761"/>
                    <a:pt x="400" y="1727"/>
                  </a:cubicBezTo>
                  <a:cubicBezTo>
                    <a:pt x="467" y="1694"/>
                    <a:pt x="534" y="1627"/>
                    <a:pt x="567" y="1594"/>
                  </a:cubicBezTo>
                  <a:cubicBezTo>
                    <a:pt x="667" y="1494"/>
                    <a:pt x="734" y="1360"/>
                    <a:pt x="801" y="1227"/>
                  </a:cubicBezTo>
                  <a:cubicBezTo>
                    <a:pt x="801" y="1160"/>
                    <a:pt x="834" y="1093"/>
                    <a:pt x="834" y="1027"/>
                  </a:cubicBezTo>
                  <a:cubicBezTo>
                    <a:pt x="834" y="960"/>
                    <a:pt x="834" y="927"/>
                    <a:pt x="834" y="860"/>
                  </a:cubicBezTo>
                  <a:cubicBezTo>
                    <a:pt x="801" y="827"/>
                    <a:pt x="801" y="793"/>
                    <a:pt x="767" y="760"/>
                  </a:cubicBezTo>
                  <a:cubicBezTo>
                    <a:pt x="734" y="760"/>
                    <a:pt x="701" y="726"/>
                    <a:pt x="667" y="726"/>
                  </a:cubicBezTo>
                  <a:lnTo>
                    <a:pt x="534" y="726"/>
                  </a:lnTo>
                  <a:lnTo>
                    <a:pt x="367" y="760"/>
                  </a:lnTo>
                  <a:lnTo>
                    <a:pt x="267" y="760"/>
                  </a:lnTo>
                  <a:cubicBezTo>
                    <a:pt x="267" y="760"/>
                    <a:pt x="234" y="760"/>
                    <a:pt x="234" y="726"/>
                  </a:cubicBezTo>
                  <a:cubicBezTo>
                    <a:pt x="234" y="693"/>
                    <a:pt x="234" y="660"/>
                    <a:pt x="234" y="660"/>
                  </a:cubicBezTo>
                  <a:cubicBezTo>
                    <a:pt x="234" y="593"/>
                    <a:pt x="234" y="526"/>
                    <a:pt x="300" y="460"/>
                  </a:cubicBezTo>
                  <a:cubicBezTo>
                    <a:pt x="334" y="393"/>
                    <a:pt x="367" y="360"/>
                    <a:pt x="434" y="326"/>
                  </a:cubicBezTo>
                  <a:cubicBezTo>
                    <a:pt x="467" y="293"/>
                    <a:pt x="534" y="293"/>
                    <a:pt x="567" y="293"/>
                  </a:cubicBezTo>
                  <a:cubicBezTo>
                    <a:pt x="600" y="293"/>
                    <a:pt x="634" y="293"/>
                    <a:pt x="634" y="326"/>
                  </a:cubicBezTo>
                  <a:lnTo>
                    <a:pt x="701" y="326"/>
                  </a:lnTo>
                  <a:lnTo>
                    <a:pt x="767" y="293"/>
                  </a:lnTo>
                  <a:cubicBezTo>
                    <a:pt x="801" y="259"/>
                    <a:pt x="801" y="259"/>
                    <a:pt x="801" y="259"/>
                  </a:cubicBezTo>
                  <a:cubicBezTo>
                    <a:pt x="801" y="226"/>
                    <a:pt x="801" y="193"/>
                    <a:pt x="801" y="193"/>
                  </a:cubicBezTo>
                  <a:cubicBezTo>
                    <a:pt x="801" y="126"/>
                    <a:pt x="801" y="93"/>
                    <a:pt x="767" y="93"/>
                  </a:cubicBezTo>
                  <a:cubicBezTo>
                    <a:pt x="767" y="59"/>
                    <a:pt x="734" y="26"/>
                    <a:pt x="701" y="26"/>
                  </a:cubicBezTo>
                  <a:cubicBezTo>
                    <a:pt x="684" y="9"/>
                    <a:pt x="667" y="1"/>
                    <a:pt x="6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8" name="Google Shape;1168;p34"/>
            <p:cNvSpPr/>
            <p:nvPr/>
          </p:nvSpPr>
          <p:spPr>
            <a:xfrm>
              <a:off x="3582725" y="1531750"/>
              <a:ext cx="1429375" cy="1812775"/>
            </a:xfrm>
            <a:custGeom>
              <a:rect b="b" l="l" r="r" t="t"/>
              <a:pathLst>
                <a:path extrusionOk="0" h="72511" w="57175">
                  <a:moveTo>
                    <a:pt x="56741" y="592"/>
                  </a:moveTo>
                  <a:lnTo>
                    <a:pt x="56741" y="39387"/>
                  </a:lnTo>
                  <a:lnTo>
                    <a:pt x="434" y="71910"/>
                  </a:lnTo>
                  <a:lnTo>
                    <a:pt x="434" y="33116"/>
                  </a:lnTo>
                  <a:lnTo>
                    <a:pt x="56741" y="592"/>
                  </a:lnTo>
                  <a:close/>
                  <a:moveTo>
                    <a:pt x="56958" y="0"/>
                  </a:moveTo>
                  <a:cubicBezTo>
                    <a:pt x="56916" y="0"/>
                    <a:pt x="56875" y="9"/>
                    <a:pt x="56841" y="25"/>
                  </a:cubicBezTo>
                  <a:lnTo>
                    <a:pt x="134" y="32782"/>
                  </a:lnTo>
                  <a:cubicBezTo>
                    <a:pt x="34" y="32816"/>
                    <a:pt x="1" y="32882"/>
                    <a:pt x="1" y="32982"/>
                  </a:cubicBezTo>
                  <a:lnTo>
                    <a:pt x="1" y="72310"/>
                  </a:lnTo>
                  <a:cubicBezTo>
                    <a:pt x="1" y="72377"/>
                    <a:pt x="34" y="72444"/>
                    <a:pt x="134" y="72477"/>
                  </a:cubicBezTo>
                  <a:cubicBezTo>
                    <a:pt x="134" y="72511"/>
                    <a:pt x="201" y="72511"/>
                    <a:pt x="234" y="72511"/>
                  </a:cubicBezTo>
                  <a:cubicBezTo>
                    <a:pt x="268" y="72511"/>
                    <a:pt x="301" y="72477"/>
                    <a:pt x="334" y="72477"/>
                  </a:cubicBezTo>
                  <a:lnTo>
                    <a:pt x="57075" y="39720"/>
                  </a:lnTo>
                  <a:cubicBezTo>
                    <a:pt x="57141" y="39687"/>
                    <a:pt x="57175" y="39587"/>
                    <a:pt x="57175" y="39520"/>
                  </a:cubicBezTo>
                  <a:lnTo>
                    <a:pt x="57175" y="226"/>
                  </a:lnTo>
                  <a:cubicBezTo>
                    <a:pt x="57175" y="125"/>
                    <a:pt x="57141" y="59"/>
                    <a:pt x="57075" y="25"/>
                  </a:cubicBezTo>
                  <a:cubicBezTo>
                    <a:pt x="57041" y="9"/>
                    <a:pt x="57000" y="0"/>
                    <a:pt x="5695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69" name="Google Shape;1169;p34"/>
            <p:cNvSpPr/>
            <p:nvPr/>
          </p:nvSpPr>
          <p:spPr>
            <a:xfrm>
              <a:off x="3678625" y="2482225"/>
              <a:ext cx="15050" cy="32550"/>
            </a:xfrm>
            <a:custGeom>
              <a:rect b="b" l="l" r="r" t="t"/>
              <a:pathLst>
                <a:path extrusionOk="0" h="1302" w="602">
                  <a:moveTo>
                    <a:pt x="368" y="0"/>
                  </a:moveTo>
                  <a:cubicBezTo>
                    <a:pt x="334" y="0"/>
                    <a:pt x="301" y="0"/>
                    <a:pt x="268" y="34"/>
                  </a:cubicBezTo>
                  <a:cubicBezTo>
                    <a:pt x="201" y="67"/>
                    <a:pt x="168" y="100"/>
                    <a:pt x="134" y="167"/>
                  </a:cubicBezTo>
                  <a:cubicBezTo>
                    <a:pt x="101" y="200"/>
                    <a:pt x="101" y="234"/>
                    <a:pt x="67" y="267"/>
                  </a:cubicBezTo>
                  <a:cubicBezTo>
                    <a:pt x="34" y="300"/>
                    <a:pt x="34" y="367"/>
                    <a:pt x="34" y="401"/>
                  </a:cubicBezTo>
                  <a:cubicBezTo>
                    <a:pt x="1" y="434"/>
                    <a:pt x="1" y="501"/>
                    <a:pt x="34" y="534"/>
                  </a:cubicBezTo>
                  <a:cubicBezTo>
                    <a:pt x="1" y="567"/>
                    <a:pt x="1" y="601"/>
                    <a:pt x="34" y="634"/>
                  </a:cubicBezTo>
                  <a:cubicBezTo>
                    <a:pt x="34" y="667"/>
                    <a:pt x="34" y="701"/>
                    <a:pt x="67" y="701"/>
                  </a:cubicBezTo>
                  <a:cubicBezTo>
                    <a:pt x="67" y="734"/>
                    <a:pt x="101" y="734"/>
                    <a:pt x="101" y="734"/>
                  </a:cubicBezTo>
                  <a:lnTo>
                    <a:pt x="401" y="734"/>
                  </a:lnTo>
                  <a:cubicBezTo>
                    <a:pt x="401" y="734"/>
                    <a:pt x="434" y="734"/>
                    <a:pt x="434" y="767"/>
                  </a:cubicBezTo>
                  <a:cubicBezTo>
                    <a:pt x="468" y="801"/>
                    <a:pt x="468" y="801"/>
                    <a:pt x="434" y="834"/>
                  </a:cubicBezTo>
                  <a:cubicBezTo>
                    <a:pt x="468" y="868"/>
                    <a:pt x="468" y="901"/>
                    <a:pt x="434" y="934"/>
                  </a:cubicBezTo>
                  <a:cubicBezTo>
                    <a:pt x="434" y="934"/>
                    <a:pt x="434" y="968"/>
                    <a:pt x="401" y="1001"/>
                  </a:cubicBezTo>
                  <a:cubicBezTo>
                    <a:pt x="401" y="1034"/>
                    <a:pt x="368" y="1068"/>
                    <a:pt x="334" y="1068"/>
                  </a:cubicBezTo>
                  <a:cubicBezTo>
                    <a:pt x="334" y="1101"/>
                    <a:pt x="301" y="1101"/>
                    <a:pt x="268" y="1134"/>
                  </a:cubicBezTo>
                  <a:cubicBezTo>
                    <a:pt x="234" y="1134"/>
                    <a:pt x="234" y="1168"/>
                    <a:pt x="201" y="1168"/>
                  </a:cubicBezTo>
                  <a:lnTo>
                    <a:pt x="134" y="1168"/>
                  </a:lnTo>
                  <a:cubicBezTo>
                    <a:pt x="134" y="1134"/>
                    <a:pt x="101" y="1134"/>
                    <a:pt x="101" y="1134"/>
                  </a:cubicBezTo>
                  <a:cubicBezTo>
                    <a:pt x="101" y="1101"/>
                    <a:pt x="101" y="1101"/>
                    <a:pt x="101" y="1101"/>
                  </a:cubicBezTo>
                  <a:lnTo>
                    <a:pt x="101" y="1068"/>
                  </a:lnTo>
                  <a:lnTo>
                    <a:pt x="34" y="1101"/>
                  </a:lnTo>
                  <a:cubicBezTo>
                    <a:pt x="34" y="1101"/>
                    <a:pt x="34" y="1101"/>
                    <a:pt x="34" y="1134"/>
                  </a:cubicBezTo>
                  <a:cubicBezTo>
                    <a:pt x="34" y="1168"/>
                    <a:pt x="34" y="1201"/>
                    <a:pt x="67" y="1234"/>
                  </a:cubicBezTo>
                  <a:cubicBezTo>
                    <a:pt x="67" y="1234"/>
                    <a:pt x="101" y="1268"/>
                    <a:pt x="134" y="1301"/>
                  </a:cubicBezTo>
                  <a:lnTo>
                    <a:pt x="201" y="1301"/>
                  </a:lnTo>
                  <a:cubicBezTo>
                    <a:pt x="268" y="1301"/>
                    <a:pt x="301" y="1301"/>
                    <a:pt x="334" y="1268"/>
                  </a:cubicBezTo>
                  <a:cubicBezTo>
                    <a:pt x="368" y="1234"/>
                    <a:pt x="401" y="1201"/>
                    <a:pt x="434" y="1168"/>
                  </a:cubicBezTo>
                  <a:cubicBezTo>
                    <a:pt x="501" y="1134"/>
                    <a:pt x="534" y="1101"/>
                    <a:pt x="534" y="1068"/>
                  </a:cubicBezTo>
                  <a:cubicBezTo>
                    <a:pt x="568" y="1001"/>
                    <a:pt x="601" y="968"/>
                    <a:pt x="601" y="901"/>
                  </a:cubicBezTo>
                  <a:cubicBezTo>
                    <a:pt x="601" y="868"/>
                    <a:pt x="601" y="801"/>
                    <a:pt x="601" y="767"/>
                  </a:cubicBezTo>
                  <a:cubicBezTo>
                    <a:pt x="601" y="734"/>
                    <a:pt x="601" y="701"/>
                    <a:pt x="601" y="667"/>
                  </a:cubicBezTo>
                  <a:cubicBezTo>
                    <a:pt x="601" y="634"/>
                    <a:pt x="568" y="601"/>
                    <a:pt x="568" y="601"/>
                  </a:cubicBezTo>
                  <a:cubicBezTo>
                    <a:pt x="534" y="567"/>
                    <a:pt x="534" y="567"/>
                    <a:pt x="501" y="567"/>
                  </a:cubicBezTo>
                  <a:lnTo>
                    <a:pt x="201" y="567"/>
                  </a:lnTo>
                  <a:cubicBezTo>
                    <a:pt x="201" y="567"/>
                    <a:pt x="201" y="534"/>
                    <a:pt x="168" y="534"/>
                  </a:cubicBezTo>
                  <a:cubicBezTo>
                    <a:pt x="168" y="501"/>
                    <a:pt x="168" y="501"/>
                    <a:pt x="168" y="467"/>
                  </a:cubicBezTo>
                  <a:cubicBezTo>
                    <a:pt x="168" y="434"/>
                    <a:pt x="168" y="401"/>
                    <a:pt x="168" y="367"/>
                  </a:cubicBezTo>
                  <a:cubicBezTo>
                    <a:pt x="168" y="367"/>
                    <a:pt x="201" y="334"/>
                    <a:pt x="201" y="300"/>
                  </a:cubicBezTo>
                  <a:cubicBezTo>
                    <a:pt x="234" y="267"/>
                    <a:pt x="234" y="267"/>
                    <a:pt x="268" y="234"/>
                  </a:cubicBezTo>
                  <a:lnTo>
                    <a:pt x="334" y="200"/>
                  </a:lnTo>
                  <a:lnTo>
                    <a:pt x="434" y="200"/>
                  </a:lnTo>
                  <a:cubicBezTo>
                    <a:pt x="468" y="200"/>
                    <a:pt x="468" y="200"/>
                    <a:pt x="468" y="234"/>
                  </a:cubicBezTo>
                  <a:lnTo>
                    <a:pt x="468" y="267"/>
                  </a:lnTo>
                  <a:lnTo>
                    <a:pt x="534" y="234"/>
                  </a:lnTo>
                  <a:lnTo>
                    <a:pt x="534" y="200"/>
                  </a:lnTo>
                  <a:lnTo>
                    <a:pt x="534" y="167"/>
                  </a:ln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0" name="Google Shape;1170;p34"/>
            <p:cNvSpPr/>
            <p:nvPr/>
          </p:nvSpPr>
          <p:spPr>
            <a:xfrm>
              <a:off x="3696150" y="2476375"/>
              <a:ext cx="2525" cy="30050"/>
            </a:xfrm>
            <a:custGeom>
              <a:rect b="b" l="l" r="r" t="t"/>
              <a:pathLst>
                <a:path extrusionOk="0" h="1202" w="101">
                  <a:moveTo>
                    <a:pt x="67" y="1"/>
                  </a:moveTo>
                  <a:lnTo>
                    <a:pt x="0" y="34"/>
                  </a:lnTo>
                  <a:lnTo>
                    <a:pt x="0" y="67"/>
                  </a:lnTo>
                  <a:cubicBezTo>
                    <a:pt x="0" y="67"/>
                    <a:pt x="0" y="67"/>
                    <a:pt x="0" y="101"/>
                  </a:cubicBezTo>
                  <a:lnTo>
                    <a:pt x="0" y="201"/>
                  </a:lnTo>
                  <a:lnTo>
                    <a:pt x="67" y="168"/>
                  </a:lnTo>
                  <a:lnTo>
                    <a:pt x="100" y="168"/>
                  </a:lnTo>
                  <a:cubicBezTo>
                    <a:pt x="100" y="134"/>
                    <a:pt x="100" y="134"/>
                    <a:pt x="100" y="134"/>
                  </a:cubicBezTo>
                  <a:lnTo>
                    <a:pt x="100" y="34"/>
                  </a:lnTo>
                  <a:cubicBezTo>
                    <a:pt x="100" y="1"/>
                    <a:pt x="100" y="1"/>
                    <a:pt x="100" y="1"/>
                  </a:cubicBezTo>
                  <a:close/>
                  <a:moveTo>
                    <a:pt x="34" y="334"/>
                  </a:moveTo>
                  <a:cubicBezTo>
                    <a:pt x="34" y="334"/>
                    <a:pt x="34" y="368"/>
                    <a:pt x="34" y="368"/>
                  </a:cubicBezTo>
                  <a:cubicBezTo>
                    <a:pt x="34" y="368"/>
                    <a:pt x="34" y="401"/>
                    <a:pt x="34" y="401"/>
                  </a:cubicBezTo>
                  <a:lnTo>
                    <a:pt x="34" y="1202"/>
                  </a:lnTo>
                  <a:lnTo>
                    <a:pt x="67" y="1202"/>
                  </a:lnTo>
                  <a:cubicBezTo>
                    <a:pt x="100" y="1168"/>
                    <a:pt x="100" y="1168"/>
                    <a:pt x="100" y="1168"/>
                  </a:cubicBezTo>
                  <a:cubicBezTo>
                    <a:pt x="100" y="1168"/>
                    <a:pt x="100" y="1135"/>
                    <a:pt x="100" y="1135"/>
                  </a:cubicBezTo>
                  <a:lnTo>
                    <a:pt x="100" y="334"/>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1" name="Google Shape;1171;p34"/>
            <p:cNvSpPr/>
            <p:nvPr/>
          </p:nvSpPr>
          <p:spPr>
            <a:xfrm>
              <a:off x="3700325" y="2471375"/>
              <a:ext cx="10025" cy="29000"/>
            </a:xfrm>
            <a:custGeom>
              <a:rect b="b" l="l" r="r" t="t"/>
              <a:pathLst>
                <a:path extrusionOk="0" h="1160" w="401">
                  <a:moveTo>
                    <a:pt x="167" y="1"/>
                  </a:moveTo>
                  <a:lnTo>
                    <a:pt x="133" y="34"/>
                  </a:lnTo>
                  <a:cubicBezTo>
                    <a:pt x="133" y="34"/>
                    <a:pt x="133" y="67"/>
                    <a:pt x="133" y="67"/>
                  </a:cubicBezTo>
                  <a:cubicBezTo>
                    <a:pt x="100" y="67"/>
                    <a:pt x="100" y="101"/>
                    <a:pt x="133" y="101"/>
                  </a:cubicBezTo>
                  <a:lnTo>
                    <a:pt x="133" y="368"/>
                  </a:lnTo>
                  <a:lnTo>
                    <a:pt x="33" y="434"/>
                  </a:lnTo>
                  <a:cubicBezTo>
                    <a:pt x="33" y="434"/>
                    <a:pt x="33" y="468"/>
                    <a:pt x="33" y="468"/>
                  </a:cubicBezTo>
                  <a:cubicBezTo>
                    <a:pt x="0" y="468"/>
                    <a:pt x="0" y="468"/>
                    <a:pt x="33" y="501"/>
                  </a:cubicBezTo>
                  <a:lnTo>
                    <a:pt x="33" y="534"/>
                  </a:lnTo>
                  <a:cubicBezTo>
                    <a:pt x="0" y="534"/>
                    <a:pt x="0" y="568"/>
                    <a:pt x="33" y="568"/>
                  </a:cubicBezTo>
                  <a:lnTo>
                    <a:pt x="133" y="534"/>
                  </a:lnTo>
                  <a:lnTo>
                    <a:pt x="133" y="935"/>
                  </a:lnTo>
                  <a:cubicBezTo>
                    <a:pt x="100" y="1001"/>
                    <a:pt x="133" y="1068"/>
                    <a:pt x="167" y="1135"/>
                  </a:cubicBezTo>
                  <a:cubicBezTo>
                    <a:pt x="184" y="1151"/>
                    <a:pt x="200" y="1160"/>
                    <a:pt x="221" y="1160"/>
                  </a:cubicBezTo>
                  <a:cubicBezTo>
                    <a:pt x="242" y="1160"/>
                    <a:pt x="267" y="1151"/>
                    <a:pt x="300" y="1135"/>
                  </a:cubicBezTo>
                  <a:lnTo>
                    <a:pt x="367" y="1101"/>
                  </a:lnTo>
                  <a:lnTo>
                    <a:pt x="400" y="1068"/>
                  </a:lnTo>
                  <a:cubicBezTo>
                    <a:pt x="400" y="1068"/>
                    <a:pt x="400" y="1035"/>
                    <a:pt x="400" y="1035"/>
                  </a:cubicBezTo>
                  <a:lnTo>
                    <a:pt x="400" y="968"/>
                  </a:lnTo>
                  <a:lnTo>
                    <a:pt x="367" y="968"/>
                  </a:lnTo>
                  <a:lnTo>
                    <a:pt x="300" y="1001"/>
                  </a:lnTo>
                  <a:lnTo>
                    <a:pt x="234" y="1001"/>
                  </a:lnTo>
                  <a:lnTo>
                    <a:pt x="234" y="935"/>
                  </a:lnTo>
                  <a:cubicBezTo>
                    <a:pt x="234" y="935"/>
                    <a:pt x="234" y="901"/>
                    <a:pt x="234" y="901"/>
                  </a:cubicBezTo>
                  <a:lnTo>
                    <a:pt x="200" y="468"/>
                  </a:lnTo>
                  <a:lnTo>
                    <a:pt x="334" y="368"/>
                  </a:lnTo>
                  <a:lnTo>
                    <a:pt x="367" y="368"/>
                  </a:lnTo>
                  <a:cubicBezTo>
                    <a:pt x="367" y="334"/>
                    <a:pt x="367" y="334"/>
                    <a:pt x="367" y="334"/>
                  </a:cubicBezTo>
                  <a:lnTo>
                    <a:pt x="367" y="267"/>
                  </a:lnTo>
                  <a:cubicBezTo>
                    <a:pt x="367" y="234"/>
                    <a:pt x="367" y="234"/>
                    <a:pt x="367" y="234"/>
                  </a:cubicBezTo>
                  <a:lnTo>
                    <a:pt x="334" y="234"/>
                  </a:lnTo>
                  <a:lnTo>
                    <a:pt x="200" y="334"/>
                  </a:lnTo>
                  <a:lnTo>
                    <a:pt x="200" y="34"/>
                  </a:lnTo>
                  <a:cubicBezTo>
                    <a:pt x="200" y="34"/>
                    <a:pt x="200" y="34"/>
                    <a:pt x="2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2" name="Google Shape;1172;p34"/>
            <p:cNvSpPr/>
            <p:nvPr/>
          </p:nvSpPr>
          <p:spPr>
            <a:xfrm>
              <a:off x="3712000" y="2470550"/>
              <a:ext cx="13350" cy="24200"/>
            </a:xfrm>
            <a:custGeom>
              <a:rect b="b" l="l" r="r" t="t"/>
              <a:pathLst>
                <a:path extrusionOk="0" h="968" w="534">
                  <a:moveTo>
                    <a:pt x="350" y="142"/>
                  </a:moveTo>
                  <a:cubicBezTo>
                    <a:pt x="367" y="142"/>
                    <a:pt x="384" y="150"/>
                    <a:pt x="400" y="167"/>
                  </a:cubicBezTo>
                  <a:cubicBezTo>
                    <a:pt x="434" y="200"/>
                    <a:pt x="434" y="267"/>
                    <a:pt x="434" y="300"/>
                  </a:cubicBezTo>
                  <a:lnTo>
                    <a:pt x="133" y="501"/>
                  </a:lnTo>
                  <a:cubicBezTo>
                    <a:pt x="133" y="467"/>
                    <a:pt x="133" y="401"/>
                    <a:pt x="133" y="401"/>
                  </a:cubicBezTo>
                  <a:cubicBezTo>
                    <a:pt x="167" y="367"/>
                    <a:pt x="167" y="334"/>
                    <a:pt x="167" y="300"/>
                  </a:cubicBezTo>
                  <a:cubicBezTo>
                    <a:pt x="200" y="267"/>
                    <a:pt x="200" y="234"/>
                    <a:pt x="234" y="234"/>
                  </a:cubicBezTo>
                  <a:cubicBezTo>
                    <a:pt x="234" y="200"/>
                    <a:pt x="267" y="200"/>
                    <a:pt x="300" y="167"/>
                  </a:cubicBezTo>
                  <a:cubicBezTo>
                    <a:pt x="317" y="150"/>
                    <a:pt x="334" y="142"/>
                    <a:pt x="350" y="142"/>
                  </a:cubicBezTo>
                  <a:close/>
                  <a:moveTo>
                    <a:pt x="400" y="0"/>
                  </a:moveTo>
                  <a:cubicBezTo>
                    <a:pt x="367" y="0"/>
                    <a:pt x="300" y="0"/>
                    <a:pt x="300" y="34"/>
                  </a:cubicBezTo>
                  <a:cubicBezTo>
                    <a:pt x="234" y="67"/>
                    <a:pt x="200" y="67"/>
                    <a:pt x="200" y="100"/>
                  </a:cubicBezTo>
                  <a:cubicBezTo>
                    <a:pt x="167" y="167"/>
                    <a:pt x="133" y="200"/>
                    <a:pt x="100" y="234"/>
                  </a:cubicBezTo>
                  <a:cubicBezTo>
                    <a:pt x="100" y="300"/>
                    <a:pt x="67" y="334"/>
                    <a:pt x="67" y="401"/>
                  </a:cubicBezTo>
                  <a:cubicBezTo>
                    <a:pt x="33" y="434"/>
                    <a:pt x="33" y="501"/>
                    <a:pt x="33" y="534"/>
                  </a:cubicBezTo>
                  <a:cubicBezTo>
                    <a:pt x="33" y="601"/>
                    <a:pt x="0" y="634"/>
                    <a:pt x="0" y="701"/>
                  </a:cubicBezTo>
                  <a:cubicBezTo>
                    <a:pt x="0" y="734"/>
                    <a:pt x="0" y="801"/>
                    <a:pt x="33" y="834"/>
                  </a:cubicBezTo>
                  <a:cubicBezTo>
                    <a:pt x="33" y="868"/>
                    <a:pt x="67" y="901"/>
                    <a:pt x="67" y="934"/>
                  </a:cubicBezTo>
                  <a:cubicBezTo>
                    <a:pt x="100" y="934"/>
                    <a:pt x="133" y="968"/>
                    <a:pt x="167" y="968"/>
                  </a:cubicBezTo>
                  <a:cubicBezTo>
                    <a:pt x="200" y="968"/>
                    <a:pt x="234" y="968"/>
                    <a:pt x="267" y="934"/>
                  </a:cubicBezTo>
                  <a:cubicBezTo>
                    <a:pt x="300" y="901"/>
                    <a:pt x="334" y="901"/>
                    <a:pt x="367" y="868"/>
                  </a:cubicBezTo>
                  <a:cubicBezTo>
                    <a:pt x="367" y="834"/>
                    <a:pt x="400" y="801"/>
                    <a:pt x="434" y="767"/>
                  </a:cubicBezTo>
                  <a:cubicBezTo>
                    <a:pt x="434" y="734"/>
                    <a:pt x="467" y="701"/>
                    <a:pt x="467" y="667"/>
                  </a:cubicBezTo>
                  <a:cubicBezTo>
                    <a:pt x="467" y="634"/>
                    <a:pt x="467" y="601"/>
                    <a:pt x="467" y="601"/>
                  </a:cubicBezTo>
                  <a:cubicBezTo>
                    <a:pt x="467" y="567"/>
                    <a:pt x="467" y="567"/>
                    <a:pt x="467" y="567"/>
                  </a:cubicBezTo>
                  <a:lnTo>
                    <a:pt x="434" y="601"/>
                  </a:lnTo>
                  <a:cubicBezTo>
                    <a:pt x="434" y="634"/>
                    <a:pt x="400" y="667"/>
                    <a:pt x="400" y="701"/>
                  </a:cubicBezTo>
                  <a:cubicBezTo>
                    <a:pt x="367" y="734"/>
                    <a:pt x="334" y="767"/>
                    <a:pt x="300" y="767"/>
                  </a:cubicBezTo>
                  <a:cubicBezTo>
                    <a:pt x="284" y="784"/>
                    <a:pt x="267" y="792"/>
                    <a:pt x="250" y="792"/>
                  </a:cubicBezTo>
                  <a:cubicBezTo>
                    <a:pt x="234" y="792"/>
                    <a:pt x="217" y="784"/>
                    <a:pt x="200" y="767"/>
                  </a:cubicBezTo>
                  <a:cubicBezTo>
                    <a:pt x="167" y="734"/>
                    <a:pt x="133" y="667"/>
                    <a:pt x="133" y="634"/>
                  </a:cubicBezTo>
                  <a:lnTo>
                    <a:pt x="534" y="401"/>
                  </a:lnTo>
                  <a:cubicBezTo>
                    <a:pt x="534" y="367"/>
                    <a:pt x="534" y="367"/>
                    <a:pt x="534" y="367"/>
                  </a:cubicBezTo>
                  <a:lnTo>
                    <a:pt x="534" y="300"/>
                  </a:lnTo>
                  <a:cubicBezTo>
                    <a:pt x="534" y="267"/>
                    <a:pt x="534" y="200"/>
                    <a:pt x="534" y="134"/>
                  </a:cubicBezTo>
                  <a:cubicBezTo>
                    <a:pt x="500" y="100"/>
                    <a:pt x="500" y="67"/>
                    <a:pt x="467" y="34"/>
                  </a:cubicBezTo>
                  <a:cubicBezTo>
                    <a:pt x="434" y="0"/>
                    <a:pt x="434" y="0"/>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3" name="Google Shape;1173;p34"/>
            <p:cNvSpPr/>
            <p:nvPr/>
          </p:nvSpPr>
          <p:spPr>
            <a:xfrm>
              <a:off x="3730325" y="2456575"/>
              <a:ext cx="18375" cy="31500"/>
            </a:xfrm>
            <a:custGeom>
              <a:rect b="b" l="l" r="r" t="t"/>
              <a:pathLst>
                <a:path extrusionOk="0" h="1260" w="735">
                  <a:moveTo>
                    <a:pt x="631" y="1"/>
                  </a:moveTo>
                  <a:cubicBezTo>
                    <a:pt x="601" y="1"/>
                    <a:pt x="568" y="9"/>
                    <a:pt x="535" y="26"/>
                  </a:cubicBezTo>
                  <a:cubicBezTo>
                    <a:pt x="501" y="26"/>
                    <a:pt x="501" y="59"/>
                    <a:pt x="468" y="59"/>
                  </a:cubicBezTo>
                  <a:cubicBezTo>
                    <a:pt x="435" y="92"/>
                    <a:pt x="435" y="92"/>
                    <a:pt x="435" y="126"/>
                  </a:cubicBezTo>
                  <a:cubicBezTo>
                    <a:pt x="401" y="159"/>
                    <a:pt x="401" y="159"/>
                    <a:pt x="368" y="192"/>
                  </a:cubicBezTo>
                  <a:cubicBezTo>
                    <a:pt x="368" y="226"/>
                    <a:pt x="368" y="226"/>
                    <a:pt x="368" y="259"/>
                  </a:cubicBezTo>
                  <a:cubicBezTo>
                    <a:pt x="334" y="226"/>
                    <a:pt x="301" y="226"/>
                    <a:pt x="301" y="192"/>
                  </a:cubicBezTo>
                  <a:cubicBezTo>
                    <a:pt x="234" y="192"/>
                    <a:pt x="201" y="192"/>
                    <a:pt x="168" y="226"/>
                  </a:cubicBezTo>
                  <a:cubicBezTo>
                    <a:pt x="168" y="226"/>
                    <a:pt x="134" y="259"/>
                    <a:pt x="134" y="259"/>
                  </a:cubicBezTo>
                  <a:lnTo>
                    <a:pt x="68" y="326"/>
                  </a:lnTo>
                  <a:lnTo>
                    <a:pt x="68" y="359"/>
                  </a:lnTo>
                  <a:cubicBezTo>
                    <a:pt x="67" y="359"/>
                    <a:pt x="67" y="360"/>
                    <a:pt x="67" y="360"/>
                  </a:cubicBezTo>
                  <a:lnTo>
                    <a:pt x="67" y="360"/>
                  </a:lnTo>
                  <a:lnTo>
                    <a:pt x="34" y="392"/>
                  </a:lnTo>
                  <a:lnTo>
                    <a:pt x="1" y="392"/>
                  </a:lnTo>
                  <a:cubicBezTo>
                    <a:pt x="1" y="426"/>
                    <a:pt x="1" y="426"/>
                    <a:pt x="1" y="426"/>
                  </a:cubicBezTo>
                  <a:lnTo>
                    <a:pt x="1" y="1226"/>
                  </a:lnTo>
                  <a:cubicBezTo>
                    <a:pt x="1" y="1226"/>
                    <a:pt x="1" y="1226"/>
                    <a:pt x="1" y="1260"/>
                  </a:cubicBezTo>
                  <a:lnTo>
                    <a:pt x="34" y="1260"/>
                  </a:lnTo>
                  <a:lnTo>
                    <a:pt x="68" y="1226"/>
                  </a:lnTo>
                  <a:cubicBezTo>
                    <a:pt x="68" y="1226"/>
                    <a:pt x="68" y="1193"/>
                    <a:pt x="68" y="1193"/>
                  </a:cubicBezTo>
                  <a:cubicBezTo>
                    <a:pt x="101" y="1193"/>
                    <a:pt x="101" y="1160"/>
                    <a:pt x="68" y="1160"/>
                  </a:cubicBezTo>
                  <a:lnTo>
                    <a:pt x="68" y="693"/>
                  </a:lnTo>
                  <a:cubicBezTo>
                    <a:pt x="68" y="626"/>
                    <a:pt x="101" y="559"/>
                    <a:pt x="101" y="493"/>
                  </a:cubicBezTo>
                  <a:cubicBezTo>
                    <a:pt x="134" y="459"/>
                    <a:pt x="168" y="426"/>
                    <a:pt x="201" y="392"/>
                  </a:cubicBezTo>
                  <a:cubicBezTo>
                    <a:pt x="234" y="376"/>
                    <a:pt x="251" y="367"/>
                    <a:pt x="264" y="367"/>
                  </a:cubicBezTo>
                  <a:cubicBezTo>
                    <a:pt x="276" y="367"/>
                    <a:pt x="284" y="376"/>
                    <a:pt x="301" y="392"/>
                  </a:cubicBezTo>
                  <a:cubicBezTo>
                    <a:pt x="334" y="426"/>
                    <a:pt x="334" y="493"/>
                    <a:pt x="334" y="559"/>
                  </a:cubicBezTo>
                  <a:lnTo>
                    <a:pt x="334" y="1026"/>
                  </a:lnTo>
                  <a:lnTo>
                    <a:pt x="401" y="1026"/>
                  </a:lnTo>
                  <a:cubicBezTo>
                    <a:pt x="401" y="993"/>
                    <a:pt x="435" y="993"/>
                    <a:pt x="435" y="993"/>
                  </a:cubicBezTo>
                  <a:cubicBezTo>
                    <a:pt x="435" y="960"/>
                    <a:pt x="435" y="960"/>
                    <a:pt x="435" y="960"/>
                  </a:cubicBezTo>
                  <a:lnTo>
                    <a:pt x="435" y="493"/>
                  </a:lnTo>
                  <a:cubicBezTo>
                    <a:pt x="435" y="426"/>
                    <a:pt x="435" y="359"/>
                    <a:pt x="468" y="292"/>
                  </a:cubicBezTo>
                  <a:cubicBezTo>
                    <a:pt x="468" y="226"/>
                    <a:pt x="501" y="192"/>
                    <a:pt x="535" y="159"/>
                  </a:cubicBezTo>
                  <a:cubicBezTo>
                    <a:pt x="557" y="148"/>
                    <a:pt x="575" y="144"/>
                    <a:pt x="590" y="144"/>
                  </a:cubicBezTo>
                  <a:cubicBezTo>
                    <a:pt x="620" y="144"/>
                    <a:pt x="635" y="159"/>
                    <a:pt x="635" y="159"/>
                  </a:cubicBezTo>
                  <a:cubicBezTo>
                    <a:pt x="668" y="226"/>
                    <a:pt x="701" y="292"/>
                    <a:pt x="668" y="359"/>
                  </a:cubicBezTo>
                  <a:lnTo>
                    <a:pt x="668" y="793"/>
                  </a:lnTo>
                  <a:cubicBezTo>
                    <a:pt x="668" y="793"/>
                    <a:pt x="668" y="793"/>
                    <a:pt x="668" y="826"/>
                  </a:cubicBezTo>
                  <a:lnTo>
                    <a:pt x="735" y="793"/>
                  </a:lnTo>
                  <a:lnTo>
                    <a:pt x="735" y="759"/>
                  </a:lnTo>
                  <a:cubicBezTo>
                    <a:pt x="735" y="759"/>
                    <a:pt x="735" y="759"/>
                    <a:pt x="735" y="726"/>
                  </a:cubicBezTo>
                  <a:lnTo>
                    <a:pt x="735" y="259"/>
                  </a:lnTo>
                  <a:cubicBezTo>
                    <a:pt x="735" y="192"/>
                    <a:pt x="735" y="92"/>
                    <a:pt x="701" y="26"/>
                  </a:cubicBezTo>
                  <a:cubicBezTo>
                    <a:pt x="685" y="9"/>
                    <a:pt x="660" y="1"/>
                    <a:pt x="63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4" name="Google Shape;1174;p34"/>
            <p:cNvSpPr/>
            <p:nvPr/>
          </p:nvSpPr>
          <p:spPr>
            <a:xfrm>
              <a:off x="3752025" y="2446350"/>
              <a:ext cx="10850" cy="25050"/>
            </a:xfrm>
            <a:custGeom>
              <a:rect b="b" l="l" r="r" t="t"/>
              <a:pathLst>
                <a:path extrusionOk="0" h="1002" w="434">
                  <a:moveTo>
                    <a:pt x="367" y="501"/>
                  </a:moveTo>
                  <a:lnTo>
                    <a:pt x="367" y="568"/>
                  </a:lnTo>
                  <a:cubicBezTo>
                    <a:pt x="367" y="601"/>
                    <a:pt x="367" y="635"/>
                    <a:pt x="367" y="668"/>
                  </a:cubicBezTo>
                  <a:cubicBezTo>
                    <a:pt x="334" y="701"/>
                    <a:pt x="334" y="735"/>
                    <a:pt x="334" y="768"/>
                  </a:cubicBezTo>
                  <a:cubicBezTo>
                    <a:pt x="300" y="801"/>
                    <a:pt x="300" y="801"/>
                    <a:pt x="267" y="835"/>
                  </a:cubicBezTo>
                  <a:cubicBezTo>
                    <a:pt x="234" y="868"/>
                    <a:pt x="234" y="868"/>
                    <a:pt x="200" y="902"/>
                  </a:cubicBezTo>
                  <a:lnTo>
                    <a:pt x="67" y="902"/>
                  </a:lnTo>
                  <a:cubicBezTo>
                    <a:pt x="67" y="868"/>
                    <a:pt x="67" y="868"/>
                    <a:pt x="67" y="868"/>
                  </a:cubicBezTo>
                  <a:cubicBezTo>
                    <a:pt x="67" y="835"/>
                    <a:pt x="67" y="835"/>
                    <a:pt x="67" y="835"/>
                  </a:cubicBezTo>
                  <a:cubicBezTo>
                    <a:pt x="67" y="768"/>
                    <a:pt x="100" y="735"/>
                    <a:pt x="100" y="701"/>
                  </a:cubicBezTo>
                  <a:cubicBezTo>
                    <a:pt x="134" y="668"/>
                    <a:pt x="200" y="635"/>
                    <a:pt x="234" y="601"/>
                  </a:cubicBezTo>
                  <a:lnTo>
                    <a:pt x="367" y="501"/>
                  </a:lnTo>
                  <a:close/>
                  <a:moveTo>
                    <a:pt x="334" y="1"/>
                  </a:moveTo>
                  <a:cubicBezTo>
                    <a:pt x="300" y="1"/>
                    <a:pt x="267" y="34"/>
                    <a:pt x="234" y="34"/>
                  </a:cubicBezTo>
                  <a:cubicBezTo>
                    <a:pt x="200" y="68"/>
                    <a:pt x="167" y="68"/>
                    <a:pt x="134" y="101"/>
                  </a:cubicBezTo>
                  <a:cubicBezTo>
                    <a:pt x="134" y="134"/>
                    <a:pt x="100" y="168"/>
                    <a:pt x="67" y="201"/>
                  </a:cubicBezTo>
                  <a:cubicBezTo>
                    <a:pt x="67" y="234"/>
                    <a:pt x="34" y="268"/>
                    <a:pt x="34" y="301"/>
                  </a:cubicBezTo>
                  <a:cubicBezTo>
                    <a:pt x="34" y="334"/>
                    <a:pt x="34" y="368"/>
                    <a:pt x="34" y="368"/>
                  </a:cubicBezTo>
                  <a:cubicBezTo>
                    <a:pt x="34" y="401"/>
                    <a:pt x="34" y="401"/>
                    <a:pt x="34" y="401"/>
                  </a:cubicBezTo>
                  <a:lnTo>
                    <a:pt x="100" y="401"/>
                  </a:lnTo>
                  <a:lnTo>
                    <a:pt x="100" y="368"/>
                  </a:lnTo>
                  <a:lnTo>
                    <a:pt x="167" y="301"/>
                  </a:lnTo>
                  <a:cubicBezTo>
                    <a:pt x="167" y="268"/>
                    <a:pt x="200" y="234"/>
                    <a:pt x="234" y="234"/>
                  </a:cubicBezTo>
                  <a:cubicBezTo>
                    <a:pt x="250" y="218"/>
                    <a:pt x="267" y="209"/>
                    <a:pt x="284" y="209"/>
                  </a:cubicBezTo>
                  <a:cubicBezTo>
                    <a:pt x="300" y="209"/>
                    <a:pt x="317" y="218"/>
                    <a:pt x="334" y="234"/>
                  </a:cubicBezTo>
                  <a:cubicBezTo>
                    <a:pt x="367" y="234"/>
                    <a:pt x="367" y="268"/>
                    <a:pt x="367" y="334"/>
                  </a:cubicBezTo>
                  <a:lnTo>
                    <a:pt x="200" y="468"/>
                  </a:lnTo>
                  <a:cubicBezTo>
                    <a:pt x="167" y="501"/>
                    <a:pt x="134" y="535"/>
                    <a:pt x="100" y="568"/>
                  </a:cubicBezTo>
                  <a:cubicBezTo>
                    <a:pt x="100" y="601"/>
                    <a:pt x="67" y="635"/>
                    <a:pt x="34" y="668"/>
                  </a:cubicBezTo>
                  <a:cubicBezTo>
                    <a:pt x="34" y="701"/>
                    <a:pt x="0" y="735"/>
                    <a:pt x="0" y="768"/>
                  </a:cubicBezTo>
                  <a:cubicBezTo>
                    <a:pt x="0" y="801"/>
                    <a:pt x="0" y="868"/>
                    <a:pt x="0" y="902"/>
                  </a:cubicBezTo>
                  <a:cubicBezTo>
                    <a:pt x="0" y="902"/>
                    <a:pt x="0" y="935"/>
                    <a:pt x="0" y="935"/>
                  </a:cubicBezTo>
                  <a:cubicBezTo>
                    <a:pt x="0" y="968"/>
                    <a:pt x="0" y="968"/>
                    <a:pt x="34" y="1002"/>
                  </a:cubicBezTo>
                  <a:lnTo>
                    <a:pt x="100" y="1002"/>
                  </a:lnTo>
                  <a:cubicBezTo>
                    <a:pt x="100" y="1002"/>
                    <a:pt x="134" y="968"/>
                    <a:pt x="167" y="968"/>
                  </a:cubicBezTo>
                  <a:cubicBezTo>
                    <a:pt x="167" y="968"/>
                    <a:pt x="200" y="935"/>
                    <a:pt x="200" y="935"/>
                  </a:cubicBezTo>
                  <a:lnTo>
                    <a:pt x="267" y="868"/>
                  </a:lnTo>
                  <a:cubicBezTo>
                    <a:pt x="300" y="835"/>
                    <a:pt x="300" y="835"/>
                    <a:pt x="334" y="801"/>
                  </a:cubicBezTo>
                  <a:cubicBezTo>
                    <a:pt x="334" y="801"/>
                    <a:pt x="334" y="801"/>
                    <a:pt x="334" y="835"/>
                  </a:cubicBezTo>
                  <a:lnTo>
                    <a:pt x="367" y="835"/>
                  </a:lnTo>
                  <a:lnTo>
                    <a:pt x="400" y="801"/>
                  </a:lnTo>
                  <a:cubicBezTo>
                    <a:pt x="434" y="801"/>
                    <a:pt x="434" y="768"/>
                    <a:pt x="434" y="768"/>
                  </a:cubicBezTo>
                  <a:cubicBezTo>
                    <a:pt x="434" y="768"/>
                    <a:pt x="434" y="735"/>
                    <a:pt x="434" y="735"/>
                  </a:cubicBezTo>
                  <a:lnTo>
                    <a:pt x="434" y="234"/>
                  </a:lnTo>
                  <a:cubicBezTo>
                    <a:pt x="434" y="168"/>
                    <a:pt x="434" y="134"/>
                    <a:pt x="434" y="101"/>
                  </a:cubicBezTo>
                  <a:cubicBezTo>
                    <a:pt x="434" y="68"/>
                    <a:pt x="400" y="34"/>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5" name="Google Shape;1175;p34"/>
            <p:cNvSpPr/>
            <p:nvPr/>
          </p:nvSpPr>
          <p:spPr>
            <a:xfrm>
              <a:off x="3768700" y="2438850"/>
              <a:ext cx="11700" cy="34225"/>
            </a:xfrm>
            <a:custGeom>
              <a:rect b="b" l="l" r="r" t="t"/>
              <a:pathLst>
                <a:path extrusionOk="0" h="1369" w="468">
                  <a:moveTo>
                    <a:pt x="284" y="142"/>
                  </a:moveTo>
                  <a:cubicBezTo>
                    <a:pt x="301" y="142"/>
                    <a:pt x="317" y="151"/>
                    <a:pt x="334" y="167"/>
                  </a:cubicBezTo>
                  <a:cubicBezTo>
                    <a:pt x="367" y="234"/>
                    <a:pt x="367" y="301"/>
                    <a:pt x="367" y="334"/>
                  </a:cubicBezTo>
                  <a:lnTo>
                    <a:pt x="367" y="434"/>
                  </a:lnTo>
                  <a:cubicBezTo>
                    <a:pt x="367" y="501"/>
                    <a:pt x="367" y="601"/>
                    <a:pt x="334" y="668"/>
                  </a:cubicBezTo>
                  <a:cubicBezTo>
                    <a:pt x="301" y="701"/>
                    <a:pt x="267" y="768"/>
                    <a:pt x="234" y="801"/>
                  </a:cubicBezTo>
                  <a:cubicBezTo>
                    <a:pt x="217" y="818"/>
                    <a:pt x="192" y="826"/>
                    <a:pt x="167" y="826"/>
                  </a:cubicBezTo>
                  <a:cubicBezTo>
                    <a:pt x="142" y="826"/>
                    <a:pt x="117" y="818"/>
                    <a:pt x="100" y="801"/>
                  </a:cubicBezTo>
                  <a:cubicBezTo>
                    <a:pt x="67" y="768"/>
                    <a:pt x="67" y="701"/>
                    <a:pt x="67" y="634"/>
                  </a:cubicBezTo>
                  <a:lnTo>
                    <a:pt x="67" y="501"/>
                  </a:lnTo>
                  <a:cubicBezTo>
                    <a:pt x="67" y="434"/>
                    <a:pt x="67" y="368"/>
                    <a:pt x="100" y="301"/>
                  </a:cubicBezTo>
                  <a:cubicBezTo>
                    <a:pt x="134" y="268"/>
                    <a:pt x="167" y="201"/>
                    <a:pt x="234" y="167"/>
                  </a:cubicBezTo>
                  <a:cubicBezTo>
                    <a:pt x="251" y="151"/>
                    <a:pt x="267" y="142"/>
                    <a:pt x="284" y="142"/>
                  </a:cubicBezTo>
                  <a:close/>
                  <a:moveTo>
                    <a:pt x="334" y="1"/>
                  </a:moveTo>
                  <a:cubicBezTo>
                    <a:pt x="301" y="1"/>
                    <a:pt x="267" y="1"/>
                    <a:pt x="234" y="34"/>
                  </a:cubicBezTo>
                  <a:cubicBezTo>
                    <a:pt x="200" y="34"/>
                    <a:pt x="134" y="67"/>
                    <a:pt x="134" y="134"/>
                  </a:cubicBezTo>
                  <a:cubicBezTo>
                    <a:pt x="100" y="167"/>
                    <a:pt x="67" y="201"/>
                    <a:pt x="67" y="234"/>
                  </a:cubicBezTo>
                  <a:lnTo>
                    <a:pt x="67" y="167"/>
                  </a:lnTo>
                  <a:lnTo>
                    <a:pt x="34" y="167"/>
                  </a:lnTo>
                  <a:cubicBezTo>
                    <a:pt x="0" y="167"/>
                    <a:pt x="0" y="201"/>
                    <a:pt x="34" y="201"/>
                  </a:cubicBezTo>
                  <a:cubicBezTo>
                    <a:pt x="0" y="201"/>
                    <a:pt x="0" y="234"/>
                    <a:pt x="34" y="234"/>
                  </a:cubicBezTo>
                  <a:lnTo>
                    <a:pt x="34" y="1335"/>
                  </a:lnTo>
                  <a:cubicBezTo>
                    <a:pt x="0" y="1335"/>
                    <a:pt x="0" y="1368"/>
                    <a:pt x="34" y="1368"/>
                  </a:cubicBezTo>
                  <a:lnTo>
                    <a:pt x="67" y="1335"/>
                  </a:lnTo>
                  <a:cubicBezTo>
                    <a:pt x="67" y="1335"/>
                    <a:pt x="67" y="1335"/>
                    <a:pt x="67" y="1302"/>
                  </a:cubicBezTo>
                  <a:cubicBezTo>
                    <a:pt x="67" y="1302"/>
                    <a:pt x="67" y="1302"/>
                    <a:pt x="67" y="1268"/>
                  </a:cubicBezTo>
                  <a:lnTo>
                    <a:pt x="67" y="901"/>
                  </a:lnTo>
                  <a:cubicBezTo>
                    <a:pt x="67" y="935"/>
                    <a:pt x="100" y="935"/>
                    <a:pt x="134" y="935"/>
                  </a:cubicBezTo>
                  <a:cubicBezTo>
                    <a:pt x="145" y="946"/>
                    <a:pt x="156" y="950"/>
                    <a:pt x="167" y="950"/>
                  </a:cubicBezTo>
                  <a:cubicBezTo>
                    <a:pt x="189" y="950"/>
                    <a:pt x="212" y="935"/>
                    <a:pt x="234" y="935"/>
                  </a:cubicBezTo>
                  <a:cubicBezTo>
                    <a:pt x="267" y="901"/>
                    <a:pt x="301" y="868"/>
                    <a:pt x="334" y="835"/>
                  </a:cubicBezTo>
                  <a:cubicBezTo>
                    <a:pt x="367" y="801"/>
                    <a:pt x="367" y="735"/>
                    <a:pt x="401" y="701"/>
                  </a:cubicBezTo>
                  <a:cubicBezTo>
                    <a:pt x="434" y="668"/>
                    <a:pt x="434" y="601"/>
                    <a:pt x="467" y="534"/>
                  </a:cubicBezTo>
                  <a:cubicBezTo>
                    <a:pt x="467" y="501"/>
                    <a:pt x="467" y="434"/>
                    <a:pt x="467" y="368"/>
                  </a:cubicBezTo>
                  <a:lnTo>
                    <a:pt x="467" y="268"/>
                  </a:lnTo>
                  <a:cubicBezTo>
                    <a:pt x="467" y="234"/>
                    <a:pt x="467" y="167"/>
                    <a:pt x="467" y="134"/>
                  </a:cubicBezTo>
                  <a:cubicBezTo>
                    <a:pt x="434" y="101"/>
                    <a:pt x="434" y="67"/>
                    <a:pt x="401" y="34"/>
                  </a:cubicBezTo>
                  <a:cubicBezTo>
                    <a:pt x="367" y="1"/>
                    <a:pt x="367"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6" name="Google Shape;1176;p34"/>
            <p:cNvSpPr/>
            <p:nvPr/>
          </p:nvSpPr>
          <p:spPr>
            <a:xfrm>
              <a:off x="3955500" y="2320425"/>
              <a:ext cx="13375" cy="33400"/>
            </a:xfrm>
            <a:custGeom>
              <a:rect b="b" l="l" r="r" t="t"/>
              <a:pathLst>
                <a:path extrusionOk="0" h="1336" w="535">
                  <a:moveTo>
                    <a:pt x="501" y="1"/>
                  </a:moveTo>
                  <a:lnTo>
                    <a:pt x="34" y="301"/>
                  </a:lnTo>
                  <a:lnTo>
                    <a:pt x="0" y="301"/>
                  </a:lnTo>
                  <a:cubicBezTo>
                    <a:pt x="0" y="335"/>
                    <a:pt x="0" y="335"/>
                    <a:pt x="0" y="335"/>
                  </a:cubicBezTo>
                  <a:lnTo>
                    <a:pt x="0" y="401"/>
                  </a:lnTo>
                  <a:cubicBezTo>
                    <a:pt x="0" y="401"/>
                    <a:pt x="0" y="435"/>
                    <a:pt x="0" y="435"/>
                  </a:cubicBezTo>
                  <a:lnTo>
                    <a:pt x="34" y="435"/>
                  </a:lnTo>
                  <a:lnTo>
                    <a:pt x="234" y="335"/>
                  </a:lnTo>
                  <a:lnTo>
                    <a:pt x="234" y="1302"/>
                  </a:lnTo>
                  <a:lnTo>
                    <a:pt x="234" y="1335"/>
                  </a:lnTo>
                  <a:lnTo>
                    <a:pt x="301" y="1302"/>
                  </a:lnTo>
                  <a:cubicBezTo>
                    <a:pt x="301" y="1302"/>
                    <a:pt x="301" y="1269"/>
                    <a:pt x="301" y="1269"/>
                  </a:cubicBezTo>
                  <a:cubicBezTo>
                    <a:pt x="301" y="1269"/>
                    <a:pt x="301" y="1235"/>
                    <a:pt x="301" y="1235"/>
                  </a:cubicBezTo>
                  <a:lnTo>
                    <a:pt x="301" y="268"/>
                  </a:lnTo>
                  <a:lnTo>
                    <a:pt x="501" y="134"/>
                  </a:lnTo>
                  <a:cubicBezTo>
                    <a:pt x="534" y="134"/>
                    <a:pt x="534" y="134"/>
                    <a:pt x="534" y="101"/>
                  </a:cubicBezTo>
                  <a:cubicBezTo>
                    <a:pt x="534" y="101"/>
                    <a:pt x="534" y="101"/>
                    <a:pt x="534" y="68"/>
                  </a:cubicBezTo>
                  <a:lnTo>
                    <a:pt x="534" y="34"/>
                  </a:lnTo>
                  <a:cubicBezTo>
                    <a:pt x="534" y="1"/>
                    <a:pt x="534"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7" name="Google Shape;1177;p34"/>
            <p:cNvSpPr/>
            <p:nvPr/>
          </p:nvSpPr>
          <p:spPr>
            <a:xfrm>
              <a:off x="3969675" y="2321275"/>
              <a:ext cx="12525" cy="34200"/>
            </a:xfrm>
            <a:custGeom>
              <a:rect b="b" l="l" r="r" t="t"/>
              <a:pathLst>
                <a:path extrusionOk="0" h="1368" w="501">
                  <a:moveTo>
                    <a:pt x="434" y="0"/>
                  </a:moveTo>
                  <a:lnTo>
                    <a:pt x="434" y="34"/>
                  </a:lnTo>
                  <a:cubicBezTo>
                    <a:pt x="401" y="34"/>
                    <a:pt x="401" y="67"/>
                    <a:pt x="434" y="67"/>
                  </a:cubicBezTo>
                  <a:lnTo>
                    <a:pt x="234" y="734"/>
                  </a:lnTo>
                  <a:lnTo>
                    <a:pt x="67" y="267"/>
                  </a:lnTo>
                  <a:cubicBezTo>
                    <a:pt x="67" y="267"/>
                    <a:pt x="67" y="267"/>
                    <a:pt x="67" y="234"/>
                  </a:cubicBezTo>
                  <a:lnTo>
                    <a:pt x="34" y="267"/>
                  </a:lnTo>
                  <a:cubicBezTo>
                    <a:pt x="0" y="267"/>
                    <a:pt x="0" y="267"/>
                    <a:pt x="0" y="301"/>
                  </a:cubicBezTo>
                  <a:cubicBezTo>
                    <a:pt x="0" y="301"/>
                    <a:pt x="0" y="301"/>
                    <a:pt x="0" y="334"/>
                  </a:cubicBezTo>
                  <a:lnTo>
                    <a:pt x="201" y="934"/>
                  </a:lnTo>
                  <a:lnTo>
                    <a:pt x="100" y="1368"/>
                  </a:lnTo>
                  <a:lnTo>
                    <a:pt x="167" y="1368"/>
                  </a:lnTo>
                  <a:cubicBezTo>
                    <a:pt x="167" y="1335"/>
                    <a:pt x="167" y="1335"/>
                    <a:pt x="167" y="1335"/>
                  </a:cubicBezTo>
                  <a:lnTo>
                    <a:pt x="167" y="1301"/>
                  </a:lnTo>
                  <a:lnTo>
                    <a:pt x="50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8" name="Google Shape;1178;p34"/>
            <p:cNvSpPr/>
            <p:nvPr/>
          </p:nvSpPr>
          <p:spPr>
            <a:xfrm>
              <a:off x="3984675" y="2313775"/>
              <a:ext cx="12550" cy="34200"/>
            </a:xfrm>
            <a:custGeom>
              <a:rect b="b" l="l" r="r" t="t"/>
              <a:pathLst>
                <a:path extrusionOk="0" h="1368" w="502">
                  <a:moveTo>
                    <a:pt x="368" y="167"/>
                  </a:moveTo>
                  <a:cubicBezTo>
                    <a:pt x="401" y="234"/>
                    <a:pt x="401" y="300"/>
                    <a:pt x="401" y="334"/>
                  </a:cubicBezTo>
                  <a:lnTo>
                    <a:pt x="401" y="434"/>
                  </a:lnTo>
                  <a:cubicBezTo>
                    <a:pt x="401" y="500"/>
                    <a:pt x="368" y="601"/>
                    <a:pt x="368" y="667"/>
                  </a:cubicBezTo>
                  <a:cubicBezTo>
                    <a:pt x="334" y="701"/>
                    <a:pt x="301" y="767"/>
                    <a:pt x="234" y="801"/>
                  </a:cubicBezTo>
                  <a:cubicBezTo>
                    <a:pt x="218" y="817"/>
                    <a:pt x="201" y="826"/>
                    <a:pt x="184" y="826"/>
                  </a:cubicBezTo>
                  <a:cubicBezTo>
                    <a:pt x="168" y="826"/>
                    <a:pt x="151" y="817"/>
                    <a:pt x="134" y="801"/>
                  </a:cubicBezTo>
                  <a:cubicBezTo>
                    <a:pt x="101" y="734"/>
                    <a:pt x="68" y="701"/>
                    <a:pt x="68" y="634"/>
                  </a:cubicBezTo>
                  <a:lnTo>
                    <a:pt x="68" y="500"/>
                  </a:lnTo>
                  <a:cubicBezTo>
                    <a:pt x="101" y="434"/>
                    <a:pt x="101" y="367"/>
                    <a:pt x="134" y="300"/>
                  </a:cubicBezTo>
                  <a:cubicBezTo>
                    <a:pt x="168" y="267"/>
                    <a:pt x="201" y="200"/>
                    <a:pt x="234" y="167"/>
                  </a:cubicBezTo>
                  <a:close/>
                  <a:moveTo>
                    <a:pt x="268" y="0"/>
                  </a:moveTo>
                  <a:cubicBezTo>
                    <a:pt x="201" y="33"/>
                    <a:pt x="168" y="67"/>
                    <a:pt x="134" y="100"/>
                  </a:cubicBezTo>
                  <a:cubicBezTo>
                    <a:pt x="134" y="134"/>
                    <a:pt x="101" y="167"/>
                    <a:pt x="101" y="234"/>
                  </a:cubicBezTo>
                  <a:lnTo>
                    <a:pt x="101" y="167"/>
                  </a:lnTo>
                  <a:cubicBezTo>
                    <a:pt x="101" y="167"/>
                    <a:pt x="101" y="167"/>
                    <a:pt x="101" y="134"/>
                  </a:cubicBezTo>
                  <a:lnTo>
                    <a:pt x="68" y="134"/>
                  </a:lnTo>
                  <a:lnTo>
                    <a:pt x="34" y="167"/>
                  </a:lnTo>
                  <a:cubicBezTo>
                    <a:pt x="1" y="167"/>
                    <a:pt x="1" y="200"/>
                    <a:pt x="1" y="200"/>
                  </a:cubicBezTo>
                  <a:cubicBezTo>
                    <a:pt x="1" y="200"/>
                    <a:pt x="1" y="234"/>
                    <a:pt x="1" y="234"/>
                  </a:cubicBezTo>
                  <a:lnTo>
                    <a:pt x="1" y="1334"/>
                  </a:lnTo>
                  <a:cubicBezTo>
                    <a:pt x="1" y="1334"/>
                    <a:pt x="1" y="1368"/>
                    <a:pt x="1" y="1368"/>
                  </a:cubicBezTo>
                  <a:lnTo>
                    <a:pt x="34" y="1368"/>
                  </a:lnTo>
                  <a:lnTo>
                    <a:pt x="68" y="1334"/>
                  </a:lnTo>
                  <a:cubicBezTo>
                    <a:pt x="68" y="1334"/>
                    <a:pt x="68" y="1334"/>
                    <a:pt x="101" y="1301"/>
                  </a:cubicBezTo>
                  <a:cubicBezTo>
                    <a:pt x="101" y="1301"/>
                    <a:pt x="101" y="1301"/>
                    <a:pt x="101" y="1268"/>
                  </a:cubicBezTo>
                  <a:lnTo>
                    <a:pt x="101" y="901"/>
                  </a:lnTo>
                  <a:cubicBezTo>
                    <a:pt x="101" y="934"/>
                    <a:pt x="134" y="934"/>
                    <a:pt x="134" y="967"/>
                  </a:cubicBezTo>
                  <a:cubicBezTo>
                    <a:pt x="201" y="967"/>
                    <a:pt x="234" y="934"/>
                    <a:pt x="268" y="934"/>
                  </a:cubicBezTo>
                  <a:cubicBezTo>
                    <a:pt x="301" y="901"/>
                    <a:pt x="334" y="867"/>
                    <a:pt x="334" y="834"/>
                  </a:cubicBezTo>
                  <a:cubicBezTo>
                    <a:pt x="368" y="801"/>
                    <a:pt x="401" y="734"/>
                    <a:pt x="434" y="701"/>
                  </a:cubicBezTo>
                  <a:cubicBezTo>
                    <a:pt x="434" y="667"/>
                    <a:pt x="468" y="601"/>
                    <a:pt x="468" y="534"/>
                  </a:cubicBezTo>
                  <a:cubicBezTo>
                    <a:pt x="501" y="500"/>
                    <a:pt x="501" y="434"/>
                    <a:pt x="501" y="367"/>
                  </a:cubicBezTo>
                  <a:lnTo>
                    <a:pt x="501" y="267"/>
                  </a:lnTo>
                  <a:cubicBezTo>
                    <a:pt x="501" y="200"/>
                    <a:pt x="501" y="167"/>
                    <a:pt x="468" y="134"/>
                  </a:cubicBezTo>
                  <a:cubicBezTo>
                    <a:pt x="468" y="67"/>
                    <a:pt x="434" y="33"/>
                    <a:pt x="434" y="33"/>
                  </a:cubicBezTo>
                  <a:cubicBezTo>
                    <a:pt x="401" y="0"/>
                    <a:pt x="368"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79" name="Google Shape;1179;p34"/>
            <p:cNvSpPr/>
            <p:nvPr/>
          </p:nvSpPr>
          <p:spPr>
            <a:xfrm>
              <a:off x="3999700" y="2304600"/>
              <a:ext cx="12525" cy="24200"/>
            </a:xfrm>
            <a:custGeom>
              <a:rect b="b" l="l" r="r" t="t"/>
              <a:pathLst>
                <a:path extrusionOk="0" h="968" w="501">
                  <a:moveTo>
                    <a:pt x="367" y="167"/>
                  </a:moveTo>
                  <a:cubicBezTo>
                    <a:pt x="401" y="234"/>
                    <a:pt x="434" y="267"/>
                    <a:pt x="401" y="334"/>
                  </a:cubicBezTo>
                  <a:lnTo>
                    <a:pt x="123" y="488"/>
                  </a:lnTo>
                  <a:lnTo>
                    <a:pt x="123" y="488"/>
                  </a:lnTo>
                  <a:cubicBezTo>
                    <a:pt x="101" y="459"/>
                    <a:pt x="104" y="430"/>
                    <a:pt x="134" y="400"/>
                  </a:cubicBezTo>
                  <a:cubicBezTo>
                    <a:pt x="134" y="367"/>
                    <a:pt x="134" y="334"/>
                    <a:pt x="167" y="300"/>
                  </a:cubicBezTo>
                  <a:cubicBezTo>
                    <a:pt x="167" y="267"/>
                    <a:pt x="167" y="267"/>
                    <a:pt x="200" y="234"/>
                  </a:cubicBezTo>
                  <a:cubicBezTo>
                    <a:pt x="200" y="200"/>
                    <a:pt x="234" y="200"/>
                    <a:pt x="267" y="167"/>
                  </a:cubicBezTo>
                  <a:close/>
                  <a:moveTo>
                    <a:pt x="367" y="0"/>
                  </a:moveTo>
                  <a:cubicBezTo>
                    <a:pt x="334" y="0"/>
                    <a:pt x="300" y="0"/>
                    <a:pt x="267" y="34"/>
                  </a:cubicBezTo>
                  <a:cubicBezTo>
                    <a:pt x="234" y="67"/>
                    <a:pt x="200" y="100"/>
                    <a:pt x="167" y="134"/>
                  </a:cubicBezTo>
                  <a:cubicBezTo>
                    <a:pt x="134" y="167"/>
                    <a:pt x="100" y="200"/>
                    <a:pt x="100" y="234"/>
                  </a:cubicBezTo>
                  <a:cubicBezTo>
                    <a:pt x="67" y="300"/>
                    <a:pt x="34" y="334"/>
                    <a:pt x="34" y="400"/>
                  </a:cubicBezTo>
                  <a:cubicBezTo>
                    <a:pt x="34" y="434"/>
                    <a:pt x="0" y="501"/>
                    <a:pt x="0" y="534"/>
                  </a:cubicBezTo>
                  <a:cubicBezTo>
                    <a:pt x="0" y="601"/>
                    <a:pt x="0" y="667"/>
                    <a:pt x="34" y="701"/>
                  </a:cubicBezTo>
                  <a:cubicBezTo>
                    <a:pt x="34" y="767"/>
                    <a:pt x="34" y="801"/>
                    <a:pt x="34" y="834"/>
                  </a:cubicBezTo>
                  <a:cubicBezTo>
                    <a:pt x="67" y="867"/>
                    <a:pt x="67" y="901"/>
                    <a:pt x="100" y="934"/>
                  </a:cubicBezTo>
                  <a:cubicBezTo>
                    <a:pt x="100" y="968"/>
                    <a:pt x="134" y="968"/>
                    <a:pt x="167" y="968"/>
                  </a:cubicBezTo>
                  <a:cubicBezTo>
                    <a:pt x="200" y="968"/>
                    <a:pt x="234" y="968"/>
                    <a:pt x="267" y="934"/>
                  </a:cubicBezTo>
                  <a:cubicBezTo>
                    <a:pt x="300" y="934"/>
                    <a:pt x="334" y="901"/>
                    <a:pt x="367" y="867"/>
                  </a:cubicBezTo>
                  <a:cubicBezTo>
                    <a:pt x="401" y="834"/>
                    <a:pt x="434" y="801"/>
                    <a:pt x="434" y="767"/>
                  </a:cubicBezTo>
                  <a:cubicBezTo>
                    <a:pt x="467" y="734"/>
                    <a:pt x="467" y="701"/>
                    <a:pt x="501" y="667"/>
                  </a:cubicBezTo>
                  <a:cubicBezTo>
                    <a:pt x="501" y="667"/>
                    <a:pt x="501" y="634"/>
                    <a:pt x="501" y="601"/>
                  </a:cubicBezTo>
                  <a:cubicBezTo>
                    <a:pt x="501" y="567"/>
                    <a:pt x="501" y="567"/>
                    <a:pt x="501" y="567"/>
                  </a:cubicBezTo>
                  <a:lnTo>
                    <a:pt x="467" y="567"/>
                  </a:lnTo>
                  <a:lnTo>
                    <a:pt x="434" y="601"/>
                  </a:lnTo>
                  <a:lnTo>
                    <a:pt x="401" y="601"/>
                  </a:lnTo>
                  <a:lnTo>
                    <a:pt x="401" y="634"/>
                  </a:lnTo>
                  <a:cubicBezTo>
                    <a:pt x="401" y="667"/>
                    <a:pt x="367" y="667"/>
                    <a:pt x="367" y="701"/>
                  </a:cubicBezTo>
                  <a:cubicBezTo>
                    <a:pt x="334" y="734"/>
                    <a:pt x="300" y="767"/>
                    <a:pt x="267" y="801"/>
                  </a:cubicBezTo>
                  <a:lnTo>
                    <a:pt x="167" y="801"/>
                  </a:lnTo>
                  <a:cubicBezTo>
                    <a:pt x="134" y="734"/>
                    <a:pt x="100" y="701"/>
                    <a:pt x="134" y="634"/>
                  </a:cubicBezTo>
                  <a:lnTo>
                    <a:pt x="501" y="434"/>
                  </a:lnTo>
                  <a:cubicBezTo>
                    <a:pt x="501" y="400"/>
                    <a:pt x="501" y="400"/>
                    <a:pt x="501" y="400"/>
                  </a:cubicBezTo>
                  <a:cubicBezTo>
                    <a:pt x="501" y="400"/>
                    <a:pt x="501" y="367"/>
                    <a:pt x="501" y="367"/>
                  </a:cubicBezTo>
                  <a:lnTo>
                    <a:pt x="501" y="300"/>
                  </a:lnTo>
                  <a:cubicBezTo>
                    <a:pt x="501" y="267"/>
                    <a:pt x="501" y="200"/>
                    <a:pt x="501" y="134"/>
                  </a:cubicBezTo>
                  <a:cubicBezTo>
                    <a:pt x="501" y="100"/>
                    <a:pt x="467" y="67"/>
                    <a:pt x="434" y="34"/>
                  </a:cubicBezTo>
                  <a:cubicBezTo>
                    <a:pt x="434" y="34"/>
                    <a:pt x="401"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0" name="Google Shape;1180;p34"/>
            <p:cNvSpPr/>
            <p:nvPr/>
          </p:nvSpPr>
          <p:spPr>
            <a:xfrm>
              <a:off x="4101425" y="2237050"/>
              <a:ext cx="15875" cy="32550"/>
            </a:xfrm>
            <a:custGeom>
              <a:rect b="b" l="l" r="r" t="t"/>
              <a:pathLst>
                <a:path extrusionOk="0" h="1302" w="635">
                  <a:moveTo>
                    <a:pt x="468" y="0"/>
                  </a:moveTo>
                  <a:cubicBezTo>
                    <a:pt x="434" y="0"/>
                    <a:pt x="368" y="0"/>
                    <a:pt x="334" y="34"/>
                  </a:cubicBezTo>
                  <a:cubicBezTo>
                    <a:pt x="268" y="67"/>
                    <a:pt x="201" y="67"/>
                    <a:pt x="168" y="134"/>
                  </a:cubicBezTo>
                  <a:cubicBezTo>
                    <a:pt x="134" y="167"/>
                    <a:pt x="101" y="200"/>
                    <a:pt x="68" y="234"/>
                  </a:cubicBezTo>
                  <a:cubicBezTo>
                    <a:pt x="34" y="300"/>
                    <a:pt x="34" y="334"/>
                    <a:pt x="1" y="401"/>
                  </a:cubicBezTo>
                  <a:cubicBezTo>
                    <a:pt x="1" y="434"/>
                    <a:pt x="1" y="501"/>
                    <a:pt x="1" y="534"/>
                  </a:cubicBezTo>
                  <a:cubicBezTo>
                    <a:pt x="1" y="567"/>
                    <a:pt x="1" y="634"/>
                    <a:pt x="1" y="667"/>
                  </a:cubicBezTo>
                  <a:cubicBezTo>
                    <a:pt x="1" y="701"/>
                    <a:pt x="34" y="734"/>
                    <a:pt x="34" y="734"/>
                  </a:cubicBezTo>
                  <a:cubicBezTo>
                    <a:pt x="68" y="767"/>
                    <a:pt x="101" y="767"/>
                    <a:pt x="101" y="767"/>
                  </a:cubicBezTo>
                  <a:lnTo>
                    <a:pt x="201" y="767"/>
                  </a:lnTo>
                  <a:lnTo>
                    <a:pt x="301" y="734"/>
                  </a:lnTo>
                  <a:lnTo>
                    <a:pt x="434" y="734"/>
                  </a:lnTo>
                  <a:cubicBezTo>
                    <a:pt x="434" y="767"/>
                    <a:pt x="434" y="767"/>
                    <a:pt x="434" y="801"/>
                  </a:cubicBezTo>
                  <a:cubicBezTo>
                    <a:pt x="434" y="834"/>
                    <a:pt x="434" y="834"/>
                    <a:pt x="434" y="868"/>
                  </a:cubicBezTo>
                  <a:cubicBezTo>
                    <a:pt x="434" y="901"/>
                    <a:pt x="434" y="901"/>
                    <a:pt x="401" y="934"/>
                  </a:cubicBezTo>
                  <a:cubicBezTo>
                    <a:pt x="401" y="968"/>
                    <a:pt x="368" y="968"/>
                    <a:pt x="368" y="1001"/>
                  </a:cubicBezTo>
                  <a:lnTo>
                    <a:pt x="301" y="1034"/>
                  </a:lnTo>
                  <a:cubicBezTo>
                    <a:pt x="268" y="1034"/>
                    <a:pt x="234" y="1068"/>
                    <a:pt x="234" y="1068"/>
                  </a:cubicBezTo>
                  <a:lnTo>
                    <a:pt x="168" y="1068"/>
                  </a:lnTo>
                  <a:cubicBezTo>
                    <a:pt x="168" y="1068"/>
                    <a:pt x="134" y="1068"/>
                    <a:pt x="134" y="1034"/>
                  </a:cubicBezTo>
                  <a:cubicBezTo>
                    <a:pt x="134" y="1034"/>
                    <a:pt x="134" y="1034"/>
                    <a:pt x="134" y="1001"/>
                  </a:cubicBezTo>
                  <a:lnTo>
                    <a:pt x="101" y="1001"/>
                  </a:lnTo>
                  <a:lnTo>
                    <a:pt x="34" y="1068"/>
                  </a:lnTo>
                  <a:cubicBezTo>
                    <a:pt x="34" y="1068"/>
                    <a:pt x="1" y="1101"/>
                    <a:pt x="1" y="1134"/>
                  </a:cubicBezTo>
                  <a:cubicBezTo>
                    <a:pt x="1" y="1168"/>
                    <a:pt x="1" y="1201"/>
                    <a:pt x="34" y="1234"/>
                  </a:cubicBezTo>
                  <a:cubicBezTo>
                    <a:pt x="34" y="1268"/>
                    <a:pt x="68" y="1301"/>
                    <a:pt x="101" y="1301"/>
                  </a:cubicBezTo>
                  <a:lnTo>
                    <a:pt x="201" y="1301"/>
                  </a:lnTo>
                  <a:cubicBezTo>
                    <a:pt x="234" y="1301"/>
                    <a:pt x="301" y="1268"/>
                    <a:pt x="334" y="1268"/>
                  </a:cubicBezTo>
                  <a:cubicBezTo>
                    <a:pt x="368" y="1234"/>
                    <a:pt x="401" y="1201"/>
                    <a:pt x="468" y="1134"/>
                  </a:cubicBezTo>
                  <a:cubicBezTo>
                    <a:pt x="501" y="1101"/>
                    <a:pt x="535" y="1068"/>
                    <a:pt x="568" y="1034"/>
                  </a:cubicBezTo>
                  <a:cubicBezTo>
                    <a:pt x="568" y="968"/>
                    <a:pt x="601" y="934"/>
                    <a:pt x="601" y="868"/>
                  </a:cubicBezTo>
                  <a:cubicBezTo>
                    <a:pt x="635" y="834"/>
                    <a:pt x="635" y="767"/>
                    <a:pt x="635" y="734"/>
                  </a:cubicBezTo>
                  <a:cubicBezTo>
                    <a:pt x="635" y="667"/>
                    <a:pt x="635" y="634"/>
                    <a:pt x="635" y="601"/>
                  </a:cubicBezTo>
                  <a:cubicBezTo>
                    <a:pt x="635" y="567"/>
                    <a:pt x="601" y="567"/>
                    <a:pt x="601" y="534"/>
                  </a:cubicBezTo>
                  <a:cubicBezTo>
                    <a:pt x="568" y="501"/>
                    <a:pt x="535" y="501"/>
                    <a:pt x="501" y="501"/>
                  </a:cubicBezTo>
                  <a:lnTo>
                    <a:pt x="401" y="501"/>
                  </a:lnTo>
                  <a:lnTo>
                    <a:pt x="301" y="534"/>
                  </a:lnTo>
                  <a:lnTo>
                    <a:pt x="268" y="534"/>
                  </a:lnTo>
                  <a:lnTo>
                    <a:pt x="234" y="501"/>
                  </a:lnTo>
                  <a:cubicBezTo>
                    <a:pt x="234" y="501"/>
                    <a:pt x="234" y="467"/>
                    <a:pt x="234" y="467"/>
                  </a:cubicBezTo>
                  <a:cubicBezTo>
                    <a:pt x="234" y="434"/>
                    <a:pt x="234" y="401"/>
                    <a:pt x="234" y="401"/>
                  </a:cubicBezTo>
                  <a:cubicBezTo>
                    <a:pt x="234" y="367"/>
                    <a:pt x="268" y="334"/>
                    <a:pt x="268" y="334"/>
                  </a:cubicBezTo>
                  <a:cubicBezTo>
                    <a:pt x="268" y="300"/>
                    <a:pt x="301" y="300"/>
                    <a:pt x="301" y="267"/>
                  </a:cubicBezTo>
                  <a:lnTo>
                    <a:pt x="368" y="234"/>
                  </a:lnTo>
                  <a:cubicBezTo>
                    <a:pt x="401" y="200"/>
                    <a:pt x="434" y="200"/>
                    <a:pt x="468" y="200"/>
                  </a:cubicBezTo>
                  <a:cubicBezTo>
                    <a:pt x="501" y="234"/>
                    <a:pt x="501" y="234"/>
                    <a:pt x="501" y="267"/>
                  </a:cubicBezTo>
                  <a:lnTo>
                    <a:pt x="535" y="267"/>
                  </a:lnTo>
                  <a:lnTo>
                    <a:pt x="635" y="200"/>
                  </a:lnTo>
                  <a:cubicBezTo>
                    <a:pt x="635" y="167"/>
                    <a:pt x="635" y="167"/>
                    <a:pt x="635" y="134"/>
                  </a:cubicBezTo>
                  <a:cubicBezTo>
                    <a:pt x="635" y="134"/>
                    <a:pt x="635" y="100"/>
                    <a:pt x="635" y="67"/>
                  </a:cubicBezTo>
                  <a:cubicBezTo>
                    <a:pt x="601" y="34"/>
                    <a:pt x="601"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1" name="Google Shape;1181;p34"/>
            <p:cNvSpPr/>
            <p:nvPr/>
          </p:nvSpPr>
          <p:spPr>
            <a:xfrm>
              <a:off x="4120625" y="2232050"/>
              <a:ext cx="12525" cy="27525"/>
            </a:xfrm>
            <a:custGeom>
              <a:rect b="b" l="l" r="r" t="t"/>
              <a:pathLst>
                <a:path extrusionOk="0" h="1101" w="501">
                  <a:moveTo>
                    <a:pt x="467" y="0"/>
                  </a:moveTo>
                  <a:lnTo>
                    <a:pt x="400" y="67"/>
                  </a:lnTo>
                  <a:cubicBezTo>
                    <a:pt x="367" y="67"/>
                    <a:pt x="367" y="67"/>
                    <a:pt x="367" y="100"/>
                  </a:cubicBezTo>
                  <a:cubicBezTo>
                    <a:pt x="367" y="100"/>
                    <a:pt x="367" y="100"/>
                    <a:pt x="367" y="134"/>
                  </a:cubicBezTo>
                  <a:lnTo>
                    <a:pt x="367" y="534"/>
                  </a:lnTo>
                  <a:cubicBezTo>
                    <a:pt x="367" y="601"/>
                    <a:pt x="367" y="667"/>
                    <a:pt x="334" y="734"/>
                  </a:cubicBezTo>
                  <a:cubicBezTo>
                    <a:pt x="334" y="767"/>
                    <a:pt x="300" y="801"/>
                    <a:pt x="234" y="834"/>
                  </a:cubicBezTo>
                  <a:cubicBezTo>
                    <a:pt x="217" y="851"/>
                    <a:pt x="200" y="859"/>
                    <a:pt x="188" y="859"/>
                  </a:cubicBezTo>
                  <a:cubicBezTo>
                    <a:pt x="175" y="859"/>
                    <a:pt x="167" y="851"/>
                    <a:pt x="167" y="834"/>
                  </a:cubicBezTo>
                  <a:cubicBezTo>
                    <a:pt x="133" y="801"/>
                    <a:pt x="133" y="734"/>
                    <a:pt x="133" y="701"/>
                  </a:cubicBezTo>
                  <a:lnTo>
                    <a:pt x="133" y="267"/>
                  </a:lnTo>
                  <a:cubicBezTo>
                    <a:pt x="133" y="267"/>
                    <a:pt x="133" y="267"/>
                    <a:pt x="133" y="234"/>
                  </a:cubicBezTo>
                  <a:lnTo>
                    <a:pt x="100" y="234"/>
                  </a:lnTo>
                  <a:lnTo>
                    <a:pt x="33" y="300"/>
                  </a:lnTo>
                  <a:cubicBezTo>
                    <a:pt x="0" y="300"/>
                    <a:pt x="0" y="300"/>
                    <a:pt x="0" y="334"/>
                  </a:cubicBezTo>
                  <a:cubicBezTo>
                    <a:pt x="0" y="334"/>
                    <a:pt x="0" y="334"/>
                    <a:pt x="0" y="367"/>
                  </a:cubicBezTo>
                  <a:lnTo>
                    <a:pt x="0" y="801"/>
                  </a:lnTo>
                  <a:cubicBezTo>
                    <a:pt x="0" y="834"/>
                    <a:pt x="0" y="901"/>
                    <a:pt x="0" y="934"/>
                  </a:cubicBezTo>
                  <a:cubicBezTo>
                    <a:pt x="0" y="967"/>
                    <a:pt x="0" y="1001"/>
                    <a:pt x="33" y="1034"/>
                  </a:cubicBezTo>
                  <a:cubicBezTo>
                    <a:pt x="33" y="1068"/>
                    <a:pt x="67" y="1068"/>
                    <a:pt x="100" y="1101"/>
                  </a:cubicBezTo>
                  <a:cubicBezTo>
                    <a:pt x="133" y="1101"/>
                    <a:pt x="167" y="1068"/>
                    <a:pt x="200" y="1068"/>
                  </a:cubicBezTo>
                  <a:cubicBezTo>
                    <a:pt x="234" y="1034"/>
                    <a:pt x="267" y="1001"/>
                    <a:pt x="300" y="967"/>
                  </a:cubicBezTo>
                  <a:cubicBezTo>
                    <a:pt x="334" y="934"/>
                    <a:pt x="334" y="901"/>
                    <a:pt x="367" y="867"/>
                  </a:cubicBezTo>
                  <a:lnTo>
                    <a:pt x="367" y="901"/>
                  </a:lnTo>
                  <a:lnTo>
                    <a:pt x="367" y="934"/>
                  </a:lnTo>
                  <a:lnTo>
                    <a:pt x="400" y="934"/>
                  </a:lnTo>
                  <a:lnTo>
                    <a:pt x="467" y="901"/>
                  </a:lnTo>
                  <a:lnTo>
                    <a:pt x="500" y="867"/>
                  </a:lnTo>
                  <a:cubicBezTo>
                    <a:pt x="500" y="867"/>
                    <a:pt x="500" y="834"/>
                    <a:pt x="500" y="834"/>
                  </a:cubicBezTo>
                  <a:lnTo>
                    <a:pt x="500" y="33"/>
                  </a:lnTo>
                  <a:cubicBezTo>
                    <a:pt x="500" y="33"/>
                    <a:pt x="500" y="33"/>
                    <a:pt x="5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2" name="Google Shape;1182;p34"/>
            <p:cNvSpPr/>
            <p:nvPr/>
          </p:nvSpPr>
          <p:spPr>
            <a:xfrm>
              <a:off x="4138125" y="2221200"/>
              <a:ext cx="13375" cy="30875"/>
            </a:xfrm>
            <a:custGeom>
              <a:rect b="b" l="l" r="r" t="t"/>
              <a:pathLst>
                <a:path extrusionOk="0" h="1235" w="535">
                  <a:moveTo>
                    <a:pt x="334" y="367"/>
                  </a:moveTo>
                  <a:cubicBezTo>
                    <a:pt x="367" y="401"/>
                    <a:pt x="401" y="434"/>
                    <a:pt x="401" y="501"/>
                  </a:cubicBezTo>
                  <a:lnTo>
                    <a:pt x="401" y="601"/>
                  </a:lnTo>
                  <a:cubicBezTo>
                    <a:pt x="367" y="668"/>
                    <a:pt x="367" y="734"/>
                    <a:pt x="334" y="801"/>
                  </a:cubicBezTo>
                  <a:cubicBezTo>
                    <a:pt x="334" y="834"/>
                    <a:pt x="301" y="868"/>
                    <a:pt x="234" y="901"/>
                  </a:cubicBezTo>
                  <a:lnTo>
                    <a:pt x="167" y="901"/>
                  </a:lnTo>
                  <a:cubicBezTo>
                    <a:pt x="134" y="868"/>
                    <a:pt x="101" y="801"/>
                    <a:pt x="134" y="768"/>
                  </a:cubicBezTo>
                  <a:cubicBezTo>
                    <a:pt x="101" y="734"/>
                    <a:pt x="101" y="734"/>
                    <a:pt x="134" y="701"/>
                  </a:cubicBezTo>
                  <a:cubicBezTo>
                    <a:pt x="101" y="668"/>
                    <a:pt x="101" y="668"/>
                    <a:pt x="134" y="634"/>
                  </a:cubicBezTo>
                  <a:cubicBezTo>
                    <a:pt x="134" y="568"/>
                    <a:pt x="134" y="534"/>
                    <a:pt x="167" y="467"/>
                  </a:cubicBezTo>
                  <a:cubicBezTo>
                    <a:pt x="167" y="434"/>
                    <a:pt x="201" y="401"/>
                    <a:pt x="234" y="367"/>
                  </a:cubicBezTo>
                  <a:close/>
                  <a:moveTo>
                    <a:pt x="101" y="0"/>
                  </a:moveTo>
                  <a:lnTo>
                    <a:pt x="1" y="34"/>
                  </a:lnTo>
                  <a:cubicBezTo>
                    <a:pt x="1" y="34"/>
                    <a:pt x="1" y="34"/>
                    <a:pt x="1" y="67"/>
                  </a:cubicBezTo>
                  <a:cubicBezTo>
                    <a:pt x="1" y="67"/>
                    <a:pt x="1" y="67"/>
                    <a:pt x="1" y="101"/>
                  </a:cubicBezTo>
                  <a:lnTo>
                    <a:pt x="1" y="1201"/>
                  </a:lnTo>
                  <a:cubicBezTo>
                    <a:pt x="1" y="1201"/>
                    <a:pt x="1" y="1201"/>
                    <a:pt x="1" y="1235"/>
                  </a:cubicBezTo>
                  <a:lnTo>
                    <a:pt x="101" y="1168"/>
                  </a:lnTo>
                  <a:lnTo>
                    <a:pt x="134" y="1135"/>
                  </a:lnTo>
                  <a:cubicBezTo>
                    <a:pt x="134" y="1135"/>
                    <a:pt x="134" y="1135"/>
                    <a:pt x="134" y="1101"/>
                  </a:cubicBezTo>
                  <a:lnTo>
                    <a:pt x="234" y="1101"/>
                  </a:lnTo>
                  <a:lnTo>
                    <a:pt x="267" y="1068"/>
                  </a:lnTo>
                  <a:cubicBezTo>
                    <a:pt x="334" y="1035"/>
                    <a:pt x="367" y="1001"/>
                    <a:pt x="367" y="968"/>
                  </a:cubicBezTo>
                  <a:cubicBezTo>
                    <a:pt x="401" y="934"/>
                    <a:pt x="434" y="901"/>
                    <a:pt x="468" y="834"/>
                  </a:cubicBezTo>
                  <a:cubicBezTo>
                    <a:pt x="468" y="801"/>
                    <a:pt x="501" y="734"/>
                    <a:pt x="501" y="701"/>
                  </a:cubicBezTo>
                  <a:cubicBezTo>
                    <a:pt x="501" y="634"/>
                    <a:pt x="534" y="601"/>
                    <a:pt x="534" y="534"/>
                  </a:cubicBezTo>
                  <a:lnTo>
                    <a:pt x="534" y="401"/>
                  </a:lnTo>
                  <a:cubicBezTo>
                    <a:pt x="534" y="367"/>
                    <a:pt x="501" y="334"/>
                    <a:pt x="501" y="267"/>
                  </a:cubicBezTo>
                  <a:cubicBezTo>
                    <a:pt x="501" y="234"/>
                    <a:pt x="468" y="201"/>
                    <a:pt x="468" y="167"/>
                  </a:cubicBezTo>
                  <a:cubicBezTo>
                    <a:pt x="434" y="167"/>
                    <a:pt x="401" y="134"/>
                    <a:pt x="367" y="134"/>
                  </a:cubicBezTo>
                  <a:cubicBezTo>
                    <a:pt x="334" y="134"/>
                    <a:pt x="301" y="134"/>
                    <a:pt x="267" y="167"/>
                  </a:cubicBezTo>
                  <a:lnTo>
                    <a:pt x="234" y="234"/>
                  </a:lnTo>
                  <a:lnTo>
                    <a:pt x="167" y="267"/>
                  </a:lnTo>
                  <a:lnTo>
                    <a:pt x="134" y="334"/>
                  </a:ln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3" name="Google Shape;1183;p34"/>
            <p:cNvSpPr/>
            <p:nvPr/>
          </p:nvSpPr>
          <p:spPr>
            <a:xfrm>
              <a:off x="4156475" y="2209975"/>
              <a:ext cx="19200" cy="32100"/>
            </a:xfrm>
            <a:custGeom>
              <a:rect b="b" l="l" r="r" t="t"/>
              <a:pathLst>
                <a:path extrusionOk="0" h="1284" w="768">
                  <a:moveTo>
                    <a:pt x="634" y="1"/>
                  </a:moveTo>
                  <a:cubicBezTo>
                    <a:pt x="612" y="1"/>
                    <a:pt x="590" y="16"/>
                    <a:pt x="567" y="16"/>
                  </a:cubicBezTo>
                  <a:lnTo>
                    <a:pt x="501" y="49"/>
                  </a:lnTo>
                  <a:cubicBezTo>
                    <a:pt x="501" y="83"/>
                    <a:pt x="467" y="83"/>
                    <a:pt x="467" y="116"/>
                  </a:cubicBezTo>
                  <a:cubicBezTo>
                    <a:pt x="434" y="149"/>
                    <a:pt x="434" y="149"/>
                    <a:pt x="401" y="183"/>
                  </a:cubicBezTo>
                  <a:cubicBezTo>
                    <a:pt x="401" y="216"/>
                    <a:pt x="401" y="249"/>
                    <a:pt x="367" y="283"/>
                  </a:cubicBezTo>
                  <a:cubicBezTo>
                    <a:pt x="367" y="249"/>
                    <a:pt x="334" y="216"/>
                    <a:pt x="301" y="216"/>
                  </a:cubicBezTo>
                  <a:cubicBezTo>
                    <a:pt x="267" y="216"/>
                    <a:pt x="234" y="216"/>
                    <a:pt x="201" y="249"/>
                  </a:cubicBezTo>
                  <a:cubicBezTo>
                    <a:pt x="167" y="249"/>
                    <a:pt x="134" y="283"/>
                    <a:pt x="134" y="316"/>
                  </a:cubicBezTo>
                  <a:cubicBezTo>
                    <a:pt x="107" y="343"/>
                    <a:pt x="79" y="371"/>
                    <a:pt x="70" y="398"/>
                  </a:cubicBezTo>
                  <a:lnTo>
                    <a:pt x="70" y="398"/>
                  </a:lnTo>
                  <a:lnTo>
                    <a:pt x="34" y="416"/>
                  </a:lnTo>
                  <a:cubicBezTo>
                    <a:pt x="0" y="416"/>
                    <a:pt x="0" y="449"/>
                    <a:pt x="0" y="449"/>
                  </a:cubicBezTo>
                  <a:cubicBezTo>
                    <a:pt x="0" y="449"/>
                    <a:pt x="0" y="483"/>
                    <a:pt x="0" y="483"/>
                  </a:cubicBezTo>
                  <a:lnTo>
                    <a:pt x="0" y="1283"/>
                  </a:lnTo>
                  <a:lnTo>
                    <a:pt x="34" y="1283"/>
                  </a:lnTo>
                  <a:lnTo>
                    <a:pt x="100" y="1250"/>
                  </a:lnTo>
                  <a:lnTo>
                    <a:pt x="134" y="1217"/>
                  </a:lnTo>
                  <a:cubicBezTo>
                    <a:pt x="134" y="1217"/>
                    <a:pt x="134" y="1183"/>
                    <a:pt x="134" y="1183"/>
                  </a:cubicBezTo>
                  <a:lnTo>
                    <a:pt x="134" y="750"/>
                  </a:lnTo>
                  <a:cubicBezTo>
                    <a:pt x="134" y="683"/>
                    <a:pt x="134" y="616"/>
                    <a:pt x="167" y="550"/>
                  </a:cubicBezTo>
                  <a:cubicBezTo>
                    <a:pt x="167" y="516"/>
                    <a:pt x="201" y="483"/>
                    <a:pt x="234" y="483"/>
                  </a:cubicBezTo>
                  <a:lnTo>
                    <a:pt x="301" y="483"/>
                  </a:lnTo>
                  <a:cubicBezTo>
                    <a:pt x="334" y="516"/>
                    <a:pt x="334" y="583"/>
                    <a:pt x="334" y="616"/>
                  </a:cubicBezTo>
                  <a:lnTo>
                    <a:pt x="334" y="1050"/>
                  </a:lnTo>
                  <a:cubicBezTo>
                    <a:pt x="334" y="1083"/>
                    <a:pt x="334" y="1083"/>
                    <a:pt x="334" y="1083"/>
                  </a:cubicBezTo>
                  <a:lnTo>
                    <a:pt x="434" y="1050"/>
                  </a:lnTo>
                  <a:cubicBezTo>
                    <a:pt x="434" y="1017"/>
                    <a:pt x="434" y="1017"/>
                    <a:pt x="434" y="1017"/>
                  </a:cubicBezTo>
                  <a:cubicBezTo>
                    <a:pt x="434" y="1017"/>
                    <a:pt x="434" y="983"/>
                    <a:pt x="434" y="983"/>
                  </a:cubicBezTo>
                  <a:lnTo>
                    <a:pt x="434" y="516"/>
                  </a:lnTo>
                  <a:cubicBezTo>
                    <a:pt x="434" y="449"/>
                    <a:pt x="434" y="416"/>
                    <a:pt x="467" y="349"/>
                  </a:cubicBezTo>
                  <a:cubicBezTo>
                    <a:pt x="467" y="316"/>
                    <a:pt x="501" y="283"/>
                    <a:pt x="534" y="283"/>
                  </a:cubicBezTo>
                  <a:cubicBezTo>
                    <a:pt x="551" y="266"/>
                    <a:pt x="567" y="258"/>
                    <a:pt x="580" y="258"/>
                  </a:cubicBezTo>
                  <a:cubicBezTo>
                    <a:pt x="592" y="258"/>
                    <a:pt x="601" y="266"/>
                    <a:pt x="601" y="283"/>
                  </a:cubicBezTo>
                  <a:cubicBezTo>
                    <a:pt x="634" y="316"/>
                    <a:pt x="634" y="349"/>
                    <a:pt x="634" y="416"/>
                  </a:cubicBezTo>
                  <a:lnTo>
                    <a:pt x="634" y="850"/>
                  </a:lnTo>
                  <a:cubicBezTo>
                    <a:pt x="634" y="850"/>
                    <a:pt x="634" y="883"/>
                    <a:pt x="634" y="883"/>
                  </a:cubicBezTo>
                  <a:lnTo>
                    <a:pt x="668" y="883"/>
                  </a:lnTo>
                  <a:lnTo>
                    <a:pt x="734" y="816"/>
                  </a:lnTo>
                  <a:lnTo>
                    <a:pt x="768" y="816"/>
                  </a:lnTo>
                  <a:cubicBezTo>
                    <a:pt x="768" y="783"/>
                    <a:pt x="768" y="783"/>
                    <a:pt x="768" y="783"/>
                  </a:cubicBezTo>
                  <a:lnTo>
                    <a:pt x="768" y="283"/>
                  </a:lnTo>
                  <a:lnTo>
                    <a:pt x="768" y="149"/>
                  </a:lnTo>
                  <a:cubicBezTo>
                    <a:pt x="768" y="116"/>
                    <a:pt x="734" y="83"/>
                    <a:pt x="734" y="49"/>
                  </a:cubicBezTo>
                  <a:cubicBezTo>
                    <a:pt x="701" y="16"/>
                    <a:pt x="701" y="16"/>
                    <a:pt x="668" y="16"/>
                  </a:cubicBezTo>
                  <a:cubicBezTo>
                    <a:pt x="656" y="5"/>
                    <a:pt x="645"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4" name="Google Shape;1184;p34"/>
            <p:cNvSpPr/>
            <p:nvPr/>
          </p:nvSpPr>
          <p:spPr>
            <a:xfrm>
              <a:off x="4179000" y="2196175"/>
              <a:ext cx="3350" cy="30875"/>
            </a:xfrm>
            <a:custGeom>
              <a:rect b="b" l="l" r="r" t="t"/>
              <a:pathLst>
                <a:path extrusionOk="0" h="1235" w="134">
                  <a:moveTo>
                    <a:pt x="133" y="1"/>
                  </a:moveTo>
                  <a:lnTo>
                    <a:pt x="33" y="67"/>
                  </a:lnTo>
                  <a:cubicBezTo>
                    <a:pt x="0" y="67"/>
                    <a:pt x="0" y="67"/>
                    <a:pt x="0" y="101"/>
                  </a:cubicBezTo>
                  <a:cubicBezTo>
                    <a:pt x="0" y="101"/>
                    <a:pt x="0" y="101"/>
                    <a:pt x="0" y="134"/>
                  </a:cubicBezTo>
                  <a:lnTo>
                    <a:pt x="0" y="268"/>
                  </a:lnTo>
                  <a:lnTo>
                    <a:pt x="33" y="268"/>
                  </a:lnTo>
                  <a:lnTo>
                    <a:pt x="133" y="234"/>
                  </a:lnTo>
                  <a:cubicBezTo>
                    <a:pt x="133" y="201"/>
                    <a:pt x="133" y="201"/>
                    <a:pt x="133" y="201"/>
                  </a:cubicBezTo>
                  <a:cubicBezTo>
                    <a:pt x="133" y="201"/>
                    <a:pt x="133" y="168"/>
                    <a:pt x="133" y="168"/>
                  </a:cubicBezTo>
                  <a:lnTo>
                    <a:pt x="133" y="34"/>
                  </a:lnTo>
                  <a:lnTo>
                    <a:pt x="133" y="1"/>
                  </a:lnTo>
                  <a:close/>
                  <a:moveTo>
                    <a:pt x="133" y="334"/>
                  </a:moveTo>
                  <a:lnTo>
                    <a:pt x="33" y="368"/>
                  </a:lnTo>
                  <a:cubicBezTo>
                    <a:pt x="33" y="368"/>
                    <a:pt x="33" y="401"/>
                    <a:pt x="33" y="401"/>
                  </a:cubicBezTo>
                  <a:cubicBezTo>
                    <a:pt x="0" y="401"/>
                    <a:pt x="0" y="434"/>
                    <a:pt x="33" y="434"/>
                  </a:cubicBezTo>
                  <a:lnTo>
                    <a:pt x="33" y="1235"/>
                  </a:lnTo>
                  <a:lnTo>
                    <a:pt x="133" y="1202"/>
                  </a:lnTo>
                  <a:cubicBezTo>
                    <a:pt x="133" y="1202"/>
                    <a:pt x="133" y="1168"/>
                    <a:pt x="133" y="1168"/>
                  </a:cubicBezTo>
                  <a:cubicBezTo>
                    <a:pt x="133" y="1168"/>
                    <a:pt x="133" y="1135"/>
                    <a:pt x="133" y="1135"/>
                  </a:cubicBezTo>
                  <a:lnTo>
                    <a:pt x="133" y="368"/>
                  </a:lnTo>
                  <a:cubicBezTo>
                    <a:pt x="133" y="334"/>
                    <a:pt x="133" y="334"/>
                    <a:pt x="133" y="334"/>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5" name="Google Shape;1185;p34"/>
            <p:cNvSpPr/>
            <p:nvPr/>
          </p:nvSpPr>
          <p:spPr>
            <a:xfrm>
              <a:off x="4184825" y="2191175"/>
              <a:ext cx="10875" cy="29625"/>
            </a:xfrm>
            <a:custGeom>
              <a:rect b="b" l="l" r="r" t="t"/>
              <a:pathLst>
                <a:path extrusionOk="0" h="1185" w="435">
                  <a:moveTo>
                    <a:pt x="201" y="1"/>
                  </a:moveTo>
                  <a:lnTo>
                    <a:pt x="101" y="67"/>
                  </a:lnTo>
                  <a:cubicBezTo>
                    <a:pt x="101" y="101"/>
                    <a:pt x="101" y="101"/>
                    <a:pt x="101" y="101"/>
                  </a:cubicBezTo>
                  <a:lnTo>
                    <a:pt x="101" y="401"/>
                  </a:lnTo>
                  <a:lnTo>
                    <a:pt x="34" y="434"/>
                  </a:lnTo>
                  <a:cubicBezTo>
                    <a:pt x="34" y="434"/>
                    <a:pt x="34" y="434"/>
                    <a:pt x="34" y="468"/>
                  </a:cubicBezTo>
                  <a:cubicBezTo>
                    <a:pt x="1" y="468"/>
                    <a:pt x="1" y="468"/>
                    <a:pt x="34" y="501"/>
                  </a:cubicBezTo>
                  <a:lnTo>
                    <a:pt x="34" y="601"/>
                  </a:lnTo>
                  <a:cubicBezTo>
                    <a:pt x="1" y="601"/>
                    <a:pt x="1" y="634"/>
                    <a:pt x="34" y="634"/>
                  </a:cubicBezTo>
                  <a:lnTo>
                    <a:pt x="101" y="568"/>
                  </a:lnTo>
                  <a:lnTo>
                    <a:pt x="101" y="935"/>
                  </a:lnTo>
                  <a:cubicBezTo>
                    <a:pt x="101" y="1001"/>
                    <a:pt x="134" y="1101"/>
                    <a:pt x="167" y="1135"/>
                  </a:cubicBezTo>
                  <a:cubicBezTo>
                    <a:pt x="184" y="1168"/>
                    <a:pt x="209" y="1185"/>
                    <a:pt x="238" y="1185"/>
                  </a:cubicBezTo>
                  <a:cubicBezTo>
                    <a:pt x="267" y="1185"/>
                    <a:pt x="301" y="1168"/>
                    <a:pt x="334" y="1135"/>
                  </a:cubicBezTo>
                  <a:lnTo>
                    <a:pt x="401" y="1101"/>
                  </a:lnTo>
                  <a:cubicBezTo>
                    <a:pt x="401" y="1101"/>
                    <a:pt x="434" y="1101"/>
                    <a:pt x="434" y="1068"/>
                  </a:cubicBezTo>
                  <a:cubicBezTo>
                    <a:pt x="434" y="1068"/>
                    <a:pt x="434" y="1035"/>
                    <a:pt x="434" y="1035"/>
                  </a:cubicBezTo>
                  <a:lnTo>
                    <a:pt x="434" y="935"/>
                  </a:lnTo>
                  <a:lnTo>
                    <a:pt x="434" y="901"/>
                  </a:lnTo>
                  <a:lnTo>
                    <a:pt x="401" y="901"/>
                  </a:lnTo>
                  <a:lnTo>
                    <a:pt x="334" y="935"/>
                  </a:lnTo>
                  <a:lnTo>
                    <a:pt x="267" y="935"/>
                  </a:lnTo>
                  <a:cubicBezTo>
                    <a:pt x="267" y="901"/>
                    <a:pt x="267" y="901"/>
                    <a:pt x="267" y="868"/>
                  </a:cubicBezTo>
                  <a:lnTo>
                    <a:pt x="201" y="501"/>
                  </a:lnTo>
                  <a:lnTo>
                    <a:pt x="334" y="434"/>
                  </a:lnTo>
                  <a:cubicBezTo>
                    <a:pt x="334" y="401"/>
                    <a:pt x="334" y="401"/>
                    <a:pt x="367" y="401"/>
                  </a:cubicBezTo>
                  <a:cubicBezTo>
                    <a:pt x="367" y="368"/>
                    <a:pt x="367" y="368"/>
                    <a:pt x="367" y="368"/>
                  </a:cubicBezTo>
                  <a:lnTo>
                    <a:pt x="367" y="234"/>
                  </a:lnTo>
                  <a:cubicBezTo>
                    <a:pt x="351" y="217"/>
                    <a:pt x="342" y="209"/>
                    <a:pt x="338" y="209"/>
                  </a:cubicBezTo>
                  <a:cubicBezTo>
                    <a:pt x="334" y="209"/>
                    <a:pt x="334" y="217"/>
                    <a:pt x="334" y="234"/>
                  </a:cubicBezTo>
                  <a:lnTo>
                    <a:pt x="201" y="301"/>
                  </a:lnTo>
                  <a:lnTo>
                    <a:pt x="201" y="34"/>
                  </a:lnTo>
                  <a:cubicBezTo>
                    <a:pt x="201" y="34"/>
                    <a:pt x="201" y="1"/>
                    <a:pt x="2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6" name="Google Shape;1186;p34"/>
            <p:cNvSpPr/>
            <p:nvPr/>
          </p:nvSpPr>
          <p:spPr>
            <a:xfrm>
              <a:off x="4197325" y="2184500"/>
              <a:ext cx="10050" cy="29000"/>
            </a:xfrm>
            <a:custGeom>
              <a:rect b="b" l="l" r="r" t="t"/>
              <a:pathLst>
                <a:path extrusionOk="0" h="1160" w="402">
                  <a:moveTo>
                    <a:pt x="201" y="1"/>
                  </a:moveTo>
                  <a:lnTo>
                    <a:pt x="101" y="67"/>
                  </a:lnTo>
                  <a:cubicBezTo>
                    <a:pt x="101" y="67"/>
                    <a:pt x="101" y="67"/>
                    <a:pt x="101" y="101"/>
                  </a:cubicBezTo>
                  <a:cubicBezTo>
                    <a:pt x="68" y="101"/>
                    <a:pt x="68" y="101"/>
                    <a:pt x="101" y="134"/>
                  </a:cubicBezTo>
                  <a:lnTo>
                    <a:pt x="101" y="368"/>
                  </a:lnTo>
                  <a:lnTo>
                    <a:pt x="1" y="401"/>
                  </a:lnTo>
                  <a:lnTo>
                    <a:pt x="1" y="434"/>
                  </a:lnTo>
                  <a:cubicBezTo>
                    <a:pt x="1" y="434"/>
                    <a:pt x="1" y="468"/>
                    <a:pt x="1" y="468"/>
                  </a:cubicBezTo>
                  <a:lnTo>
                    <a:pt x="1" y="568"/>
                  </a:lnTo>
                  <a:cubicBezTo>
                    <a:pt x="1" y="601"/>
                    <a:pt x="1" y="601"/>
                    <a:pt x="1" y="601"/>
                  </a:cubicBezTo>
                  <a:lnTo>
                    <a:pt x="101" y="568"/>
                  </a:lnTo>
                  <a:lnTo>
                    <a:pt x="101" y="935"/>
                  </a:lnTo>
                  <a:cubicBezTo>
                    <a:pt x="101" y="1035"/>
                    <a:pt x="101" y="1102"/>
                    <a:pt x="134" y="1135"/>
                  </a:cubicBezTo>
                  <a:cubicBezTo>
                    <a:pt x="151" y="1152"/>
                    <a:pt x="176" y="1160"/>
                    <a:pt x="205" y="1160"/>
                  </a:cubicBezTo>
                  <a:cubicBezTo>
                    <a:pt x="234" y="1160"/>
                    <a:pt x="268" y="1152"/>
                    <a:pt x="301" y="1135"/>
                  </a:cubicBezTo>
                  <a:lnTo>
                    <a:pt x="368" y="1102"/>
                  </a:lnTo>
                  <a:cubicBezTo>
                    <a:pt x="401" y="1068"/>
                    <a:pt x="401" y="1068"/>
                    <a:pt x="401" y="1068"/>
                  </a:cubicBezTo>
                  <a:cubicBezTo>
                    <a:pt x="401" y="1035"/>
                    <a:pt x="401" y="1035"/>
                    <a:pt x="401" y="1035"/>
                  </a:cubicBezTo>
                  <a:lnTo>
                    <a:pt x="401" y="901"/>
                  </a:lnTo>
                  <a:lnTo>
                    <a:pt x="368" y="901"/>
                  </a:lnTo>
                  <a:lnTo>
                    <a:pt x="301" y="935"/>
                  </a:lnTo>
                  <a:lnTo>
                    <a:pt x="234" y="935"/>
                  </a:lnTo>
                  <a:cubicBezTo>
                    <a:pt x="234" y="901"/>
                    <a:pt x="234" y="868"/>
                    <a:pt x="234" y="868"/>
                  </a:cubicBezTo>
                  <a:lnTo>
                    <a:pt x="201" y="501"/>
                  </a:lnTo>
                  <a:lnTo>
                    <a:pt x="334" y="434"/>
                  </a:lnTo>
                  <a:cubicBezTo>
                    <a:pt x="334" y="434"/>
                    <a:pt x="334" y="401"/>
                    <a:pt x="368" y="401"/>
                  </a:cubicBezTo>
                  <a:cubicBezTo>
                    <a:pt x="368" y="401"/>
                    <a:pt x="368" y="368"/>
                    <a:pt x="368" y="368"/>
                  </a:cubicBezTo>
                  <a:lnTo>
                    <a:pt x="368" y="268"/>
                  </a:lnTo>
                  <a:lnTo>
                    <a:pt x="368" y="234"/>
                  </a:lnTo>
                  <a:lnTo>
                    <a:pt x="334" y="234"/>
                  </a:lnTo>
                  <a:lnTo>
                    <a:pt x="201" y="301"/>
                  </a:lnTo>
                  <a:lnTo>
                    <a:pt x="201" y="34"/>
                  </a:lnTo>
                  <a:cubicBezTo>
                    <a:pt x="201" y="34"/>
                    <a:pt x="201" y="34"/>
                    <a:pt x="2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7" name="Google Shape;1187;p34"/>
            <p:cNvSpPr/>
            <p:nvPr/>
          </p:nvSpPr>
          <p:spPr>
            <a:xfrm>
              <a:off x="4209000" y="2182850"/>
              <a:ext cx="13375" cy="25025"/>
            </a:xfrm>
            <a:custGeom>
              <a:rect b="b" l="l" r="r" t="t"/>
              <a:pathLst>
                <a:path extrusionOk="0" h="1001" w="535">
                  <a:moveTo>
                    <a:pt x="401" y="234"/>
                  </a:moveTo>
                  <a:cubicBezTo>
                    <a:pt x="435" y="234"/>
                    <a:pt x="435" y="267"/>
                    <a:pt x="435" y="267"/>
                  </a:cubicBezTo>
                  <a:cubicBezTo>
                    <a:pt x="435" y="267"/>
                    <a:pt x="435" y="300"/>
                    <a:pt x="435" y="334"/>
                  </a:cubicBezTo>
                  <a:lnTo>
                    <a:pt x="201" y="467"/>
                  </a:lnTo>
                  <a:cubicBezTo>
                    <a:pt x="201" y="434"/>
                    <a:pt x="201" y="434"/>
                    <a:pt x="201" y="400"/>
                  </a:cubicBezTo>
                  <a:cubicBezTo>
                    <a:pt x="201" y="367"/>
                    <a:pt x="201" y="367"/>
                    <a:pt x="201" y="334"/>
                  </a:cubicBezTo>
                  <a:cubicBezTo>
                    <a:pt x="234" y="300"/>
                    <a:pt x="234" y="300"/>
                    <a:pt x="268" y="267"/>
                  </a:cubicBezTo>
                  <a:cubicBezTo>
                    <a:pt x="268" y="267"/>
                    <a:pt x="301" y="234"/>
                    <a:pt x="301" y="234"/>
                  </a:cubicBezTo>
                  <a:close/>
                  <a:moveTo>
                    <a:pt x="401" y="0"/>
                  </a:moveTo>
                  <a:cubicBezTo>
                    <a:pt x="368" y="0"/>
                    <a:pt x="334" y="33"/>
                    <a:pt x="301" y="33"/>
                  </a:cubicBezTo>
                  <a:cubicBezTo>
                    <a:pt x="234" y="67"/>
                    <a:pt x="201" y="100"/>
                    <a:pt x="168" y="133"/>
                  </a:cubicBezTo>
                  <a:cubicBezTo>
                    <a:pt x="134" y="200"/>
                    <a:pt x="101" y="234"/>
                    <a:pt x="101" y="300"/>
                  </a:cubicBezTo>
                  <a:cubicBezTo>
                    <a:pt x="68" y="334"/>
                    <a:pt x="68" y="400"/>
                    <a:pt x="34" y="467"/>
                  </a:cubicBezTo>
                  <a:cubicBezTo>
                    <a:pt x="34" y="534"/>
                    <a:pt x="34" y="600"/>
                    <a:pt x="34" y="667"/>
                  </a:cubicBezTo>
                  <a:cubicBezTo>
                    <a:pt x="34" y="701"/>
                    <a:pt x="1" y="767"/>
                    <a:pt x="1" y="834"/>
                  </a:cubicBezTo>
                  <a:cubicBezTo>
                    <a:pt x="34" y="867"/>
                    <a:pt x="34" y="901"/>
                    <a:pt x="68" y="934"/>
                  </a:cubicBezTo>
                  <a:cubicBezTo>
                    <a:pt x="101" y="967"/>
                    <a:pt x="101" y="1001"/>
                    <a:pt x="134" y="1001"/>
                  </a:cubicBezTo>
                  <a:cubicBezTo>
                    <a:pt x="201" y="1001"/>
                    <a:pt x="234" y="967"/>
                    <a:pt x="268" y="967"/>
                  </a:cubicBezTo>
                  <a:cubicBezTo>
                    <a:pt x="301" y="934"/>
                    <a:pt x="334" y="901"/>
                    <a:pt x="368" y="867"/>
                  </a:cubicBezTo>
                  <a:cubicBezTo>
                    <a:pt x="401" y="834"/>
                    <a:pt x="435" y="801"/>
                    <a:pt x="435" y="767"/>
                  </a:cubicBezTo>
                  <a:cubicBezTo>
                    <a:pt x="468" y="734"/>
                    <a:pt x="468" y="701"/>
                    <a:pt x="501" y="667"/>
                  </a:cubicBezTo>
                  <a:cubicBezTo>
                    <a:pt x="501" y="634"/>
                    <a:pt x="501" y="634"/>
                    <a:pt x="501" y="600"/>
                  </a:cubicBezTo>
                  <a:cubicBezTo>
                    <a:pt x="501" y="600"/>
                    <a:pt x="501" y="567"/>
                    <a:pt x="501" y="567"/>
                  </a:cubicBezTo>
                  <a:lnTo>
                    <a:pt x="468" y="567"/>
                  </a:lnTo>
                  <a:lnTo>
                    <a:pt x="368" y="634"/>
                  </a:lnTo>
                  <a:cubicBezTo>
                    <a:pt x="368" y="667"/>
                    <a:pt x="334" y="667"/>
                    <a:pt x="334" y="701"/>
                  </a:cubicBezTo>
                  <a:cubicBezTo>
                    <a:pt x="301" y="734"/>
                    <a:pt x="268" y="734"/>
                    <a:pt x="234" y="767"/>
                  </a:cubicBezTo>
                  <a:lnTo>
                    <a:pt x="168" y="767"/>
                  </a:lnTo>
                  <a:cubicBezTo>
                    <a:pt x="168" y="767"/>
                    <a:pt x="168" y="734"/>
                    <a:pt x="168" y="734"/>
                  </a:cubicBezTo>
                  <a:cubicBezTo>
                    <a:pt x="168" y="701"/>
                    <a:pt x="168" y="667"/>
                    <a:pt x="168" y="667"/>
                  </a:cubicBezTo>
                  <a:lnTo>
                    <a:pt x="501" y="467"/>
                  </a:lnTo>
                  <a:cubicBezTo>
                    <a:pt x="535" y="434"/>
                    <a:pt x="535" y="434"/>
                    <a:pt x="535" y="434"/>
                  </a:cubicBezTo>
                  <a:cubicBezTo>
                    <a:pt x="535" y="400"/>
                    <a:pt x="535" y="400"/>
                    <a:pt x="535" y="400"/>
                  </a:cubicBezTo>
                  <a:lnTo>
                    <a:pt x="535" y="300"/>
                  </a:lnTo>
                  <a:cubicBezTo>
                    <a:pt x="535" y="267"/>
                    <a:pt x="535" y="200"/>
                    <a:pt x="535" y="167"/>
                  </a:cubicBezTo>
                  <a:cubicBezTo>
                    <a:pt x="535" y="133"/>
                    <a:pt x="501" y="100"/>
                    <a:pt x="468" y="67"/>
                  </a:cubicBezTo>
                  <a:cubicBezTo>
                    <a:pt x="468" y="33"/>
                    <a:pt x="435" y="33"/>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8" name="Google Shape;1188;p34"/>
            <p:cNvSpPr/>
            <p:nvPr/>
          </p:nvSpPr>
          <p:spPr>
            <a:xfrm>
              <a:off x="4224850" y="2163650"/>
              <a:ext cx="14200" cy="35050"/>
            </a:xfrm>
            <a:custGeom>
              <a:rect b="b" l="l" r="r" t="t"/>
              <a:pathLst>
                <a:path extrusionOk="0" h="1402" w="568">
                  <a:moveTo>
                    <a:pt x="401" y="635"/>
                  </a:moveTo>
                  <a:cubicBezTo>
                    <a:pt x="434" y="668"/>
                    <a:pt x="434" y="735"/>
                    <a:pt x="434" y="768"/>
                  </a:cubicBezTo>
                  <a:lnTo>
                    <a:pt x="434" y="901"/>
                  </a:lnTo>
                  <a:cubicBezTo>
                    <a:pt x="434" y="935"/>
                    <a:pt x="434" y="1002"/>
                    <a:pt x="401" y="1035"/>
                  </a:cubicBezTo>
                  <a:cubicBezTo>
                    <a:pt x="368" y="1102"/>
                    <a:pt x="334" y="1135"/>
                    <a:pt x="301" y="1168"/>
                  </a:cubicBezTo>
                  <a:lnTo>
                    <a:pt x="234" y="1168"/>
                  </a:lnTo>
                  <a:cubicBezTo>
                    <a:pt x="167" y="1135"/>
                    <a:pt x="167" y="1102"/>
                    <a:pt x="167" y="1035"/>
                  </a:cubicBezTo>
                  <a:cubicBezTo>
                    <a:pt x="167" y="1002"/>
                    <a:pt x="167" y="968"/>
                    <a:pt x="167" y="935"/>
                  </a:cubicBezTo>
                  <a:cubicBezTo>
                    <a:pt x="167" y="868"/>
                    <a:pt x="201" y="801"/>
                    <a:pt x="234" y="735"/>
                  </a:cubicBezTo>
                  <a:cubicBezTo>
                    <a:pt x="234" y="701"/>
                    <a:pt x="268" y="668"/>
                    <a:pt x="301" y="635"/>
                  </a:cubicBezTo>
                  <a:close/>
                  <a:moveTo>
                    <a:pt x="534" y="1"/>
                  </a:moveTo>
                  <a:lnTo>
                    <a:pt x="434" y="68"/>
                  </a:lnTo>
                  <a:cubicBezTo>
                    <a:pt x="434" y="101"/>
                    <a:pt x="434" y="101"/>
                    <a:pt x="434" y="134"/>
                  </a:cubicBezTo>
                  <a:lnTo>
                    <a:pt x="434" y="468"/>
                  </a:lnTo>
                  <a:lnTo>
                    <a:pt x="268" y="468"/>
                  </a:lnTo>
                  <a:cubicBezTo>
                    <a:pt x="234" y="501"/>
                    <a:pt x="201" y="535"/>
                    <a:pt x="167" y="568"/>
                  </a:cubicBezTo>
                  <a:cubicBezTo>
                    <a:pt x="101" y="635"/>
                    <a:pt x="67" y="735"/>
                    <a:pt x="34" y="835"/>
                  </a:cubicBezTo>
                  <a:cubicBezTo>
                    <a:pt x="34" y="901"/>
                    <a:pt x="34" y="935"/>
                    <a:pt x="1" y="1002"/>
                  </a:cubicBezTo>
                  <a:lnTo>
                    <a:pt x="1" y="1135"/>
                  </a:lnTo>
                  <a:cubicBezTo>
                    <a:pt x="34" y="1168"/>
                    <a:pt x="34" y="1202"/>
                    <a:pt x="34" y="1268"/>
                  </a:cubicBezTo>
                  <a:cubicBezTo>
                    <a:pt x="34" y="1302"/>
                    <a:pt x="67" y="1335"/>
                    <a:pt x="101" y="1368"/>
                  </a:cubicBezTo>
                  <a:cubicBezTo>
                    <a:pt x="101" y="1368"/>
                    <a:pt x="134" y="1402"/>
                    <a:pt x="167" y="1402"/>
                  </a:cubicBezTo>
                  <a:cubicBezTo>
                    <a:pt x="201" y="1402"/>
                    <a:pt x="234" y="1402"/>
                    <a:pt x="268" y="1368"/>
                  </a:cubicBezTo>
                  <a:lnTo>
                    <a:pt x="334" y="1335"/>
                  </a:lnTo>
                  <a:lnTo>
                    <a:pt x="368" y="1268"/>
                  </a:lnTo>
                  <a:lnTo>
                    <a:pt x="401" y="1235"/>
                  </a:lnTo>
                  <a:lnTo>
                    <a:pt x="434" y="1168"/>
                  </a:lnTo>
                  <a:lnTo>
                    <a:pt x="434" y="1235"/>
                  </a:lnTo>
                  <a:lnTo>
                    <a:pt x="534" y="1202"/>
                  </a:lnTo>
                  <a:lnTo>
                    <a:pt x="568" y="1168"/>
                  </a:lnTo>
                  <a:cubicBezTo>
                    <a:pt x="568" y="1168"/>
                    <a:pt x="568" y="1135"/>
                    <a:pt x="568" y="1135"/>
                  </a:cubicBezTo>
                  <a:lnTo>
                    <a:pt x="568" y="34"/>
                  </a:lnTo>
                  <a:cubicBezTo>
                    <a:pt x="568" y="34"/>
                    <a:pt x="568"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89" name="Google Shape;1189;p34"/>
            <p:cNvSpPr/>
            <p:nvPr/>
          </p:nvSpPr>
          <p:spPr>
            <a:xfrm>
              <a:off x="4310750" y="2121125"/>
              <a:ext cx="12525" cy="30050"/>
            </a:xfrm>
            <a:custGeom>
              <a:rect b="b" l="l" r="r" t="t"/>
              <a:pathLst>
                <a:path extrusionOk="0" h="1202" w="501">
                  <a:moveTo>
                    <a:pt x="67" y="1"/>
                  </a:moveTo>
                  <a:lnTo>
                    <a:pt x="34" y="34"/>
                  </a:lnTo>
                  <a:lnTo>
                    <a:pt x="0" y="67"/>
                  </a:lnTo>
                  <a:cubicBezTo>
                    <a:pt x="0" y="67"/>
                    <a:pt x="0" y="67"/>
                    <a:pt x="0" y="101"/>
                  </a:cubicBezTo>
                  <a:lnTo>
                    <a:pt x="0" y="1168"/>
                  </a:lnTo>
                  <a:cubicBezTo>
                    <a:pt x="0" y="1201"/>
                    <a:pt x="0" y="1201"/>
                    <a:pt x="0" y="1201"/>
                  </a:cubicBezTo>
                  <a:lnTo>
                    <a:pt x="34" y="1201"/>
                  </a:lnTo>
                  <a:lnTo>
                    <a:pt x="467" y="968"/>
                  </a:lnTo>
                  <a:cubicBezTo>
                    <a:pt x="501" y="935"/>
                    <a:pt x="501" y="935"/>
                    <a:pt x="501" y="935"/>
                  </a:cubicBezTo>
                  <a:cubicBezTo>
                    <a:pt x="501" y="901"/>
                    <a:pt x="501" y="901"/>
                    <a:pt x="501" y="901"/>
                  </a:cubicBezTo>
                  <a:lnTo>
                    <a:pt x="501" y="835"/>
                  </a:lnTo>
                  <a:cubicBezTo>
                    <a:pt x="501" y="835"/>
                    <a:pt x="501" y="801"/>
                    <a:pt x="501" y="801"/>
                  </a:cubicBezTo>
                  <a:lnTo>
                    <a:pt x="467" y="801"/>
                  </a:lnTo>
                  <a:lnTo>
                    <a:pt x="67" y="1001"/>
                  </a:lnTo>
                  <a:lnTo>
                    <a:pt x="67" y="34"/>
                  </a:lnTo>
                  <a:cubicBezTo>
                    <a:pt x="67" y="34"/>
                    <a:pt x="67" y="1"/>
                    <a:pt x="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0" name="Google Shape;1190;p34"/>
            <p:cNvSpPr/>
            <p:nvPr/>
          </p:nvSpPr>
          <p:spPr>
            <a:xfrm>
              <a:off x="4324925" y="2116950"/>
              <a:ext cx="11700" cy="25050"/>
            </a:xfrm>
            <a:custGeom>
              <a:rect b="b" l="l" r="r" t="t"/>
              <a:pathLst>
                <a:path extrusionOk="0" h="1002" w="468">
                  <a:moveTo>
                    <a:pt x="367" y="434"/>
                  </a:moveTo>
                  <a:lnTo>
                    <a:pt x="367" y="468"/>
                  </a:lnTo>
                  <a:cubicBezTo>
                    <a:pt x="367" y="501"/>
                    <a:pt x="367" y="535"/>
                    <a:pt x="367" y="568"/>
                  </a:cubicBezTo>
                  <a:cubicBezTo>
                    <a:pt x="367" y="601"/>
                    <a:pt x="334" y="635"/>
                    <a:pt x="334" y="668"/>
                  </a:cubicBezTo>
                  <a:cubicBezTo>
                    <a:pt x="301" y="701"/>
                    <a:pt x="301" y="735"/>
                    <a:pt x="267" y="768"/>
                  </a:cubicBezTo>
                  <a:cubicBezTo>
                    <a:pt x="267" y="801"/>
                    <a:pt x="234" y="801"/>
                    <a:pt x="201" y="835"/>
                  </a:cubicBezTo>
                  <a:lnTo>
                    <a:pt x="101" y="835"/>
                  </a:lnTo>
                  <a:cubicBezTo>
                    <a:pt x="101" y="835"/>
                    <a:pt x="101" y="801"/>
                    <a:pt x="101" y="801"/>
                  </a:cubicBezTo>
                  <a:cubicBezTo>
                    <a:pt x="101" y="801"/>
                    <a:pt x="101" y="768"/>
                    <a:pt x="101" y="768"/>
                  </a:cubicBezTo>
                  <a:cubicBezTo>
                    <a:pt x="101" y="735"/>
                    <a:pt x="101" y="701"/>
                    <a:pt x="134" y="668"/>
                  </a:cubicBezTo>
                  <a:cubicBezTo>
                    <a:pt x="167" y="601"/>
                    <a:pt x="201" y="568"/>
                    <a:pt x="234" y="535"/>
                  </a:cubicBezTo>
                  <a:lnTo>
                    <a:pt x="367" y="434"/>
                  </a:lnTo>
                  <a:close/>
                  <a:moveTo>
                    <a:pt x="334" y="1"/>
                  </a:moveTo>
                  <a:cubicBezTo>
                    <a:pt x="301" y="1"/>
                    <a:pt x="267" y="1"/>
                    <a:pt x="267" y="34"/>
                  </a:cubicBezTo>
                  <a:cubicBezTo>
                    <a:pt x="234" y="34"/>
                    <a:pt x="201" y="68"/>
                    <a:pt x="167" y="101"/>
                  </a:cubicBezTo>
                  <a:cubicBezTo>
                    <a:pt x="134" y="134"/>
                    <a:pt x="134" y="134"/>
                    <a:pt x="101" y="201"/>
                  </a:cubicBezTo>
                  <a:cubicBezTo>
                    <a:pt x="101" y="201"/>
                    <a:pt x="67" y="234"/>
                    <a:pt x="67" y="268"/>
                  </a:cubicBezTo>
                  <a:cubicBezTo>
                    <a:pt x="67" y="301"/>
                    <a:pt x="34" y="334"/>
                    <a:pt x="34" y="368"/>
                  </a:cubicBezTo>
                  <a:lnTo>
                    <a:pt x="34" y="401"/>
                  </a:lnTo>
                  <a:lnTo>
                    <a:pt x="101" y="401"/>
                  </a:lnTo>
                  <a:lnTo>
                    <a:pt x="134" y="368"/>
                  </a:lnTo>
                  <a:lnTo>
                    <a:pt x="134" y="334"/>
                  </a:lnTo>
                  <a:cubicBezTo>
                    <a:pt x="134" y="301"/>
                    <a:pt x="134" y="301"/>
                    <a:pt x="167" y="268"/>
                  </a:cubicBezTo>
                  <a:cubicBezTo>
                    <a:pt x="167" y="234"/>
                    <a:pt x="201" y="201"/>
                    <a:pt x="234" y="201"/>
                  </a:cubicBezTo>
                  <a:cubicBezTo>
                    <a:pt x="251" y="184"/>
                    <a:pt x="267" y="176"/>
                    <a:pt x="284" y="176"/>
                  </a:cubicBezTo>
                  <a:cubicBezTo>
                    <a:pt x="301" y="176"/>
                    <a:pt x="317" y="184"/>
                    <a:pt x="334" y="201"/>
                  </a:cubicBezTo>
                  <a:cubicBezTo>
                    <a:pt x="367" y="234"/>
                    <a:pt x="367" y="268"/>
                    <a:pt x="367" y="301"/>
                  </a:cubicBezTo>
                  <a:lnTo>
                    <a:pt x="201" y="434"/>
                  </a:lnTo>
                  <a:cubicBezTo>
                    <a:pt x="167" y="468"/>
                    <a:pt x="134" y="468"/>
                    <a:pt x="134" y="501"/>
                  </a:cubicBezTo>
                  <a:cubicBezTo>
                    <a:pt x="101" y="535"/>
                    <a:pt x="67" y="568"/>
                    <a:pt x="67" y="601"/>
                  </a:cubicBezTo>
                  <a:cubicBezTo>
                    <a:pt x="34" y="635"/>
                    <a:pt x="1" y="668"/>
                    <a:pt x="1" y="735"/>
                  </a:cubicBezTo>
                  <a:cubicBezTo>
                    <a:pt x="1" y="768"/>
                    <a:pt x="1" y="801"/>
                    <a:pt x="1" y="835"/>
                  </a:cubicBezTo>
                  <a:cubicBezTo>
                    <a:pt x="1" y="868"/>
                    <a:pt x="34" y="935"/>
                    <a:pt x="34" y="968"/>
                  </a:cubicBezTo>
                  <a:cubicBezTo>
                    <a:pt x="34" y="968"/>
                    <a:pt x="67" y="1002"/>
                    <a:pt x="67" y="1002"/>
                  </a:cubicBezTo>
                  <a:lnTo>
                    <a:pt x="134" y="1002"/>
                  </a:lnTo>
                  <a:cubicBezTo>
                    <a:pt x="167" y="1002"/>
                    <a:pt x="201" y="1002"/>
                    <a:pt x="201" y="968"/>
                  </a:cubicBezTo>
                  <a:lnTo>
                    <a:pt x="267" y="935"/>
                  </a:lnTo>
                  <a:cubicBezTo>
                    <a:pt x="301" y="901"/>
                    <a:pt x="301" y="901"/>
                    <a:pt x="334" y="868"/>
                  </a:cubicBezTo>
                  <a:cubicBezTo>
                    <a:pt x="334" y="868"/>
                    <a:pt x="367" y="835"/>
                    <a:pt x="367" y="801"/>
                  </a:cubicBezTo>
                  <a:cubicBezTo>
                    <a:pt x="401" y="801"/>
                    <a:pt x="401" y="768"/>
                    <a:pt x="401" y="735"/>
                  </a:cubicBezTo>
                  <a:lnTo>
                    <a:pt x="401" y="801"/>
                  </a:lnTo>
                  <a:cubicBezTo>
                    <a:pt x="401" y="801"/>
                    <a:pt x="401" y="801"/>
                    <a:pt x="401" y="835"/>
                  </a:cubicBezTo>
                  <a:lnTo>
                    <a:pt x="434" y="835"/>
                  </a:lnTo>
                  <a:lnTo>
                    <a:pt x="468" y="801"/>
                  </a:lnTo>
                  <a:cubicBezTo>
                    <a:pt x="468" y="801"/>
                    <a:pt x="468" y="768"/>
                    <a:pt x="468" y="768"/>
                  </a:cubicBezTo>
                  <a:cubicBezTo>
                    <a:pt x="468" y="768"/>
                    <a:pt x="468" y="735"/>
                    <a:pt x="468" y="735"/>
                  </a:cubicBezTo>
                  <a:lnTo>
                    <a:pt x="468" y="234"/>
                  </a:lnTo>
                  <a:cubicBezTo>
                    <a:pt x="468" y="201"/>
                    <a:pt x="468" y="134"/>
                    <a:pt x="468" y="101"/>
                  </a:cubicBezTo>
                  <a:cubicBezTo>
                    <a:pt x="468" y="68"/>
                    <a:pt x="434" y="34"/>
                    <a:pt x="434" y="34"/>
                  </a:cubicBezTo>
                  <a:cubicBezTo>
                    <a:pt x="401" y="1"/>
                    <a:pt x="367"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1" name="Google Shape;1191;p34"/>
            <p:cNvSpPr/>
            <p:nvPr/>
          </p:nvSpPr>
          <p:spPr>
            <a:xfrm>
              <a:off x="4339925" y="2108625"/>
              <a:ext cx="11700" cy="24000"/>
            </a:xfrm>
            <a:custGeom>
              <a:rect b="b" l="l" r="r" t="t"/>
              <a:pathLst>
                <a:path extrusionOk="0" h="960" w="468">
                  <a:moveTo>
                    <a:pt x="301" y="0"/>
                  </a:moveTo>
                  <a:cubicBezTo>
                    <a:pt x="268" y="34"/>
                    <a:pt x="234" y="34"/>
                    <a:pt x="234" y="34"/>
                  </a:cubicBezTo>
                  <a:cubicBezTo>
                    <a:pt x="168" y="67"/>
                    <a:pt x="134" y="100"/>
                    <a:pt x="134" y="134"/>
                  </a:cubicBezTo>
                  <a:cubicBezTo>
                    <a:pt x="101" y="134"/>
                    <a:pt x="68" y="167"/>
                    <a:pt x="68" y="200"/>
                  </a:cubicBezTo>
                  <a:cubicBezTo>
                    <a:pt x="34" y="234"/>
                    <a:pt x="34" y="267"/>
                    <a:pt x="34" y="334"/>
                  </a:cubicBezTo>
                  <a:cubicBezTo>
                    <a:pt x="1" y="367"/>
                    <a:pt x="1" y="401"/>
                    <a:pt x="34" y="434"/>
                  </a:cubicBezTo>
                  <a:cubicBezTo>
                    <a:pt x="1" y="467"/>
                    <a:pt x="34" y="501"/>
                    <a:pt x="68" y="567"/>
                  </a:cubicBezTo>
                  <a:cubicBezTo>
                    <a:pt x="68" y="584"/>
                    <a:pt x="84" y="592"/>
                    <a:pt x="105" y="592"/>
                  </a:cubicBezTo>
                  <a:cubicBezTo>
                    <a:pt x="126" y="592"/>
                    <a:pt x="151" y="584"/>
                    <a:pt x="168" y="567"/>
                  </a:cubicBezTo>
                  <a:lnTo>
                    <a:pt x="368" y="567"/>
                  </a:lnTo>
                  <a:cubicBezTo>
                    <a:pt x="368" y="567"/>
                    <a:pt x="368" y="601"/>
                    <a:pt x="368" y="601"/>
                  </a:cubicBezTo>
                  <a:cubicBezTo>
                    <a:pt x="368" y="634"/>
                    <a:pt x="368" y="634"/>
                    <a:pt x="368" y="667"/>
                  </a:cubicBezTo>
                  <a:cubicBezTo>
                    <a:pt x="335" y="667"/>
                    <a:pt x="335" y="701"/>
                    <a:pt x="301" y="701"/>
                  </a:cubicBezTo>
                  <a:cubicBezTo>
                    <a:pt x="301" y="734"/>
                    <a:pt x="268" y="734"/>
                    <a:pt x="268" y="767"/>
                  </a:cubicBezTo>
                  <a:lnTo>
                    <a:pt x="234" y="801"/>
                  </a:lnTo>
                  <a:cubicBezTo>
                    <a:pt x="201" y="801"/>
                    <a:pt x="168" y="834"/>
                    <a:pt x="134" y="834"/>
                  </a:cubicBezTo>
                  <a:cubicBezTo>
                    <a:pt x="134" y="834"/>
                    <a:pt x="101" y="801"/>
                    <a:pt x="101" y="801"/>
                  </a:cubicBezTo>
                  <a:lnTo>
                    <a:pt x="34" y="801"/>
                  </a:lnTo>
                  <a:cubicBezTo>
                    <a:pt x="34" y="834"/>
                    <a:pt x="34" y="834"/>
                    <a:pt x="34" y="868"/>
                  </a:cubicBezTo>
                  <a:cubicBezTo>
                    <a:pt x="34" y="868"/>
                    <a:pt x="34" y="901"/>
                    <a:pt x="34" y="901"/>
                  </a:cubicBezTo>
                  <a:cubicBezTo>
                    <a:pt x="34" y="934"/>
                    <a:pt x="68" y="934"/>
                    <a:pt x="68" y="934"/>
                  </a:cubicBezTo>
                  <a:cubicBezTo>
                    <a:pt x="84" y="951"/>
                    <a:pt x="101" y="959"/>
                    <a:pt x="114" y="959"/>
                  </a:cubicBezTo>
                  <a:cubicBezTo>
                    <a:pt x="126" y="959"/>
                    <a:pt x="134" y="951"/>
                    <a:pt x="134" y="934"/>
                  </a:cubicBezTo>
                  <a:cubicBezTo>
                    <a:pt x="168" y="934"/>
                    <a:pt x="201" y="934"/>
                    <a:pt x="234" y="901"/>
                  </a:cubicBezTo>
                  <a:cubicBezTo>
                    <a:pt x="268" y="901"/>
                    <a:pt x="301" y="868"/>
                    <a:pt x="335" y="834"/>
                  </a:cubicBezTo>
                  <a:lnTo>
                    <a:pt x="401" y="734"/>
                  </a:lnTo>
                  <a:cubicBezTo>
                    <a:pt x="435" y="701"/>
                    <a:pt x="435" y="667"/>
                    <a:pt x="468" y="634"/>
                  </a:cubicBezTo>
                  <a:cubicBezTo>
                    <a:pt x="468" y="601"/>
                    <a:pt x="468" y="567"/>
                    <a:pt x="468" y="534"/>
                  </a:cubicBezTo>
                  <a:cubicBezTo>
                    <a:pt x="468" y="501"/>
                    <a:pt x="468" y="467"/>
                    <a:pt x="468" y="434"/>
                  </a:cubicBezTo>
                  <a:cubicBezTo>
                    <a:pt x="435" y="401"/>
                    <a:pt x="401" y="367"/>
                    <a:pt x="368" y="367"/>
                  </a:cubicBezTo>
                  <a:lnTo>
                    <a:pt x="301" y="367"/>
                  </a:lnTo>
                  <a:lnTo>
                    <a:pt x="201" y="401"/>
                  </a:lnTo>
                  <a:lnTo>
                    <a:pt x="134" y="401"/>
                  </a:lnTo>
                  <a:lnTo>
                    <a:pt x="134" y="334"/>
                  </a:lnTo>
                  <a:cubicBezTo>
                    <a:pt x="134" y="300"/>
                    <a:pt x="134" y="267"/>
                    <a:pt x="168" y="234"/>
                  </a:cubicBezTo>
                  <a:cubicBezTo>
                    <a:pt x="168" y="200"/>
                    <a:pt x="201" y="200"/>
                    <a:pt x="234" y="167"/>
                  </a:cubicBezTo>
                  <a:cubicBezTo>
                    <a:pt x="268" y="134"/>
                    <a:pt x="301" y="134"/>
                    <a:pt x="335" y="134"/>
                  </a:cubicBezTo>
                  <a:cubicBezTo>
                    <a:pt x="335" y="134"/>
                    <a:pt x="368" y="167"/>
                    <a:pt x="368" y="167"/>
                  </a:cubicBezTo>
                  <a:lnTo>
                    <a:pt x="401" y="167"/>
                  </a:lnTo>
                  <a:lnTo>
                    <a:pt x="435" y="134"/>
                  </a:lnTo>
                  <a:cubicBezTo>
                    <a:pt x="435" y="134"/>
                    <a:pt x="435" y="100"/>
                    <a:pt x="435" y="100"/>
                  </a:cubicBezTo>
                  <a:cubicBezTo>
                    <a:pt x="435" y="100"/>
                    <a:pt x="435" y="67"/>
                    <a:pt x="435" y="34"/>
                  </a:cubicBezTo>
                  <a:cubicBezTo>
                    <a:pt x="401" y="34"/>
                    <a:pt x="401" y="34"/>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2" name="Google Shape;1192;p34"/>
            <p:cNvSpPr/>
            <p:nvPr/>
          </p:nvSpPr>
          <p:spPr>
            <a:xfrm>
              <a:off x="4352450" y="2095275"/>
              <a:ext cx="10025" cy="28800"/>
            </a:xfrm>
            <a:custGeom>
              <a:rect b="b" l="l" r="r" t="t"/>
              <a:pathLst>
                <a:path extrusionOk="0" h="1152" w="401">
                  <a:moveTo>
                    <a:pt x="167" y="1"/>
                  </a:moveTo>
                  <a:lnTo>
                    <a:pt x="134" y="34"/>
                  </a:lnTo>
                  <a:cubicBezTo>
                    <a:pt x="100" y="67"/>
                    <a:pt x="100" y="67"/>
                    <a:pt x="134" y="101"/>
                  </a:cubicBezTo>
                  <a:lnTo>
                    <a:pt x="134" y="367"/>
                  </a:lnTo>
                  <a:lnTo>
                    <a:pt x="34" y="401"/>
                  </a:lnTo>
                  <a:lnTo>
                    <a:pt x="0" y="434"/>
                  </a:lnTo>
                  <a:cubicBezTo>
                    <a:pt x="0" y="434"/>
                    <a:pt x="0" y="468"/>
                    <a:pt x="0" y="468"/>
                  </a:cubicBezTo>
                  <a:lnTo>
                    <a:pt x="0" y="534"/>
                  </a:lnTo>
                  <a:cubicBezTo>
                    <a:pt x="0" y="534"/>
                    <a:pt x="0" y="534"/>
                    <a:pt x="0" y="568"/>
                  </a:cubicBezTo>
                  <a:lnTo>
                    <a:pt x="34" y="568"/>
                  </a:lnTo>
                  <a:lnTo>
                    <a:pt x="134" y="501"/>
                  </a:lnTo>
                  <a:lnTo>
                    <a:pt x="134" y="935"/>
                  </a:lnTo>
                  <a:cubicBezTo>
                    <a:pt x="100" y="1001"/>
                    <a:pt x="134" y="1068"/>
                    <a:pt x="167" y="1101"/>
                  </a:cubicBezTo>
                  <a:cubicBezTo>
                    <a:pt x="184" y="1135"/>
                    <a:pt x="200" y="1151"/>
                    <a:pt x="221" y="1151"/>
                  </a:cubicBezTo>
                  <a:cubicBezTo>
                    <a:pt x="242" y="1151"/>
                    <a:pt x="267" y="1135"/>
                    <a:pt x="301" y="1101"/>
                  </a:cubicBezTo>
                  <a:lnTo>
                    <a:pt x="367" y="1068"/>
                  </a:lnTo>
                  <a:cubicBezTo>
                    <a:pt x="367" y="1068"/>
                    <a:pt x="401" y="1068"/>
                    <a:pt x="401" y="1035"/>
                  </a:cubicBezTo>
                  <a:cubicBezTo>
                    <a:pt x="401" y="1035"/>
                    <a:pt x="401" y="1035"/>
                    <a:pt x="401" y="1001"/>
                  </a:cubicBezTo>
                  <a:lnTo>
                    <a:pt x="401" y="968"/>
                  </a:lnTo>
                  <a:cubicBezTo>
                    <a:pt x="401" y="968"/>
                    <a:pt x="401" y="935"/>
                    <a:pt x="401" y="935"/>
                  </a:cubicBezTo>
                  <a:lnTo>
                    <a:pt x="367" y="935"/>
                  </a:lnTo>
                  <a:lnTo>
                    <a:pt x="301" y="968"/>
                  </a:lnTo>
                  <a:lnTo>
                    <a:pt x="234" y="968"/>
                  </a:lnTo>
                  <a:cubicBezTo>
                    <a:pt x="234" y="968"/>
                    <a:pt x="234" y="935"/>
                    <a:pt x="234" y="935"/>
                  </a:cubicBezTo>
                  <a:cubicBezTo>
                    <a:pt x="234" y="901"/>
                    <a:pt x="234" y="901"/>
                    <a:pt x="234" y="868"/>
                  </a:cubicBezTo>
                  <a:lnTo>
                    <a:pt x="167" y="434"/>
                  </a:lnTo>
                  <a:lnTo>
                    <a:pt x="301" y="367"/>
                  </a:lnTo>
                  <a:cubicBezTo>
                    <a:pt x="301" y="367"/>
                    <a:pt x="301" y="334"/>
                    <a:pt x="334" y="334"/>
                  </a:cubicBezTo>
                  <a:cubicBezTo>
                    <a:pt x="334" y="334"/>
                    <a:pt x="334" y="301"/>
                    <a:pt x="334" y="301"/>
                  </a:cubicBezTo>
                  <a:lnTo>
                    <a:pt x="334" y="234"/>
                  </a:lnTo>
                  <a:cubicBezTo>
                    <a:pt x="334" y="234"/>
                    <a:pt x="334" y="234"/>
                    <a:pt x="334" y="201"/>
                  </a:cubicBezTo>
                  <a:lnTo>
                    <a:pt x="301" y="201"/>
                  </a:lnTo>
                  <a:lnTo>
                    <a:pt x="167" y="301"/>
                  </a:lnTo>
                  <a:lnTo>
                    <a:pt x="167" y="34"/>
                  </a:lnTo>
                  <a:lnTo>
                    <a:pt x="1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3" name="Google Shape;1193;p34"/>
            <p:cNvSpPr/>
            <p:nvPr/>
          </p:nvSpPr>
          <p:spPr>
            <a:xfrm>
              <a:off x="4372450" y="2090275"/>
              <a:ext cx="7550" cy="25050"/>
            </a:xfrm>
            <a:custGeom>
              <a:rect b="b" l="l" r="r" t="t"/>
              <a:pathLst>
                <a:path extrusionOk="0" h="1002" w="302">
                  <a:moveTo>
                    <a:pt x="268" y="0"/>
                  </a:moveTo>
                  <a:lnTo>
                    <a:pt x="234" y="34"/>
                  </a:lnTo>
                  <a:cubicBezTo>
                    <a:pt x="201" y="67"/>
                    <a:pt x="168" y="67"/>
                    <a:pt x="134" y="100"/>
                  </a:cubicBezTo>
                  <a:cubicBezTo>
                    <a:pt x="134" y="134"/>
                    <a:pt x="101" y="167"/>
                    <a:pt x="101" y="201"/>
                  </a:cubicBezTo>
                  <a:lnTo>
                    <a:pt x="101" y="167"/>
                  </a:lnTo>
                  <a:cubicBezTo>
                    <a:pt x="101" y="134"/>
                    <a:pt x="101" y="134"/>
                    <a:pt x="101" y="134"/>
                  </a:cubicBezTo>
                  <a:lnTo>
                    <a:pt x="68" y="134"/>
                  </a:lnTo>
                  <a:lnTo>
                    <a:pt x="34" y="167"/>
                  </a:lnTo>
                  <a:lnTo>
                    <a:pt x="1" y="167"/>
                  </a:lnTo>
                  <a:cubicBezTo>
                    <a:pt x="1" y="201"/>
                    <a:pt x="1" y="201"/>
                    <a:pt x="1" y="234"/>
                  </a:cubicBezTo>
                  <a:lnTo>
                    <a:pt x="1" y="968"/>
                  </a:lnTo>
                  <a:cubicBezTo>
                    <a:pt x="1" y="1001"/>
                    <a:pt x="1" y="1001"/>
                    <a:pt x="1" y="1001"/>
                  </a:cubicBezTo>
                  <a:lnTo>
                    <a:pt x="68" y="1001"/>
                  </a:lnTo>
                  <a:lnTo>
                    <a:pt x="101" y="968"/>
                  </a:lnTo>
                  <a:cubicBezTo>
                    <a:pt x="101" y="968"/>
                    <a:pt x="101" y="968"/>
                    <a:pt x="101" y="934"/>
                  </a:cubicBezTo>
                  <a:lnTo>
                    <a:pt x="101" y="467"/>
                  </a:lnTo>
                  <a:cubicBezTo>
                    <a:pt x="68" y="334"/>
                    <a:pt x="134" y="234"/>
                    <a:pt x="234" y="201"/>
                  </a:cubicBezTo>
                  <a:lnTo>
                    <a:pt x="268" y="167"/>
                  </a:lnTo>
                  <a:cubicBezTo>
                    <a:pt x="301" y="134"/>
                    <a:pt x="301" y="134"/>
                    <a:pt x="301" y="134"/>
                  </a:cubicBezTo>
                  <a:cubicBezTo>
                    <a:pt x="301" y="100"/>
                    <a:pt x="301" y="100"/>
                    <a:pt x="301" y="100"/>
                  </a:cubicBezTo>
                  <a:lnTo>
                    <a:pt x="301" y="34"/>
                  </a:lnTo>
                  <a:cubicBezTo>
                    <a:pt x="301" y="34"/>
                    <a:pt x="301" y="0"/>
                    <a:pt x="3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4" name="Google Shape;1194;p34"/>
            <p:cNvSpPr/>
            <p:nvPr/>
          </p:nvSpPr>
          <p:spPr>
            <a:xfrm>
              <a:off x="4380800" y="2084425"/>
              <a:ext cx="13375" cy="24225"/>
            </a:xfrm>
            <a:custGeom>
              <a:rect b="b" l="l" r="r" t="t"/>
              <a:pathLst>
                <a:path extrusionOk="0" h="969" w="535">
                  <a:moveTo>
                    <a:pt x="334" y="143"/>
                  </a:moveTo>
                  <a:cubicBezTo>
                    <a:pt x="359" y="143"/>
                    <a:pt x="384" y="151"/>
                    <a:pt x="401" y="168"/>
                  </a:cubicBezTo>
                  <a:cubicBezTo>
                    <a:pt x="434" y="201"/>
                    <a:pt x="434" y="268"/>
                    <a:pt x="434" y="301"/>
                  </a:cubicBezTo>
                  <a:lnTo>
                    <a:pt x="134" y="501"/>
                  </a:lnTo>
                  <a:cubicBezTo>
                    <a:pt x="134" y="468"/>
                    <a:pt x="134" y="401"/>
                    <a:pt x="134" y="401"/>
                  </a:cubicBezTo>
                  <a:cubicBezTo>
                    <a:pt x="134" y="368"/>
                    <a:pt x="167" y="334"/>
                    <a:pt x="167" y="301"/>
                  </a:cubicBezTo>
                  <a:cubicBezTo>
                    <a:pt x="167" y="268"/>
                    <a:pt x="201" y="234"/>
                    <a:pt x="234" y="234"/>
                  </a:cubicBezTo>
                  <a:cubicBezTo>
                    <a:pt x="234" y="201"/>
                    <a:pt x="267" y="201"/>
                    <a:pt x="267" y="168"/>
                  </a:cubicBezTo>
                  <a:cubicBezTo>
                    <a:pt x="284" y="151"/>
                    <a:pt x="309" y="143"/>
                    <a:pt x="334" y="143"/>
                  </a:cubicBezTo>
                  <a:close/>
                  <a:moveTo>
                    <a:pt x="401" y="1"/>
                  </a:moveTo>
                  <a:cubicBezTo>
                    <a:pt x="334" y="1"/>
                    <a:pt x="301" y="1"/>
                    <a:pt x="267" y="34"/>
                  </a:cubicBezTo>
                  <a:cubicBezTo>
                    <a:pt x="234" y="34"/>
                    <a:pt x="201" y="68"/>
                    <a:pt x="167" y="101"/>
                  </a:cubicBezTo>
                  <a:cubicBezTo>
                    <a:pt x="134" y="134"/>
                    <a:pt x="134" y="201"/>
                    <a:pt x="101" y="234"/>
                  </a:cubicBezTo>
                  <a:cubicBezTo>
                    <a:pt x="67" y="268"/>
                    <a:pt x="67" y="334"/>
                    <a:pt x="67" y="401"/>
                  </a:cubicBezTo>
                  <a:cubicBezTo>
                    <a:pt x="34" y="435"/>
                    <a:pt x="34" y="501"/>
                    <a:pt x="34" y="535"/>
                  </a:cubicBezTo>
                  <a:cubicBezTo>
                    <a:pt x="0" y="601"/>
                    <a:pt x="0" y="668"/>
                    <a:pt x="0" y="701"/>
                  </a:cubicBezTo>
                  <a:cubicBezTo>
                    <a:pt x="0" y="768"/>
                    <a:pt x="0" y="801"/>
                    <a:pt x="34" y="835"/>
                  </a:cubicBezTo>
                  <a:cubicBezTo>
                    <a:pt x="34" y="902"/>
                    <a:pt x="34" y="902"/>
                    <a:pt x="67" y="935"/>
                  </a:cubicBezTo>
                  <a:cubicBezTo>
                    <a:pt x="101" y="968"/>
                    <a:pt x="134" y="968"/>
                    <a:pt x="134" y="968"/>
                  </a:cubicBezTo>
                  <a:cubicBezTo>
                    <a:pt x="167" y="968"/>
                    <a:pt x="201" y="968"/>
                    <a:pt x="234" y="935"/>
                  </a:cubicBezTo>
                  <a:cubicBezTo>
                    <a:pt x="267" y="935"/>
                    <a:pt x="301" y="902"/>
                    <a:pt x="334" y="868"/>
                  </a:cubicBezTo>
                  <a:cubicBezTo>
                    <a:pt x="367" y="835"/>
                    <a:pt x="401" y="801"/>
                    <a:pt x="434" y="768"/>
                  </a:cubicBezTo>
                  <a:cubicBezTo>
                    <a:pt x="434" y="735"/>
                    <a:pt x="467" y="701"/>
                    <a:pt x="467" y="701"/>
                  </a:cubicBezTo>
                  <a:cubicBezTo>
                    <a:pt x="467" y="668"/>
                    <a:pt x="467" y="635"/>
                    <a:pt x="467" y="601"/>
                  </a:cubicBezTo>
                  <a:lnTo>
                    <a:pt x="467" y="568"/>
                  </a:lnTo>
                  <a:lnTo>
                    <a:pt x="434" y="568"/>
                  </a:lnTo>
                  <a:lnTo>
                    <a:pt x="401" y="601"/>
                  </a:lnTo>
                  <a:cubicBezTo>
                    <a:pt x="401" y="601"/>
                    <a:pt x="401" y="635"/>
                    <a:pt x="401" y="635"/>
                  </a:cubicBezTo>
                  <a:cubicBezTo>
                    <a:pt x="401" y="668"/>
                    <a:pt x="367" y="701"/>
                    <a:pt x="367" y="735"/>
                  </a:cubicBezTo>
                  <a:cubicBezTo>
                    <a:pt x="334" y="735"/>
                    <a:pt x="301" y="768"/>
                    <a:pt x="267" y="801"/>
                  </a:cubicBezTo>
                  <a:cubicBezTo>
                    <a:pt x="251" y="818"/>
                    <a:pt x="234" y="826"/>
                    <a:pt x="217" y="826"/>
                  </a:cubicBezTo>
                  <a:cubicBezTo>
                    <a:pt x="201" y="826"/>
                    <a:pt x="184" y="818"/>
                    <a:pt x="167" y="801"/>
                  </a:cubicBezTo>
                  <a:cubicBezTo>
                    <a:pt x="134" y="768"/>
                    <a:pt x="101" y="701"/>
                    <a:pt x="134" y="635"/>
                  </a:cubicBezTo>
                  <a:lnTo>
                    <a:pt x="501" y="435"/>
                  </a:lnTo>
                  <a:cubicBezTo>
                    <a:pt x="501" y="435"/>
                    <a:pt x="501" y="401"/>
                    <a:pt x="501" y="401"/>
                  </a:cubicBezTo>
                  <a:cubicBezTo>
                    <a:pt x="501" y="401"/>
                    <a:pt x="501" y="368"/>
                    <a:pt x="501" y="368"/>
                  </a:cubicBezTo>
                  <a:lnTo>
                    <a:pt x="501" y="301"/>
                  </a:lnTo>
                  <a:cubicBezTo>
                    <a:pt x="534" y="268"/>
                    <a:pt x="534" y="201"/>
                    <a:pt x="501" y="134"/>
                  </a:cubicBezTo>
                  <a:cubicBezTo>
                    <a:pt x="501" y="101"/>
                    <a:pt x="501" y="68"/>
                    <a:pt x="467" y="34"/>
                  </a:cubicBez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5" name="Google Shape;1195;p34"/>
            <p:cNvSpPr/>
            <p:nvPr/>
          </p:nvSpPr>
          <p:spPr>
            <a:xfrm>
              <a:off x="4395800" y="2075250"/>
              <a:ext cx="11700" cy="25050"/>
            </a:xfrm>
            <a:custGeom>
              <a:rect b="b" l="l" r="r" t="t"/>
              <a:pathLst>
                <a:path extrusionOk="0" h="1002" w="468">
                  <a:moveTo>
                    <a:pt x="401" y="468"/>
                  </a:moveTo>
                  <a:lnTo>
                    <a:pt x="401" y="501"/>
                  </a:lnTo>
                  <a:cubicBezTo>
                    <a:pt x="401" y="535"/>
                    <a:pt x="401" y="568"/>
                    <a:pt x="401" y="601"/>
                  </a:cubicBezTo>
                  <a:cubicBezTo>
                    <a:pt x="368" y="635"/>
                    <a:pt x="368" y="668"/>
                    <a:pt x="368" y="701"/>
                  </a:cubicBezTo>
                  <a:cubicBezTo>
                    <a:pt x="334" y="768"/>
                    <a:pt x="268" y="802"/>
                    <a:pt x="234" y="835"/>
                  </a:cubicBezTo>
                  <a:cubicBezTo>
                    <a:pt x="201" y="868"/>
                    <a:pt x="168" y="868"/>
                    <a:pt x="134" y="868"/>
                  </a:cubicBezTo>
                  <a:lnTo>
                    <a:pt x="101" y="868"/>
                  </a:lnTo>
                  <a:cubicBezTo>
                    <a:pt x="101" y="835"/>
                    <a:pt x="101" y="835"/>
                    <a:pt x="101" y="835"/>
                  </a:cubicBezTo>
                  <a:cubicBezTo>
                    <a:pt x="101" y="802"/>
                    <a:pt x="101" y="802"/>
                    <a:pt x="101" y="802"/>
                  </a:cubicBezTo>
                  <a:cubicBezTo>
                    <a:pt x="101" y="735"/>
                    <a:pt x="134" y="701"/>
                    <a:pt x="168" y="668"/>
                  </a:cubicBezTo>
                  <a:cubicBezTo>
                    <a:pt x="201" y="635"/>
                    <a:pt x="234" y="601"/>
                    <a:pt x="268" y="568"/>
                  </a:cubicBezTo>
                  <a:lnTo>
                    <a:pt x="401" y="468"/>
                  </a:lnTo>
                  <a:close/>
                  <a:moveTo>
                    <a:pt x="334" y="1"/>
                  </a:moveTo>
                  <a:cubicBezTo>
                    <a:pt x="301" y="1"/>
                    <a:pt x="268" y="1"/>
                    <a:pt x="268" y="34"/>
                  </a:cubicBezTo>
                  <a:cubicBezTo>
                    <a:pt x="234" y="34"/>
                    <a:pt x="201" y="68"/>
                    <a:pt x="168" y="101"/>
                  </a:cubicBezTo>
                  <a:cubicBezTo>
                    <a:pt x="168" y="134"/>
                    <a:pt x="134" y="168"/>
                    <a:pt x="101" y="168"/>
                  </a:cubicBezTo>
                  <a:cubicBezTo>
                    <a:pt x="101" y="201"/>
                    <a:pt x="68" y="234"/>
                    <a:pt x="68" y="268"/>
                  </a:cubicBezTo>
                  <a:cubicBezTo>
                    <a:pt x="68" y="301"/>
                    <a:pt x="68" y="335"/>
                    <a:pt x="68" y="368"/>
                  </a:cubicBezTo>
                  <a:cubicBezTo>
                    <a:pt x="68" y="368"/>
                    <a:pt x="68" y="401"/>
                    <a:pt x="68" y="401"/>
                  </a:cubicBezTo>
                  <a:lnTo>
                    <a:pt x="101" y="368"/>
                  </a:lnTo>
                  <a:lnTo>
                    <a:pt x="134" y="368"/>
                  </a:lnTo>
                  <a:lnTo>
                    <a:pt x="134" y="335"/>
                  </a:lnTo>
                  <a:cubicBezTo>
                    <a:pt x="168" y="301"/>
                    <a:pt x="168" y="301"/>
                    <a:pt x="168" y="268"/>
                  </a:cubicBezTo>
                  <a:cubicBezTo>
                    <a:pt x="201" y="234"/>
                    <a:pt x="234" y="201"/>
                    <a:pt x="268" y="201"/>
                  </a:cubicBezTo>
                  <a:cubicBezTo>
                    <a:pt x="268" y="184"/>
                    <a:pt x="284" y="176"/>
                    <a:pt x="301" y="176"/>
                  </a:cubicBezTo>
                  <a:cubicBezTo>
                    <a:pt x="318" y="176"/>
                    <a:pt x="334" y="184"/>
                    <a:pt x="334" y="201"/>
                  </a:cubicBezTo>
                  <a:cubicBezTo>
                    <a:pt x="368" y="201"/>
                    <a:pt x="368" y="234"/>
                    <a:pt x="368" y="301"/>
                  </a:cubicBezTo>
                  <a:lnTo>
                    <a:pt x="234" y="435"/>
                  </a:lnTo>
                  <a:cubicBezTo>
                    <a:pt x="201" y="468"/>
                    <a:pt x="168" y="501"/>
                    <a:pt x="134" y="535"/>
                  </a:cubicBezTo>
                  <a:cubicBezTo>
                    <a:pt x="101" y="568"/>
                    <a:pt x="101" y="601"/>
                    <a:pt x="68" y="635"/>
                  </a:cubicBezTo>
                  <a:cubicBezTo>
                    <a:pt x="34" y="668"/>
                    <a:pt x="34" y="701"/>
                    <a:pt x="34" y="735"/>
                  </a:cubicBezTo>
                  <a:cubicBezTo>
                    <a:pt x="1" y="768"/>
                    <a:pt x="1" y="835"/>
                    <a:pt x="34" y="868"/>
                  </a:cubicBezTo>
                  <a:cubicBezTo>
                    <a:pt x="1" y="902"/>
                    <a:pt x="1" y="902"/>
                    <a:pt x="34" y="935"/>
                  </a:cubicBezTo>
                  <a:cubicBezTo>
                    <a:pt x="34" y="968"/>
                    <a:pt x="34" y="968"/>
                    <a:pt x="68" y="1002"/>
                  </a:cubicBezTo>
                  <a:lnTo>
                    <a:pt x="134" y="1002"/>
                  </a:lnTo>
                  <a:cubicBezTo>
                    <a:pt x="134" y="1002"/>
                    <a:pt x="168" y="1002"/>
                    <a:pt x="201" y="968"/>
                  </a:cubicBezTo>
                  <a:lnTo>
                    <a:pt x="268" y="935"/>
                  </a:lnTo>
                  <a:lnTo>
                    <a:pt x="301" y="868"/>
                  </a:lnTo>
                  <a:cubicBezTo>
                    <a:pt x="334" y="868"/>
                    <a:pt x="334" y="835"/>
                    <a:pt x="368" y="802"/>
                  </a:cubicBezTo>
                  <a:cubicBezTo>
                    <a:pt x="368" y="802"/>
                    <a:pt x="368" y="768"/>
                    <a:pt x="401" y="735"/>
                  </a:cubicBezTo>
                  <a:lnTo>
                    <a:pt x="401" y="802"/>
                  </a:lnTo>
                  <a:cubicBezTo>
                    <a:pt x="368" y="802"/>
                    <a:pt x="368" y="835"/>
                    <a:pt x="401" y="835"/>
                  </a:cubicBezTo>
                  <a:lnTo>
                    <a:pt x="435" y="802"/>
                  </a:lnTo>
                  <a:cubicBezTo>
                    <a:pt x="468" y="802"/>
                    <a:pt x="468" y="802"/>
                    <a:pt x="468" y="768"/>
                  </a:cubicBezTo>
                  <a:cubicBezTo>
                    <a:pt x="468" y="768"/>
                    <a:pt x="468" y="768"/>
                    <a:pt x="468" y="735"/>
                  </a:cubicBezTo>
                  <a:lnTo>
                    <a:pt x="468" y="234"/>
                  </a:lnTo>
                  <a:cubicBezTo>
                    <a:pt x="468" y="201"/>
                    <a:pt x="468" y="134"/>
                    <a:pt x="468" y="101"/>
                  </a:cubicBezTo>
                  <a:cubicBezTo>
                    <a:pt x="468" y="68"/>
                    <a:pt x="435" y="34"/>
                    <a:pt x="435" y="34"/>
                  </a:cubicBezTo>
                  <a:cubicBezTo>
                    <a:pt x="401" y="1"/>
                    <a:pt x="368"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6" name="Google Shape;1196;p34"/>
            <p:cNvSpPr/>
            <p:nvPr/>
          </p:nvSpPr>
          <p:spPr>
            <a:xfrm>
              <a:off x="4411650" y="2056925"/>
              <a:ext cx="12550" cy="33375"/>
            </a:xfrm>
            <a:custGeom>
              <a:rect b="b" l="l" r="r" t="t"/>
              <a:pathLst>
                <a:path extrusionOk="0" h="1335" w="502">
                  <a:moveTo>
                    <a:pt x="318" y="542"/>
                  </a:moveTo>
                  <a:cubicBezTo>
                    <a:pt x="334" y="542"/>
                    <a:pt x="351" y="550"/>
                    <a:pt x="368" y="567"/>
                  </a:cubicBezTo>
                  <a:cubicBezTo>
                    <a:pt x="401" y="601"/>
                    <a:pt x="434" y="667"/>
                    <a:pt x="401" y="734"/>
                  </a:cubicBezTo>
                  <a:lnTo>
                    <a:pt x="401" y="867"/>
                  </a:lnTo>
                  <a:cubicBezTo>
                    <a:pt x="401" y="934"/>
                    <a:pt x="401" y="1001"/>
                    <a:pt x="368" y="1034"/>
                  </a:cubicBezTo>
                  <a:cubicBezTo>
                    <a:pt x="334" y="1101"/>
                    <a:pt x="301" y="1134"/>
                    <a:pt x="268" y="1168"/>
                  </a:cubicBezTo>
                  <a:cubicBezTo>
                    <a:pt x="234" y="1184"/>
                    <a:pt x="209" y="1193"/>
                    <a:pt x="188" y="1193"/>
                  </a:cubicBezTo>
                  <a:cubicBezTo>
                    <a:pt x="167" y="1193"/>
                    <a:pt x="151" y="1184"/>
                    <a:pt x="134" y="1168"/>
                  </a:cubicBezTo>
                  <a:cubicBezTo>
                    <a:pt x="101" y="1134"/>
                    <a:pt x="101" y="1068"/>
                    <a:pt x="101" y="1001"/>
                  </a:cubicBezTo>
                  <a:lnTo>
                    <a:pt x="101" y="934"/>
                  </a:lnTo>
                  <a:cubicBezTo>
                    <a:pt x="101" y="834"/>
                    <a:pt x="101" y="767"/>
                    <a:pt x="134" y="701"/>
                  </a:cubicBezTo>
                  <a:cubicBezTo>
                    <a:pt x="167" y="634"/>
                    <a:pt x="201" y="601"/>
                    <a:pt x="268" y="567"/>
                  </a:cubicBezTo>
                  <a:cubicBezTo>
                    <a:pt x="284" y="550"/>
                    <a:pt x="301" y="542"/>
                    <a:pt x="318" y="542"/>
                  </a:cubicBezTo>
                  <a:close/>
                  <a:moveTo>
                    <a:pt x="468" y="0"/>
                  </a:moveTo>
                  <a:lnTo>
                    <a:pt x="434" y="33"/>
                  </a:lnTo>
                  <a:lnTo>
                    <a:pt x="401" y="33"/>
                  </a:lnTo>
                  <a:cubicBezTo>
                    <a:pt x="401" y="67"/>
                    <a:pt x="401" y="67"/>
                    <a:pt x="401" y="67"/>
                  </a:cubicBezTo>
                  <a:lnTo>
                    <a:pt x="401" y="467"/>
                  </a:lnTo>
                  <a:cubicBezTo>
                    <a:pt x="401" y="434"/>
                    <a:pt x="368" y="400"/>
                    <a:pt x="368" y="400"/>
                  </a:cubicBezTo>
                  <a:cubicBezTo>
                    <a:pt x="301" y="400"/>
                    <a:pt x="268" y="400"/>
                    <a:pt x="234" y="434"/>
                  </a:cubicBezTo>
                  <a:cubicBezTo>
                    <a:pt x="201" y="434"/>
                    <a:pt x="167" y="467"/>
                    <a:pt x="134" y="500"/>
                  </a:cubicBezTo>
                  <a:cubicBezTo>
                    <a:pt x="101" y="534"/>
                    <a:pt x="101" y="567"/>
                    <a:pt x="67" y="634"/>
                  </a:cubicBezTo>
                  <a:cubicBezTo>
                    <a:pt x="34" y="667"/>
                    <a:pt x="34" y="734"/>
                    <a:pt x="34" y="767"/>
                  </a:cubicBezTo>
                  <a:cubicBezTo>
                    <a:pt x="1" y="834"/>
                    <a:pt x="1" y="901"/>
                    <a:pt x="1" y="967"/>
                  </a:cubicBezTo>
                  <a:lnTo>
                    <a:pt x="1" y="1068"/>
                  </a:lnTo>
                  <a:cubicBezTo>
                    <a:pt x="1" y="1101"/>
                    <a:pt x="1" y="1168"/>
                    <a:pt x="34" y="1201"/>
                  </a:cubicBezTo>
                  <a:cubicBezTo>
                    <a:pt x="34" y="1268"/>
                    <a:pt x="34" y="1301"/>
                    <a:pt x="67" y="1301"/>
                  </a:cubicBezTo>
                  <a:cubicBezTo>
                    <a:pt x="101" y="1334"/>
                    <a:pt x="134" y="1334"/>
                    <a:pt x="134" y="1334"/>
                  </a:cubicBezTo>
                  <a:lnTo>
                    <a:pt x="234" y="1334"/>
                  </a:lnTo>
                  <a:cubicBezTo>
                    <a:pt x="301" y="1301"/>
                    <a:pt x="334" y="1268"/>
                    <a:pt x="368" y="1234"/>
                  </a:cubicBezTo>
                  <a:cubicBezTo>
                    <a:pt x="368" y="1201"/>
                    <a:pt x="401" y="1134"/>
                    <a:pt x="401" y="1101"/>
                  </a:cubicBezTo>
                  <a:lnTo>
                    <a:pt x="401" y="1168"/>
                  </a:lnTo>
                  <a:cubicBezTo>
                    <a:pt x="401" y="1168"/>
                    <a:pt x="401" y="1168"/>
                    <a:pt x="401" y="1201"/>
                  </a:cubicBezTo>
                  <a:lnTo>
                    <a:pt x="468" y="1201"/>
                  </a:lnTo>
                  <a:lnTo>
                    <a:pt x="501" y="1168"/>
                  </a:lnTo>
                  <a:cubicBezTo>
                    <a:pt x="501" y="1168"/>
                    <a:pt x="501" y="1134"/>
                    <a:pt x="501" y="1134"/>
                  </a:cubicBezTo>
                  <a:lnTo>
                    <a:pt x="501" y="33"/>
                  </a:lnTo>
                  <a:cubicBezTo>
                    <a:pt x="501" y="0"/>
                    <a:pt x="501" y="0"/>
                    <a:pt x="5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7" name="Google Shape;1197;p34"/>
            <p:cNvSpPr/>
            <p:nvPr/>
          </p:nvSpPr>
          <p:spPr>
            <a:xfrm>
              <a:off x="4662675" y="1914300"/>
              <a:ext cx="15025" cy="34225"/>
            </a:xfrm>
            <a:custGeom>
              <a:rect b="b" l="l" r="r" t="t"/>
              <a:pathLst>
                <a:path extrusionOk="0" h="1369" w="601">
                  <a:moveTo>
                    <a:pt x="367" y="168"/>
                  </a:moveTo>
                  <a:cubicBezTo>
                    <a:pt x="400" y="168"/>
                    <a:pt x="434" y="168"/>
                    <a:pt x="434" y="201"/>
                  </a:cubicBezTo>
                  <a:cubicBezTo>
                    <a:pt x="467" y="234"/>
                    <a:pt x="467" y="234"/>
                    <a:pt x="501" y="268"/>
                  </a:cubicBezTo>
                  <a:cubicBezTo>
                    <a:pt x="501" y="301"/>
                    <a:pt x="501" y="335"/>
                    <a:pt x="501" y="401"/>
                  </a:cubicBezTo>
                  <a:lnTo>
                    <a:pt x="501" y="635"/>
                  </a:lnTo>
                  <a:cubicBezTo>
                    <a:pt x="501" y="668"/>
                    <a:pt x="501" y="701"/>
                    <a:pt x="501" y="768"/>
                  </a:cubicBezTo>
                  <a:cubicBezTo>
                    <a:pt x="467" y="802"/>
                    <a:pt x="467" y="835"/>
                    <a:pt x="467" y="868"/>
                  </a:cubicBezTo>
                  <a:cubicBezTo>
                    <a:pt x="434" y="902"/>
                    <a:pt x="400" y="935"/>
                    <a:pt x="400" y="968"/>
                  </a:cubicBezTo>
                  <a:cubicBezTo>
                    <a:pt x="367" y="1002"/>
                    <a:pt x="334" y="1035"/>
                    <a:pt x="300" y="1068"/>
                  </a:cubicBezTo>
                  <a:lnTo>
                    <a:pt x="100" y="1169"/>
                  </a:lnTo>
                  <a:lnTo>
                    <a:pt x="100" y="301"/>
                  </a:lnTo>
                  <a:lnTo>
                    <a:pt x="267" y="201"/>
                  </a:lnTo>
                  <a:cubicBezTo>
                    <a:pt x="300" y="168"/>
                    <a:pt x="334" y="168"/>
                    <a:pt x="367" y="168"/>
                  </a:cubicBezTo>
                  <a:close/>
                  <a:moveTo>
                    <a:pt x="400" y="1"/>
                  </a:moveTo>
                  <a:cubicBezTo>
                    <a:pt x="367" y="1"/>
                    <a:pt x="300" y="1"/>
                    <a:pt x="267" y="34"/>
                  </a:cubicBezTo>
                  <a:lnTo>
                    <a:pt x="34" y="201"/>
                  </a:lnTo>
                  <a:lnTo>
                    <a:pt x="0" y="201"/>
                  </a:lnTo>
                  <a:cubicBezTo>
                    <a:pt x="0" y="234"/>
                    <a:pt x="0" y="234"/>
                    <a:pt x="0" y="234"/>
                  </a:cubicBezTo>
                  <a:lnTo>
                    <a:pt x="0" y="1335"/>
                  </a:lnTo>
                  <a:cubicBezTo>
                    <a:pt x="0" y="1335"/>
                    <a:pt x="0" y="1335"/>
                    <a:pt x="0" y="1369"/>
                  </a:cubicBezTo>
                  <a:lnTo>
                    <a:pt x="34" y="1369"/>
                  </a:lnTo>
                  <a:lnTo>
                    <a:pt x="267" y="1202"/>
                  </a:lnTo>
                  <a:cubicBezTo>
                    <a:pt x="334" y="1202"/>
                    <a:pt x="367" y="1135"/>
                    <a:pt x="400" y="1102"/>
                  </a:cubicBezTo>
                  <a:cubicBezTo>
                    <a:pt x="434" y="1068"/>
                    <a:pt x="467" y="1002"/>
                    <a:pt x="501" y="968"/>
                  </a:cubicBezTo>
                  <a:cubicBezTo>
                    <a:pt x="534" y="902"/>
                    <a:pt x="534" y="835"/>
                    <a:pt x="567" y="802"/>
                  </a:cubicBezTo>
                  <a:cubicBezTo>
                    <a:pt x="567" y="701"/>
                    <a:pt x="601" y="635"/>
                    <a:pt x="601" y="568"/>
                  </a:cubicBezTo>
                  <a:lnTo>
                    <a:pt x="601" y="301"/>
                  </a:lnTo>
                  <a:cubicBezTo>
                    <a:pt x="601" y="268"/>
                    <a:pt x="567" y="201"/>
                    <a:pt x="567" y="134"/>
                  </a:cubicBezTo>
                  <a:cubicBezTo>
                    <a:pt x="567" y="101"/>
                    <a:pt x="534" y="68"/>
                    <a:pt x="501" y="34"/>
                  </a:cubicBezTo>
                  <a:cubicBezTo>
                    <a:pt x="467"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8" name="Google Shape;1198;p34"/>
            <p:cNvSpPr/>
            <p:nvPr/>
          </p:nvSpPr>
          <p:spPr>
            <a:xfrm>
              <a:off x="4681025" y="1906800"/>
              <a:ext cx="2525" cy="30875"/>
            </a:xfrm>
            <a:custGeom>
              <a:rect b="b" l="l" r="r" t="t"/>
              <a:pathLst>
                <a:path extrusionOk="0" h="1235" w="101">
                  <a:moveTo>
                    <a:pt x="100" y="1"/>
                  </a:moveTo>
                  <a:lnTo>
                    <a:pt x="33" y="67"/>
                  </a:lnTo>
                  <a:lnTo>
                    <a:pt x="0" y="67"/>
                  </a:lnTo>
                  <a:cubicBezTo>
                    <a:pt x="0" y="101"/>
                    <a:pt x="0" y="101"/>
                    <a:pt x="0" y="101"/>
                  </a:cubicBezTo>
                  <a:lnTo>
                    <a:pt x="0" y="201"/>
                  </a:lnTo>
                  <a:cubicBezTo>
                    <a:pt x="0" y="201"/>
                    <a:pt x="0" y="234"/>
                    <a:pt x="0" y="234"/>
                  </a:cubicBezTo>
                  <a:lnTo>
                    <a:pt x="33" y="234"/>
                  </a:lnTo>
                  <a:lnTo>
                    <a:pt x="100" y="201"/>
                  </a:lnTo>
                  <a:cubicBezTo>
                    <a:pt x="100" y="201"/>
                    <a:pt x="100" y="168"/>
                    <a:pt x="100" y="168"/>
                  </a:cubicBezTo>
                  <a:cubicBezTo>
                    <a:pt x="100" y="168"/>
                    <a:pt x="100" y="134"/>
                    <a:pt x="100" y="134"/>
                  </a:cubicBezTo>
                  <a:lnTo>
                    <a:pt x="100" y="34"/>
                  </a:lnTo>
                  <a:cubicBezTo>
                    <a:pt x="100" y="34"/>
                    <a:pt x="100" y="34"/>
                    <a:pt x="100" y="1"/>
                  </a:cubicBezTo>
                  <a:close/>
                  <a:moveTo>
                    <a:pt x="67" y="334"/>
                  </a:moveTo>
                  <a:cubicBezTo>
                    <a:pt x="33" y="368"/>
                    <a:pt x="33" y="368"/>
                    <a:pt x="33" y="368"/>
                  </a:cubicBezTo>
                  <a:cubicBezTo>
                    <a:pt x="33" y="401"/>
                    <a:pt x="33" y="401"/>
                    <a:pt x="33" y="401"/>
                  </a:cubicBezTo>
                  <a:lnTo>
                    <a:pt x="33" y="1202"/>
                  </a:lnTo>
                  <a:cubicBezTo>
                    <a:pt x="33" y="1235"/>
                    <a:pt x="0" y="1235"/>
                    <a:pt x="33" y="1235"/>
                  </a:cubicBezTo>
                  <a:lnTo>
                    <a:pt x="67" y="1235"/>
                  </a:lnTo>
                  <a:lnTo>
                    <a:pt x="100" y="1202"/>
                  </a:lnTo>
                  <a:cubicBezTo>
                    <a:pt x="100" y="1202"/>
                    <a:pt x="100" y="1202"/>
                    <a:pt x="100" y="1168"/>
                  </a:cubicBezTo>
                  <a:cubicBezTo>
                    <a:pt x="100" y="1168"/>
                    <a:pt x="100" y="1168"/>
                    <a:pt x="100" y="1135"/>
                  </a:cubicBezTo>
                  <a:lnTo>
                    <a:pt x="100" y="368"/>
                  </a:lnTo>
                  <a:cubicBezTo>
                    <a:pt x="100" y="334"/>
                    <a:pt x="100" y="334"/>
                    <a:pt x="100" y="334"/>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99" name="Google Shape;1199;p34"/>
            <p:cNvSpPr/>
            <p:nvPr/>
          </p:nvSpPr>
          <p:spPr>
            <a:xfrm>
              <a:off x="4686850" y="1907850"/>
              <a:ext cx="10875" cy="24825"/>
            </a:xfrm>
            <a:custGeom>
              <a:rect b="b" l="l" r="r" t="t"/>
              <a:pathLst>
                <a:path extrusionOk="0" h="993" w="435">
                  <a:moveTo>
                    <a:pt x="322" y="0"/>
                  </a:moveTo>
                  <a:cubicBezTo>
                    <a:pt x="309" y="0"/>
                    <a:pt x="301" y="9"/>
                    <a:pt x="301" y="25"/>
                  </a:cubicBezTo>
                  <a:cubicBezTo>
                    <a:pt x="267" y="25"/>
                    <a:pt x="234" y="25"/>
                    <a:pt x="201" y="59"/>
                  </a:cubicBezTo>
                  <a:cubicBezTo>
                    <a:pt x="167" y="59"/>
                    <a:pt x="134" y="92"/>
                    <a:pt x="101" y="126"/>
                  </a:cubicBezTo>
                  <a:cubicBezTo>
                    <a:pt x="67" y="159"/>
                    <a:pt x="67" y="192"/>
                    <a:pt x="34" y="226"/>
                  </a:cubicBezTo>
                  <a:cubicBezTo>
                    <a:pt x="1" y="259"/>
                    <a:pt x="1" y="292"/>
                    <a:pt x="1" y="326"/>
                  </a:cubicBezTo>
                  <a:cubicBezTo>
                    <a:pt x="1" y="359"/>
                    <a:pt x="1" y="392"/>
                    <a:pt x="1" y="426"/>
                  </a:cubicBezTo>
                  <a:cubicBezTo>
                    <a:pt x="1" y="459"/>
                    <a:pt x="1" y="526"/>
                    <a:pt x="34" y="559"/>
                  </a:cubicBezTo>
                  <a:cubicBezTo>
                    <a:pt x="67" y="593"/>
                    <a:pt x="101" y="593"/>
                    <a:pt x="167" y="593"/>
                  </a:cubicBezTo>
                  <a:lnTo>
                    <a:pt x="367" y="593"/>
                  </a:lnTo>
                  <a:cubicBezTo>
                    <a:pt x="367" y="593"/>
                    <a:pt x="367" y="626"/>
                    <a:pt x="367" y="626"/>
                  </a:cubicBezTo>
                  <a:cubicBezTo>
                    <a:pt x="334" y="659"/>
                    <a:pt x="334" y="659"/>
                    <a:pt x="301" y="659"/>
                  </a:cubicBezTo>
                  <a:cubicBezTo>
                    <a:pt x="301" y="693"/>
                    <a:pt x="301" y="726"/>
                    <a:pt x="267" y="726"/>
                  </a:cubicBezTo>
                  <a:lnTo>
                    <a:pt x="234" y="759"/>
                  </a:lnTo>
                  <a:cubicBezTo>
                    <a:pt x="234" y="793"/>
                    <a:pt x="201" y="793"/>
                    <a:pt x="201" y="826"/>
                  </a:cubicBezTo>
                  <a:lnTo>
                    <a:pt x="101" y="826"/>
                  </a:lnTo>
                  <a:cubicBezTo>
                    <a:pt x="101" y="826"/>
                    <a:pt x="67" y="826"/>
                    <a:pt x="67" y="793"/>
                  </a:cubicBezTo>
                  <a:lnTo>
                    <a:pt x="34" y="826"/>
                  </a:lnTo>
                  <a:cubicBezTo>
                    <a:pt x="1" y="826"/>
                    <a:pt x="1" y="859"/>
                    <a:pt x="1" y="859"/>
                  </a:cubicBezTo>
                  <a:cubicBezTo>
                    <a:pt x="1" y="859"/>
                    <a:pt x="1" y="893"/>
                    <a:pt x="1" y="893"/>
                  </a:cubicBezTo>
                  <a:cubicBezTo>
                    <a:pt x="1" y="926"/>
                    <a:pt x="34" y="959"/>
                    <a:pt x="67" y="993"/>
                  </a:cubicBezTo>
                  <a:lnTo>
                    <a:pt x="134" y="993"/>
                  </a:lnTo>
                  <a:cubicBezTo>
                    <a:pt x="167" y="993"/>
                    <a:pt x="201" y="959"/>
                    <a:pt x="234" y="959"/>
                  </a:cubicBezTo>
                  <a:cubicBezTo>
                    <a:pt x="267" y="926"/>
                    <a:pt x="301" y="893"/>
                    <a:pt x="334" y="859"/>
                  </a:cubicBezTo>
                  <a:cubicBezTo>
                    <a:pt x="334" y="859"/>
                    <a:pt x="367" y="826"/>
                    <a:pt x="401" y="793"/>
                  </a:cubicBezTo>
                  <a:cubicBezTo>
                    <a:pt x="401" y="759"/>
                    <a:pt x="434" y="726"/>
                    <a:pt x="434" y="659"/>
                  </a:cubicBezTo>
                  <a:cubicBezTo>
                    <a:pt x="434" y="626"/>
                    <a:pt x="434" y="593"/>
                    <a:pt x="434" y="559"/>
                  </a:cubicBezTo>
                  <a:cubicBezTo>
                    <a:pt x="434" y="526"/>
                    <a:pt x="434" y="526"/>
                    <a:pt x="434" y="492"/>
                  </a:cubicBezTo>
                  <a:cubicBezTo>
                    <a:pt x="434" y="459"/>
                    <a:pt x="434" y="459"/>
                    <a:pt x="401" y="426"/>
                  </a:cubicBezTo>
                  <a:cubicBezTo>
                    <a:pt x="401" y="426"/>
                    <a:pt x="367" y="392"/>
                    <a:pt x="367" y="392"/>
                  </a:cubicBezTo>
                  <a:lnTo>
                    <a:pt x="101" y="392"/>
                  </a:lnTo>
                  <a:cubicBezTo>
                    <a:pt x="101" y="392"/>
                    <a:pt x="101" y="359"/>
                    <a:pt x="101" y="359"/>
                  </a:cubicBezTo>
                  <a:cubicBezTo>
                    <a:pt x="101" y="326"/>
                    <a:pt x="101" y="292"/>
                    <a:pt x="134" y="259"/>
                  </a:cubicBezTo>
                  <a:cubicBezTo>
                    <a:pt x="167" y="226"/>
                    <a:pt x="167" y="192"/>
                    <a:pt x="234" y="192"/>
                  </a:cubicBezTo>
                  <a:cubicBezTo>
                    <a:pt x="234" y="159"/>
                    <a:pt x="267" y="159"/>
                    <a:pt x="301" y="159"/>
                  </a:cubicBezTo>
                  <a:lnTo>
                    <a:pt x="401" y="159"/>
                  </a:lnTo>
                  <a:cubicBezTo>
                    <a:pt x="401" y="159"/>
                    <a:pt x="401" y="159"/>
                    <a:pt x="401" y="126"/>
                  </a:cubicBezTo>
                  <a:cubicBezTo>
                    <a:pt x="401" y="126"/>
                    <a:pt x="401" y="126"/>
                    <a:pt x="401" y="92"/>
                  </a:cubicBezTo>
                  <a:cubicBezTo>
                    <a:pt x="401" y="92"/>
                    <a:pt x="401" y="59"/>
                    <a:pt x="401" y="59"/>
                  </a:cubicBezTo>
                  <a:cubicBezTo>
                    <a:pt x="367" y="25"/>
                    <a:pt x="367" y="25"/>
                    <a:pt x="367" y="25"/>
                  </a:cubicBezTo>
                  <a:cubicBezTo>
                    <a:pt x="351" y="9"/>
                    <a:pt x="334" y="0"/>
                    <a:pt x="32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0" name="Google Shape;1200;p34"/>
            <p:cNvSpPr/>
            <p:nvPr/>
          </p:nvSpPr>
          <p:spPr>
            <a:xfrm>
              <a:off x="4700200" y="1900975"/>
              <a:ext cx="12525" cy="24200"/>
            </a:xfrm>
            <a:custGeom>
              <a:rect b="b" l="l" r="r" t="t"/>
              <a:pathLst>
                <a:path extrusionOk="0" h="968" w="501">
                  <a:moveTo>
                    <a:pt x="367" y="0"/>
                  </a:moveTo>
                  <a:cubicBezTo>
                    <a:pt x="334" y="0"/>
                    <a:pt x="300" y="0"/>
                    <a:pt x="267" y="34"/>
                  </a:cubicBezTo>
                  <a:cubicBezTo>
                    <a:pt x="234" y="67"/>
                    <a:pt x="200" y="100"/>
                    <a:pt x="167" y="134"/>
                  </a:cubicBezTo>
                  <a:cubicBezTo>
                    <a:pt x="134" y="167"/>
                    <a:pt x="100" y="200"/>
                    <a:pt x="67" y="234"/>
                  </a:cubicBezTo>
                  <a:cubicBezTo>
                    <a:pt x="67" y="300"/>
                    <a:pt x="34" y="334"/>
                    <a:pt x="34" y="401"/>
                  </a:cubicBezTo>
                  <a:cubicBezTo>
                    <a:pt x="34" y="467"/>
                    <a:pt x="0" y="501"/>
                    <a:pt x="0" y="567"/>
                  </a:cubicBezTo>
                  <a:cubicBezTo>
                    <a:pt x="0" y="601"/>
                    <a:pt x="0" y="601"/>
                    <a:pt x="0" y="634"/>
                  </a:cubicBezTo>
                  <a:lnTo>
                    <a:pt x="0" y="701"/>
                  </a:lnTo>
                  <a:cubicBezTo>
                    <a:pt x="0" y="734"/>
                    <a:pt x="34" y="801"/>
                    <a:pt x="34" y="834"/>
                  </a:cubicBezTo>
                  <a:cubicBezTo>
                    <a:pt x="34" y="868"/>
                    <a:pt x="67" y="901"/>
                    <a:pt x="67" y="934"/>
                  </a:cubicBezTo>
                  <a:cubicBezTo>
                    <a:pt x="100" y="934"/>
                    <a:pt x="134" y="968"/>
                    <a:pt x="167" y="968"/>
                  </a:cubicBezTo>
                  <a:cubicBezTo>
                    <a:pt x="200" y="968"/>
                    <a:pt x="234" y="968"/>
                    <a:pt x="267" y="934"/>
                  </a:cubicBezTo>
                  <a:cubicBezTo>
                    <a:pt x="300" y="901"/>
                    <a:pt x="334" y="868"/>
                    <a:pt x="367" y="834"/>
                  </a:cubicBezTo>
                  <a:cubicBezTo>
                    <a:pt x="401" y="801"/>
                    <a:pt x="434" y="767"/>
                    <a:pt x="434" y="734"/>
                  </a:cubicBezTo>
                  <a:cubicBezTo>
                    <a:pt x="467" y="701"/>
                    <a:pt x="467" y="667"/>
                    <a:pt x="501" y="634"/>
                  </a:cubicBezTo>
                  <a:cubicBezTo>
                    <a:pt x="501" y="601"/>
                    <a:pt x="501" y="534"/>
                    <a:pt x="501" y="534"/>
                  </a:cubicBezTo>
                  <a:cubicBezTo>
                    <a:pt x="501" y="501"/>
                    <a:pt x="501" y="501"/>
                    <a:pt x="501" y="501"/>
                  </a:cubicBezTo>
                  <a:lnTo>
                    <a:pt x="434" y="501"/>
                  </a:lnTo>
                  <a:cubicBezTo>
                    <a:pt x="434" y="501"/>
                    <a:pt x="434" y="534"/>
                    <a:pt x="434" y="534"/>
                  </a:cubicBezTo>
                  <a:cubicBezTo>
                    <a:pt x="401" y="601"/>
                    <a:pt x="401" y="634"/>
                    <a:pt x="367" y="667"/>
                  </a:cubicBezTo>
                  <a:cubicBezTo>
                    <a:pt x="334" y="701"/>
                    <a:pt x="300" y="734"/>
                    <a:pt x="267" y="767"/>
                  </a:cubicBezTo>
                  <a:lnTo>
                    <a:pt x="167" y="767"/>
                  </a:lnTo>
                  <a:cubicBezTo>
                    <a:pt x="167" y="734"/>
                    <a:pt x="134" y="734"/>
                    <a:pt x="134" y="701"/>
                  </a:cubicBezTo>
                  <a:cubicBezTo>
                    <a:pt x="134" y="667"/>
                    <a:pt x="134" y="634"/>
                    <a:pt x="134" y="601"/>
                  </a:cubicBezTo>
                  <a:lnTo>
                    <a:pt x="134" y="501"/>
                  </a:lnTo>
                  <a:cubicBezTo>
                    <a:pt x="134" y="434"/>
                    <a:pt x="134" y="401"/>
                    <a:pt x="134" y="367"/>
                  </a:cubicBezTo>
                  <a:cubicBezTo>
                    <a:pt x="134" y="334"/>
                    <a:pt x="167" y="300"/>
                    <a:pt x="167" y="267"/>
                  </a:cubicBezTo>
                  <a:cubicBezTo>
                    <a:pt x="200" y="234"/>
                    <a:pt x="200" y="234"/>
                    <a:pt x="234" y="200"/>
                  </a:cubicBezTo>
                  <a:cubicBezTo>
                    <a:pt x="234" y="167"/>
                    <a:pt x="267" y="167"/>
                    <a:pt x="267" y="167"/>
                  </a:cubicBezTo>
                  <a:cubicBezTo>
                    <a:pt x="284" y="150"/>
                    <a:pt x="300" y="142"/>
                    <a:pt x="317" y="142"/>
                  </a:cubicBezTo>
                  <a:cubicBezTo>
                    <a:pt x="334" y="142"/>
                    <a:pt x="351" y="150"/>
                    <a:pt x="367" y="167"/>
                  </a:cubicBezTo>
                  <a:cubicBezTo>
                    <a:pt x="401" y="167"/>
                    <a:pt x="434" y="167"/>
                    <a:pt x="434" y="234"/>
                  </a:cubicBezTo>
                  <a:lnTo>
                    <a:pt x="467" y="234"/>
                  </a:lnTo>
                  <a:cubicBezTo>
                    <a:pt x="501" y="234"/>
                    <a:pt x="501" y="200"/>
                    <a:pt x="501" y="200"/>
                  </a:cubicBezTo>
                  <a:cubicBezTo>
                    <a:pt x="501" y="200"/>
                    <a:pt x="501" y="167"/>
                    <a:pt x="501" y="167"/>
                  </a:cubicBezTo>
                  <a:cubicBezTo>
                    <a:pt x="501" y="134"/>
                    <a:pt x="501" y="100"/>
                    <a:pt x="501" y="100"/>
                  </a:cubicBezTo>
                  <a:cubicBezTo>
                    <a:pt x="501" y="67"/>
                    <a:pt x="467" y="34"/>
                    <a:pt x="434" y="34"/>
                  </a:cubicBezTo>
                  <a:cubicBezTo>
                    <a:pt x="434" y="0"/>
                    <a:pt x="401"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1" name="Google Shape;1201;p34"/>
            <p:cNvSpPr/>
            <p:nvPr/>
          </p:nvSpPr>
          <p:spPr>
            <a:xfrm>
              <a:off x="4716050" y="1890950"/>
              <a:ext cx="12525" cy="24225"/>
            </a:xfrm>
            <a:custGeom>
              <a:rect b="b" l="l" r="r" t="t"/>
              <a:pathLst>
                <a:path extrusionOk="0" h="969" w="501">
                  <a:moveTo>
                    <a:pt x="367" y="168"/>
                  </a:moveTo>
                  <a:cubicBezTo>
                    <a:pt x="400" y="201"/>
                    <a:pt x="400" y="201"/>
                    <a:pt x="400" y="234"/>
                  </a:cubicBezTo>
                  <a:cubicBezTo>
                    <a:pt x="400" y="268"/>
                    <a:pt x="400" y="301"/>
                    <a:pt x="400" y="335"/>
                  </a:cubicBezTo>
                  <a:lnTo>
                    <a:pt x="400" y="401"/>
                  </a:lnTo>
                  <a:lnTo>
                    <a:pt x="400" y="468"/>
                  </a:lnTo>
                  <a:cubicBezTo>
                    <a:pt x="400" y="501"/>
                    <a:pt x="400" y="535"/>
                    <a:pt x="400" y="568"/>
                  </a:cubicBezTo>
                  <a:cubicBezTo>
                    <a:pt x="400" y="601"/>
                    <a:pt x="400" y="635"/>
                    <a:pt x="367" y="668"/>
                  </a:cubicBezTo>
                  <a:cubicBezTo>
                    <a:pt x="367" y="701"/>
                    <a:pt x="334" y="701"/>
                    <a:pt x="334" y="735"/>
                  </a:cubicBezTo>
                  <a:cubicBezTo>
                    <a:pt x="300" y="768"/>
                    <a:pt x="300" y="768"/>
                    <a:pt x="267" y="802"/>
                  </a:cubicBezTo>
                  <a:lnTo>
                    <a:pt x="133" y="802"/>
                  </a:lnTo>
                  <a:cubicBezTo>
                    <a:pt x="133" y="768"/>
                    <a:pt x="133" y="768"/>
                    <a:pt x="100" y="735"/>
                  </a:cubicBezTo>
                  <a:cubicBezTo>
                    <a:pt x="100" y="701"/>
                    <a:pt x="100" y="668"/>
                    <a:pt x="100" y="635"/>
                  </a:cubicBezTo>
                  <a:cubicBezTo>
                    <a:pt x="100" y="635"/>
                    <a:pt x="100" y="601"/>
                    <a:pt x="100" y="568"/>
                  </a:cubicBezTo>
                  <a:cubicBezTo>
                    <a:pt x="100" y="568"/>
                    <a:pt x="100" y="535"/>
                    <a:pt x="100" y="501"/>
                  </a:cubicBezTo>
                  <a:cubicBezTo>
                    <a:pt x="100" y="468"/>
                    <a:pt x="100" y="435"/>
                    <a:pt x="100" y="401"/>
                  </a:cubicBezTo>
                  <a:cubicBezTo>
                    <a:pt x="133" y="368"/>
                    <a:pt x="133" y="335"/>
                    <a:pt x="133" y="301"/>
                  </a:cubicBezTo>
                  <a:cubicBezTo>
                    <a:pt x="167" y="301"/>
                    <a:pt x="167" y="268"/>
                    <a:pt x="200" y="234"/>
                  </a:cubicBezTo>
                  <a:cubicBezTo>
                    <a:pt x="200" y="201"/>
                    <a:pt x="234" y="201"/>
                    <a:pt x="267" y="168"/>
                  </a:cubicBezTo>
                  <a:close/>
                  <a:moveTo>
                    <a:pt x="367" y="1"/>
                  </a:moveTo>
                  <a:cubicBezTo>
                    <a:pt x="334" y="1"/>
                    <a:pt x="267" y="34"/>
                    <a:pt x="267" y="34"/>
                  </a:cubicBezTo>
                  <a:cubicBezTo>
                    <a:pt x="200" y="68"/>
                    <a:pt x="167" y="101"/>
                    <a:pt x="133" y="134"/>
                  </a:cubicBezTo>
                  <a:cubicBezTo>
                    <a:pt x="100" y="168"/>
                    <a:pt x="100" y="201"/>
                    <a:pt x="67" y="268"/>
                  </a:cubicBezTo>
                  <a:cubicBezTo>
                    <a:pt x="33" y="301"/>
                    <a:pt x="33" y="335"/>
                    <a:pt x="33" y="401"/>
                  </a:cubicBezTo>
                  <a:cubicBezTo>
                    <a:pt x="0" y="468"/>
                    <a:pt x="0" y="501"/>
                    <a:pt x="0" y="568"/>
                  </a:cubicBezTo>
                  <a:cubicBezTo>
                    <a:pt x="0" y="568"/>
                    <a:pt x="0" y="601"/>
                    <a:pt x="0" y="601"/>
                  </a:cubicBezTo>
                  <a:lnTo>
                    <a:pt x="0" y="701"/>
                  </a:lnTo>
                  <a:cubicBezTo>
                    <a:pt x="0" y="701"/>
                    <a:pt x="0" y="701"/>
                    <a:pt x="0" y="735"/>
                  </a:cubicBezTo>
                  <a:cubicBezTo>
                    <a:pt x="0" y="768"/>
                    <a:pt x="0" y="835"/>
                    <a:pt x="33" y="868"/>
                  </a:cubicBezTo>
                  <a:cubicBezTo>
                    <a:pt x="33" y="902"/>
                    <a:pt x="33" y="935"/>
                    <a:pt x="67" y="968"/>
                  </a:cubicBezTo>
                  <a:lnTo>
                    <a:pt x="133" y="968"/>
                  </a:lnTo>
                  <a:cubicBezTo>
                    <a:pt x="167" y="968"/>
                    <a:pt x="234" y="968"/>
                    <a:pt x="267" y="935"/>
                  </a:cubicBezTo>
                  <a:cubicBezTo>
                    <a:pt x="300" y="935"/>
                    <a:pt x="334" y="902"/>
                    <a:pt x="367" y="868"/>
                  </a:cubicBezTo>
                  <a:cubicBezTo>
                    <a:pt x="400" y="835"/>
                    <a:pt x="400" y="768"/>
                    <a:pt x="434" y="735"/>
                  </a:cubicBezTo>
                  <a:cubicBezTo>
                    <a:pt x="467" y="701"/>
                    <a:pt x="467" y="635"/>
                    <a:pt x="500" y="601"/>
                  </a:cubicBezTo>
                  <a:cubicBezTo>
                    <a:pt x="500" y="535"/>
                    <a:pt x="500" y="468"/>
                    <a:pt x="500" y="435"/>
                  </a:cubicBezTo>
                  <a:lnTo>
                    <a:pt x="500" y="268"/>
                  </a:lnTo>
                  <a:cubicBezTo>
                    <a:pt x="500" y="234"/>
                    <a:pt x="500" y="168"/>
                    <a:pt x="500" y="134"/>
                  </a:cubicBezTo>
                  <a:cubicBezTo>
                    <a:pt x="467" y="101"/>
                    <a:pt x="467" y="68"/>
                    <a:pt x="434" y="34"/>
                  </a:cubicBezTo>
                  <a:cubicBezTo>
                    <a:pt x="400" y="34"/>
                    <a:pt x="367"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2" name="Google Shape;1202;p34"/>
            <p:cNvSpPr/>
            <p:nvPr/>
          </p:nvSpPr>
          <p:spPr>
            <a:xfrm>
              <a:off x="4731050" y="1880950"/>
              <a:ext cx="12525" cy="25050"/>
            </a:xfrm>
            <a:custGeom>
              <a:rect b="b" l="l" r="r" t="t"/>
              <a:pathLst>
                <a:path extrusionOk="0" h="1002" w="501">
                  <a:moveTo>
                    <a:pt x="434" y="1"/>
                  </a:moveTo>
                  <a:cubicBezTo>
                    <a:pt x="401" y="1"/>
                    <a:pt x="401" y="34"/>
                    <a:pt x="401" y="34"/>
                  </a:cubicBezTo>
                  <a:cubicBezTo>
                    <a:pt x="401" y="34"/>
                    <a:pt x="401" y="67"/>
                    <a:pt x="401" y="67"/>
                  </a:cubicBezTo>
                  <a:lnTo>
                    <a:pt x="234" y="768"/>
                  </a:lnTo>
                  <a:lnTo>
                    <a:pt x="67" y="268"/>
                  </a:lnTo>
                  <a:lnTo>
                    <a:pt x="34" y="268"/>
                  </a:lnTo>
                  <a:lnTo>
                    <a:pt x="0" y="301"/>
                  </a:lnTo>
                  <a:cubicBezTo>
                    <a:pt x="0" y="301"/>
                    <a:pt x="0" y="301"/>
                    <a:pt x="0" y="334"/>
                  </a:cubicBezTo>
                  <a:lnTo>
                    <a:pt x="201" y="968"/>
                  </a:lnTo>
                  <a:lnTo>
                    <a:pt x="201" y="1001"/>
                  </a:lnTo>
                  <a:lnTo>
                    <a:pt x="234" y="1001"/>
                  </a:lnTo>
                  <a:lnTo>
                    <a:pt x="267" y="968"/>
                  </a:lnTo>
                  <a:lnTo>
                    <a:pt x="267" y="935"/>
                  </a:lnTo>
                  <a:cubicBezTo>
                    <a:pt x="267" y="935"/>
                    <a:pt x="267" y="935"/>
                    <a:pt x="267" y="901"/>
                  </a:cubicBezTo>
                  <a:lnTo>
                    <a:pt x="5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3" name="Google Shape;1203;p34"/>
            <p:cNvSpPr/>
            <p:nvPr/>
          </p:nvSpPr>
          <p:spPr>
            <a:xfrm>
              <a:off x="4745225" y="1874275"/>
              <a:ext cx="12525" cy="24225"/>
            </a:xfrm>
            <a:custGeom>
              <a:rect b="b" l="l" r="r" t="t"/>
              <a:pathLst>
                <a:path extrusionOk="0" h="969" w="501">
                  <a:moveTo>
                    <a:pt x="334" y="143"/>
                  </a:moveTo>
                  <a:cubicBezTo>
                    <a:pt x="359" y="143"/>
                    <a:pt x="384" y="151"/>
                    <a:pt x="401" y="168"/>
                  </a:cubicBezTo>
                  <a:cubicBezTo>
                    <a:pt x="401" y="201"/>
                    <a:pt x="434" y="268"/>
                    <a:pt x="434" y="301"/>
                  </a:cubicBezTo>
                  <a:lnTo>
                    <a:pt x="134" y="501"/>
                  </a:lnTo>
                  <a:lnTo>
                    <a:pt x="134" y="468"/>
                  </a:lnTo>
                  <a:cubicBezTo>
                    <a:pt x="134" y="434"/>
                    <a:pt x="134" y="401"/>
                    <a:pt x="134" y="368"/>
                  </a:cubicBezTo>
                  <a:cubicBezTo>
                    <a:pt x="134" y="334"/>
                    <a:pt x="134" y="334"/>
                    <a:pt x="167" y="301"/>
                  </a:cubicBezTo>
                  <a:cubicBezTo>
                    <a:pt x="167" y="268"/>
                    <a:pt x="201" y="234"/>
                    <a:pt x="201" y="234"/>
                  </a:cubicBezTo>
                  <a:cubicBezTo>
                    <a:pt x="234" y="201"/>
                    <a:pt x="234" y="168"/>
                    <a:pt x="267" y="168"/>
                  </a:cubicBezTo>
                  <a:cubicBezTo>
                    <a:pt x="284" y="151"/>
                    <a:pt x="309" y="143"/>
                    <a:pt x="334" y="143"/>
                  </a:cubicBezTo>
                  <a:close/>
                  <a:moveTo>
                    <a:pt x="367" y="1"/>
                  </a:moveTo>
                  <a:cubicBezTo>
                    <a:pt x="334" y="1"/>
                    <a:pt x="301" y="1"/>
                    <a:pt x="267" y="34"/>
                  </a:cubicBezTo>
                  <a:cubicBezTo>
                    <a:pt x="234" y="34"/>
                    <a:pt x="201" y="68"/>
                    <a:pt x="167" y="101"/>
                  </a:cubicBezTo>
                  <a:cubicBezTo>
                    <a:pt x="134" y="134"/>
                    <a:pt x="101" y="201"/>
                    <a:pt x="101" y="234"/>
                  </a:cubicBezTo>
                  <a:cubicBezTo>
                    <a:pt x="67" y="268"/>
                    <a:pt x="67" y="334"/>
                    <a:pt x="34" y="368"/>
                  </a:cubicBezTo>
                  <a:cubicBezTo>
                    <a:pt x="34" y="434"/>
                    <a:pt x="34" y="468"/>
                    <a:pt x="34" y="535"/>
                  </a:cubicBezTo>
                  <a:cubicBezTo>
                    <a:pt x="1" y="601"/>
                    <a:pt x="1" y="668"/>
                    <a:pt x="1" y="701"/>
                  </a:cubicBezTo>
                  <a:cubicBezTo>
                    <a:pt x="1" y="768"/>
                    <a:pt x="1" y="801"/>
                    <a:pt x="34" y="868"/>
                  </a:cubicBezTo>
                  <a:cubicBezTo>
                    <a:pt x="34" y="901"/>
                    <a:pt x="67" y="935"/>
                    <a:pt x="67" y="935"/>
                  </a:cubicBezTo>
                  <a:cubicBezTo>
                    <a:pt x="101" y="968"/>
                    <a:pt x="134" y="968"/>
                    <a:pt x="167" y="968"/>
                  </a:cubicBezTo>
                  <a:lnTo>
                    <a:pt x="267" y="968"/>
                  </a:lnTo>
                  <a:cubicBezTo>
                    <a:pt x="301" y="935"/>
                    <a:pt x="334" y="901"/>
                    <a:pt x="367" y="868"/>
                  </a:cubicBezTo>
                  <a:cubicBezTo>
                    <a:pt x="401" y="835"/>
                    <a:pt x="401" y="801"/>
                    <a:pt x="434" y="768"/>
                  </a:cubicBezTo>
                  <a:cubicBezTo>
                    <a:pt x="434" y="768"/>
                    <a:pt x="468" y="735"/>
                    <a:pt x="468" y="701"/>
                  </a:cubicBezTo>
                  <a:cubicBezTo>
                    <a:pt x="468" y="668"/>
                    <a:pt x="468" y="635"/>
                    <a:pt x="468" y="601"/>
                  </a:cubicBezTo>
                  <a:lnTo>
                    <a:pt x="434" y="601"/>
                  </a:lnTo>
                  <a:cubicBezTo>
                    <a:pt x="401" y="635"/>
                    <a:pt x="401" y="668"/>
                    <a:pt x="367" y="701"/>
                  </a:cubicBezTo>
                  <a:cubicBezTo>
                    <a:pt x="334" y="735"/>
                    <a:pt x="334" y="768"/>
                    <a:pt x="301" y="768"/>
                  </a:cubicBezTo>
                  <a:cubicBezTo>
                    <a:pt x="267" y="785"/>
                    <a:pt x="242" y="793"/>
                    <a:pt x="222" y="793"/>
                  </a:cubicBezTo>
                  <a:cubicBezTo>
                    <a:pt x="201" y="793"/>
                    <a:pt x="184" y="785"/>
                    <a:pt x="167" y="768"/>
                  </a:cubicBezTo>
                  <a:cubicBezTo>
                    <a:pt x="134" y="735"/>
                    <a:pt x="134" y="668"/>
                    <a:pt x="134" y="635"/>
                  </a:cubicBezTo>
                  <a:lnTo>
                    <a:pt x="501" y="401"/>
                  </a:lnTo>
                  <a:cubicBezTo>
                    <a:pt x="501" y="368"/>
                    <a:pt x="501" y="368"/>
                    <a:pt x="501" y="334"/>
                  </a:cubicBezTo>
                  <a:lnTo>
                    <a:pt x="501" y="301"/>
                  </a:lnTo>
                  <a:cubicBezTo>
                    <a:pt x="501" y="234"/>
                    <a:pt x="501" y="201"/>
                    <a:pt x="501" y="134"/>
                  </a:cubicBezTo>
                  <a:cubicBezTo>
                    <a:pt x="501" y="101"/>
                    <a:pt x="468" y="68"/>
                    <a:pt x="468" y="34"/>
                  </a:cubicBezTo>
                  <a:cubicBezTo>
                    <a:pt x="434" y="1"/>
                    <a:pt x="401"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4" name="Google Shape;1204;p34"/>
            <p:cNvSpPr/>
            <p:nvPr/>
          </p:nvSpPr>
          <p:spPr>
            <a:xfrm>
              <a:off x="4761900" y="1865950"/>
              <a:ext cx="7525" cy="24200"/>
            </a:xfrm>
            <a:custGeom>
              <a:rect b="b" l="l" r="r" t="t"/>
              <a:pathLst>
                <a:path extrusionOk="0" h="968" w="301">
                  <a:moveTo>
                    <a:pt x="234" y="0"/>
                  </a:moveTo>
                  <a:cubicBezTo>
                    <a:pt x="201" y="34"/>
                    <a:pt x="167" y="67"/>
                    <a:pt x="134" y="100"/>
                  </a:cubicBezTo>
                  <a:cubicBezTo>
                    <a:pt x="101" y="100"/>
                    <a:pt x="101" y="167"/>
                    <a:pt x="101" y="200"/>
                  </a:cubicBezTo>
                  <a:lnTo>
                    <a:pt x="101" y="134"/>
                  </a:lnTo>
                  <a:lnTo>
                    <a:pt x="101" y="100"/>
                  </a:lnTo>
                  <a:lnTo>
                    <a:pt x="34" y="100"/>
                  </a:lnTo>
                  <a:cubicBezTo>
                    <a:pt x="1" y="100"/>
                    <a:pt x="1" y="134"/>
                    <a:pt x="1" y="134"/>
                  </a:cubicBezTo>
                  <a:cubicBezTo>
                    <a:pt x="1" y="134"/>
                    <a:pt x="1" y="167"/>
                    <a:pt x="1" y="167"/>
                  </a:cubicBezTo>
                  <a:lnTo>
                    <a:pt x="1" y="968"/>
                  </a:lnTo>
                  <a:lnTo>
                    <a:pt x="101" y="968"/>
                  </a:lnTo>
                  <a:cubicBezTo>
                    <a:pt x="101" y="934"/>
                    <a:pt x="101" y="934"/>
                    <a:pt x="101" y="934"/>
                  </a:cubicBezTo>
                  <a:lnTo>
                    <a:pt x="101" y="434"/>
                  </a:lnTo>
                  <a:cubicBezTo>
                    <a:pt x="67" y="334"/>
                    <a:pt x="134" y="234"/>
                    <a:pt x="201" y="167"/>
                  </a:cubicBezTo>
                  <a:lnTo>
                    <a:pt x="268" y="134"/>
                  </a:lnTo>
                  <a:cubicBezTo>
                    <a:pt x="301" y="134"/>
                    <a:pt x="301" y="100"/>
                    <a:pt x="301" y="100"/>
                  </a:cubicBezTo>
                  <a:cubicBezTo>
                    <a:pt x="301" y="100"/>
                    <a:pt x="301" y="67"/>
                    <a:pt x="301" y="67"/>
                  </a:cubicBezTo>
                  <a:lnTo>
                    <a:pt x="30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5" name="Google Shape;1205;p34"/>
            <p:cNvSpPr/>
            <p:nvPr/>
          </p:nvSpPr>
          <p:spPr>
            <a:xfrm>
              <a:off x="4769400" y="1859275"/>
              <a:ext cx="14200" cy="25050"/>
            </a:xfrm>
            <a:custGeom>
              <a:rect b="b" l="l" r="r" t="t"/>
              <a:pathLst>
                <a:path extrusionOk="0" h="1002" w="568">
                  <a:moveTo>
                    <a:pt x="368" y="176"/>
                  </a:moveTo>
                  <a:cubicBezTo>
                    <a:pt x="393" y="176"/>
                    <a:pt x="418" y="184"/>
                    <a:pt x="435" y="201"/>
                  </a:cubicBezTo>
                  <a:cubicBezTo>
                    <a:pt x="468" y="234"/>
                    <a:pt x="468" y="267"/>
                    <a:pt x="468" y="334"/>
                  </a:cubicBezTo>
                  <a:lnTo>
                    <a:pt x="168" y="501"/>
                  </a:lnTo>
                  <a:cubicBezTo>
                    <a:pt x="168" y="467"/>
                    <a:pt x="168" y="434"/>
                    <a:pt x="168" y="401"/>
                  </a:cubicBezTo>
                  <a:cubicBezTo>
                    <a:pt x="168" y="367"/>
                    <a:pt x="201" y="334"/>
                    <a:pt x="201" y="301"/>
                  </a:cubicBezTo>
                  <a:cubicBezTo>
                    <a:pt x="234" y="301"/>
                    <a:pt x="234" y="267"/>
                    <a:pt x="268" y="234"/>
                  </a:cubicBezTo>
                  <a:cubicBezTo>
                    <a:pt x="268" y="234"/>
                    <a:pt x="301" y="201"/>
                    <a:pt x="301" y="201"/>
                  </a:cubicBezTo>
                  <a:cubicBezTo>
                    <a:pt x="318" y="184"/>
                    <a:pt x="343" y="176"/>
                    <a:pt x="368" y="176"/>
                  </a:cubicBezTo>
                  <a:close/>
                  <a:moveTo>
                    <a:pt x="401" y="0"/>
                  </a:moveTo>
                  <a:cubicBezTo>
                    <a:pt x="368" y="0"/>
                    <a:pt x="334" y="34"/>
                    <a:pt x="301" y="34"/>
                  </a:cubicBezTo>
                  <a:cubicBezTo>
                    <a:pt x="268" y="67"/>
                    <a:pt x="234" y="100"/>
                    <a:pt x="201" y="134"/>
                  </a:cubicBezTo>
                  <a:cubicBezTo>
                    <a:pt x="168" y="167"/>
                    <a:pt x="168" y="201"/>
                    <a:pt x="134" y="267"/>
                  </a:cubicBezTo>
                  <a:cubicBezTo>
                    <a:pt x="101" y="301"/>
                    <a:pt x="101" y="334"/>
                    <a:pt x="101" y="401"/>
                  </a:cubicBezTo>
                  <a:cubicBezTo>
                    <a:pt x="68" y="434"/>
                    <a:pt x="68" y="501"/>
                    <a:pt x="68" y="567"/>
                  </a:cubicBezTo>
                  <a:lnTo>
                    <a:pt x="1" y="734"/>
                  </a:lnTo>
                  <a:cubicBezTo>
                    <a:pt x="1" y="801"/>
                    <a:pt x="1" y="834"/>
                    <a:pt x="1" y="868"/>
                  </a:cubicBezTo>
                  <a:cubicBezTo>
                    <a:pt x="34" y="901"/>
                    <a:pt x="34" y="934"/>
                    <a:pt x="68" y="968"/>
                  </a:cubicBezTo>
                  <a:cubicBezTo>
                    <a:pt x="101" y="1001"/>
                    <a:pt x="101" y="1001"/>
                    <a:pt x="134" y="1001"/>
                  </a:cubicBezTo>
                  <a:cubicBezTo>
                    <a:pt x="168" y="1001"/>
                    <a:pt x="201" y="1001"/>
                    <a:pt x="234" y="968"/>
                  </a:cubicBezTo>
                  <a:cubicBezTo>
                    <a:pt x="268" y="968"/>
                    <a:pt x="301" y="934"/>
                    <a:pt x="334" y="901"/>
                  </a:cubicBezTo>
                  <a:cubicBezTo>
                    <a:pt x="368" y="868"/>
                    <a:pt x="401" y="834"/>
                    <a:pt x="401" y="801"/>
                  </a:cubicBezTo>
                  <a:cubicBezTo>
                    <a:pt x="435" y="768"/>
                    <a:pt x="435" y="734"/>
                    <a:pt x="468" y="701"/>
                  </a:cubicBezTo>
                  <a:cubicBezTo>
                    <a:pt x="468" y="701"/>
                    <a:pt x="468" y="668"/>
                    <a:pt x="468" y="634"/>
                  </a:cubicBezTo>
                  <a:cubicBezTo>
                    <a:pt x="468" y="634"/>
                    <a:pt x="468" y="601"/>
                    <a:pt x="468" y="601"/>
                  </a:cubicBezTo>
                  <a:lnTo>
                    <a:pt x="435" y="601"/>
                  </a:lnTo>
                  <a:cubicBezTo>
                    <a:pt x="435" y="601"/>
                    <a:pt x="435" y="634"/>
                    <a:pt x="435" y="634"/>
                  </a:cubicBezTo>
                  <a:cubicBezTo>
                    <a:pt x="435" y="668"/>
                    <a:pt x="401" y="701"/>
                    <a:pt x="401" y="734"/>
                  </a:cubicBezTo>
                  <a:cubicBezTo>
                    <a:pt x="368" y="734"/>
                    <a:pt x="334" y="768"/>
                    <a:pt x="301" y="801"/>
                  </a:cubicBezTo>
                  <a:cubicBezTo>
                    <a:pt x="284" y="818"/>
                    <a:pt x="268" y="826"/>
                    <a:pt x="251" y="826"/>
                  </a:cubicBezTo>
                  <a:cubicBezTo>
                    <a:pt x="234" y="826"/>
                    <a:pt x="218" y="818"/>
                    <a:pt x="201" y="801"/>
                  </a:cubicBezTo>
                  <a:cubicBezTo>
                    <a:pt x="168" y="768"/>
                    <a:pt x="134" y="701"/>
                    <a:pt x="168" y="634"/>
                  </a:cubicBezTo>
                  <a:lnTo>
                    <a:pt x="535" y="434"/>
                  </a:lnTo>
                  <a:lnTo>
                    <a:pt x="535" y="401"/>
                  </a:lnTo>
                  <a:cubicBezTo>
                    <a:pt x="535" y="401"/>
                    <a:pt x="535" y="367"/>
                    <a:pt x="535" y="367"/>
                  </a:cubicBezTo>
                  <a:lnTo>
                    <a:pt x="535" y="334"/>
                  </a:lnTo>
                  <a:cubicBezTo>
                    <a:pt x="568" y="267"/>
                    <a:pt x="568" y="201"/>
                    <a:pt x="535" y="167"/>
                  </a:cubicBezTo>
                  <a:cubicBezTo>
                    <a:pt x="535" y="100"/>
                    <a:pt x="535" y="67"/>
                    <a:pt x="501" y="34"/>
                  </a:cubicBezTo>
                  <a:cubicBezTo>
                    <a:pt x="468" y="34"/>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6" name="Google Shape;1206;p34"/>
            <p:cNvSpPr/>
            <p:nvPr/>
          </p:nvSpPr>
          <p:spPr>
            <a:xfrm>
              <a:off x="4786100" y="1840925"/>
              <a:ext cx="11700" cy="34225"/>
            </a:xfrm>
            <a:custGeom>
              <a:rect b="b" l="l" r="r" t="t"/>
              <a:pathLst>
                <a:path extrusionOk="0" h="1369" w="468">
                  <a:moveTo>
                    <a:pt x="317" y="543"/>
                  </a:moveTo>
                  <a:cubicBezTo>
                    <a:pt x="334" y="543"/>
                    <a:pt x="350" y="551"/>
                    <a:pt x="367" y="568"/>
                  </a:cubicBezTo>
                  <a:cubicBezTo>
                    <a:pt x="400" y="601"/>
                    <a:pt x="434" y="668"/>
                    <a:pt x="434" y="701"/>
                  </a:cubicBezTo>
                  <a:lnTo>
                    <a:pt x="434" y="834"/>
                  </a:lnTo>
                  <a:lnTo>
                    <a:pt x="434" y="868"/>
                  </a:lnTo>
                  <a:cubicBezTo>
                    <a:pt x="434" y="935"/>
                    <a:pt x="400" y="968"/>
                    <a:pt x="367" y="1035"/>
                  </a:cubicBezTo>
                  <a:cubicBezTo>
                    <a:pt x="334" y="1101"/>
                    <a:pt x="300" y="1135"/>
                    <a:pt x="267" y="1168"/>
                  </a:cubicBezTo>
                  <a:cubicBezTo>
                    <a:pt x="234" y="1185"/>
                    <a:pt x="209" y="1193"/>
                    <a:pt x="188" y="1193"/>
                  </a:cubicBezTo>
                  <a:cubicBezTo>
                    <a:pt x="167" y="1193"/>
                    <a:pt x="150" y="1185"/>
                    <a:pt x="133" y="1168"/>
                  </a:cubicBezTo>
                  <a:cubicBezTo>
                    <a:pt x="100" y="1101"/>
                    <a:pt x="100" y="1068"/>
                    <a:pt x="100" y="1001"/>
                  </a:cubicBezTo>
                  <a:cubicBezTo>
                    <a:pt x="100" y="968"/>
                    <a:pt x="100" y="935"/>
                    <a:pt x="100" y="901"/>
                  </a:cubicBezTo>
                  <a:cubicBezTo>
                    <a:pt x="100" y="834"/>
                    <a:pt x="100" y="768"/>
                    <a:pt x="133" y="701"/>
                  </a:cubicBezTo>
                  <a:cubicBezTo>
                    <a:pt x="167" y="634"/>
                    <a:pt x="200" y="568"/>
                    <a:pt x="267" y="568"/>
                  </a:cubicBezTo>
                  <a:cubicBezTo>
                    <a:pt x="284" y="551"/>
                    <a:pt x="300" y="543"/>
                    <a:pt x="317" y="543"/>
                  </a:cubicBezTo>
                  <a:close/>
                  <a:moveTo>
                    <a:pt x="434" y="1"/>
                  </a:moveTo>
                  <a:cubicBezTo>
                    <a:pt x="400" y="1"/>
                    <a:pt x="400" y="34"/>
                    <a:pt x="434" y="34"/>
                  </a:cubicBezTo>
                  <a:cubicBezTo>
                    <a:pt x="400" y="34"/>
                    <a:pt x="400" y="67"/>
                    <a:pt x="434" y="67"/>
                  </a:cubicBezTo>
                  <a:lnTo>
                    <a:pt x="434" y="434"/>
                  </a:lnTo>
                  <a:cubicBezTo>
                    <a:pt x="400" y="434"/>
                    <a:pt x="367" y="401"/>
                    <a:pt x="367" y="401"/>
                  </a:cubicBezTo>
                  <a:cubicBezTo>
                    <a:pt x="300" y="401"/>
                    <a:pt x="267" y="401"/>
                    <a:pt x="234" y="434"/>
                  </a:cubicBezTo>
                  <a:cubicBezTo>
                    <a:pt x="200" y="434"/>
                    <a:pt x="167" y="468"/>
                    <a:pt x="167" y="501"/>
                  </a:cubicBezTo>
                  <a:cubicBezTo>
                    <a:pt x="133" y="534"/>
                    <a:pt x="100" y="601"/>
                    <a:pt x="67" y="634"/>
                  </a:cubicBezTo>
                  <a:cubicBezTo>
                    <a:pt x="67" y="668"/>
                    <a:pt x="33" y="734"/>
                    <a:pt x="33" y="801"/>
                  </a:cubicBezTo>
                  <a:cubicBezTo>
                    <a:pt x="0" y="834"/>
                    <a:pt x="0" y="901"/>
                    <a:pt x="0" y="968"/>
                  </a:cubicBezTo>
                  <a:lnTo>
                    <a:pt x="0" y="1068"/>
                  </a:lnTo>
                  <a:cubicBezTo>
                    <a:pt x="0" y="1135"/>
                    <a:pt x="0" y="1168"/>
                    <a:pt x="33" y="1235"/>
                  </a:cubicBezTo>
                  <a:cubicBezTo>
                    <a:pt x="33" y="1268"/>
                    <a:pt x="67" y="1301"/>
                    <a:pt x="67" y="1335"/>
                  </a:cubicBezTo>
                  <a:cubicBezTo>
                    <a:pt x="100" y="1335"/>
                    <a:pt x="133" y="1368"/>
                    <a:pt x="167" y="1368"/>
                  </a:cubicBezTo>
                  <a:cubicBezTo>
                    <a:pt x="200" y="1368"/>
                    <a:pt x="234" y="1368"/>
                    <a:pt x="234" y="1335"/>
                  </a:cubicBezTo>
                  <a:cubicBezTo>
                    <a:pt x="300" y="1301"/>
                    <a:pt x="334" y="1268"/>
                    <a:pt x="367" y="1235"/>
                  </a:cubicBezTo>
                  <a:cubicBezTo>
                    <a:pt x="367" y="1201"/>
                    <a:pt x="400" y="1168"/>
                    <a:pt x="434" y="1135"/>
                  </a:cubicBezTo>
                  <a:lnTo>
                    <a:pt x="434" y="1168"/>
                  </a:lnTo>
                  <a:cubicBezTo>
                    <a:pt x="400" y="1168"/>
                    <a:pt x="400" y="1201"/>
                    <a:pt x="434" y="1201"/>
                  </a:cubicBezTo>
                  <a:lnTo>
                    <a:pt x="467" y="1168"/>
                  </a:lnTo>
                  <a:cubicBezTo>
                    <a:pt x="467" y="1135"/>
                    <a:pt x="467" y="1135"/>
                    <a:pt x="467" y="1135"/>
                  </a:cubicBezTo>
                  <a:lnTo>
                    <a:pt x="4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7" name="Google Shape;1207;p34"/>
            <p:cNvSpPr/>
            <p:nvPr/>
          </p:nvSpPr>
          <p:spPr>
            <a:xfrm>
              <a:off x="4810275" y="1825925"/>
              <a:ext cx="13375" cy="35050"/>
            </a:xfrm>
            <a:custGeom>
              <a:rect b="b" l="l" r="r" t="t"/>
              <a:pathLst>
                <a:path extrusionOk="0" h="1402" w="535">
                  <a:moveTo>
                    <a:pt x="534" y="0"/>
                  </a:moveTo>
                  <a:lnTo>
                    <a:pt x="467" y="33"/>
                  </a:lnTo>
                  <a:cubicBezTo>
                    <a:pt x="467" y="33"/>
                    <a:pt x="467" y="33"/>
                    <a:pt x="467" y="67"/>
                  </a:cubicBezTo>
                  <a:cubicBezTo>
                    <a:pt x="467" y="67"/>
                    <a:pt x="467" y="67"/>
                    <a:pt x="467" y="100"/>
                  </a:cubicBezTo>
                  <a:lnTo>
                    <a:pt x="467" y="767"/>
                  </a:lnTo>
                  <a:cubicBezTo>
                    <a:pt x="467" y="867"/>
                    <a:pt x="434" y="967"/>
                    <a:pt x="401" y="1034"/>
                  </a:cubicBezTo>
                  <a:cubicBezTo>
                    <a:pt x="367" y="1101"/>
                    <a:pt x="334" y="1168"/>
                    <a:pt x="267" y="1201"/>
                  </a:cubicBezTo>
                  <a:cubicBezTo>
                    <a:pt x="234" y="1218"/>
                    <a:pt x="209" y="1226"/>
                    <a:pt x="188" y="1226"/>
                  </a:cubicBezTo>
                  <a:cubicBezTo>
                    <a:pt x="167" y="1226"/>
                    <a:pt x="151" y="1218"/>
                    <a:pt x="134" y="1201"/>
                  </a:cubicBezTo>
                  <a:cubicBezTo>
                    <a:pt x="100" y="1134"/>
                    <a:pt x="67" y="1068"/>
                    <a:pt x="67" y="1001"/>
                  </a:cubicBezTo>
                  <a:lnTo>
                    <a:pt x="67" y="300"/>
                  </a:lnTo>
                  <a:cubicBezTo>
                    <a:pt x="67" y="300"/>
                    <a:pt x="67" y="300"/>
                    <a:pt x="67" y="267"/>
                  </a:cubicBezTo>
                  <a:lnTo>
                    <a:pt x="0" y="300"/>
                  </a:lnTo>
                  <a:cubicBezTo>
                    <a:pt x="0" y="300"/>
                    <a:pt x="0" y="334"/>
                    <a:pt x="0" y="334"/>
                  </a:cubicBezTo>
                  <a:cubicBezTo>
                    <a:pt x="0" y="334"/>
                    <a:pt x="0" y="367"/>
                    <a:pt x="0" y="367"/>
                  </a:cubicBezTo>
                  <a:lnTo>
                    <a:pt x="0" y="1034"/>
                  </a:lnTo>
                  <a:cubicBezTo>
                    <a:pt x="0" y="1101"/>
                    <a:pt x="0" y="1168"/>
                    <a:pt x="0" y="1234"/>
                  </a:cubicBezTo>
                  <a:cubicBezTo>
                    <a:pt x="0" y="1268"/>
                    <a:pt x="0" y="1301"/>
                    <a:pt x="34" y="1334"/>
                  </a:cubicBezTo>
                  <a:cubicBezTo>
                    <a:pt x="67" y="1368"/>
                    <a:pt x="100" y="1401"/>
                    <a:pt x="134" y="1401"/>
                  </a:cubicBezTo>
                  <a:cubicBezTo>
                    <a:pt x="167" y="1401"/>
                    <a:pt x="234" y="1368"/>
                    <a:pt x="267" y="1334"/>
                  </a:cubicBezTo>
                  <a:cubicBezTo>
                    <a:pt x="301" y="1301"/>
                    <a:pt x="367" y="1268"/>
                    <a:pt x="401" y="1234"/>
                  </a:cubicBezTo>
                  <a:cubicBezTo>
                    <a:pt x="467" y="1134"/>
                    <a:pt x="534" y="1034"/>
                    <a:pt x="534" y="901"/>
                  </a:cubicBezTo>
                  <a:cubicBezTo>
                    <a:pt x="534" y="834"/>
                    <a:pt x="534" y="767"/>
                    <a:pt x="534" y="701"/>
                  </a:cubicBezTo>
                  <a:lnTo>
                    <a:pt x="534" y="33"/>
                  </a:lnTo>
                  <a:cubicBezTo>
                    <a:pt x="534" y="33"/>
                    <a:pt x="534" y="33"/>
                    <a:pt x="5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8" name="Google Shape;1208;p34"/>
            <p:cNvSpPr/>
            <p:nvPr/>
          </p:nvSpPr>
          <p:spPr>
            <a:xfrm>
              <a:off x="4831125" y="1817775"/>
              <a:ext cx="11700" cy="33175"/>
            </a:xfrm>
            <a:custGeom>
              <a:rect b="b" l="l" r="r" t="t"/>
              <a:pathLst>
                <a:path extrusionOk="0" h="1327" w="468">
                  <a:moveTo>
                    <a:pt x="299" y="178"/>
                  </a:moveTo>
                  <a:cubicBezTo>
                    <a:pt x="312" y="178"/>
                    <a:pt x="323" y="182"/>
                    <a:pt x="334" y="193"/>
                  </a:cubicBezTo>
                  <a:cubicBezTo>
                    <a:pt x="367" y="193"/>
                    <a:pt x="367" y="226"/>
                    <a:pt x="367" y="293"/>
                  </a:cubicBezTo>
                  <a:cubicBezTo>
                    <a:pt x="367" y="359"/>
                    <a:pt x="367" y="426"/>
                    <a:pt x="334" y="493"/>
                  </a:cubicBezTo>
                  <a:cubicBezTo>
                    <a:pt x="301" y="526"/>
                    <a:pt x="267" y="560"/>
                    <a:pt x="200" y="593"/>
                  </a:cubicBezTo>
                  <a:lnTo>
                    <a:pt x="34" y="726"/>
                  </a:lnTo>
                  <a:lnTo>
                    <a:pt x="34" y="326"/>
                  </a:lnTo>
                  <a:lnTo>
                    <a:pt x="200" y="193"/>
                  </a:lnTo>
                  <a:cubicBezTo>
                    <a:pt x="245" y="193"/>
                    <a:pt x="275" y="178"/>
                    <a:pt x="299" y="178"/>
                  </a:cubicBezTo>
                  <a:close/>
                  <a:moveTo>
                    <a:pt x="351" y="1"/>
                  </a:moveTo>
                  <a:cubicBezTo>
                    <a:pt x="334" y="1"/>
                    <a:pt x="317" y="9"/>
                    <a:pt x="301" y="26"/>
                  </a:cubicBezTo>
                  <a:cubicBezTo>
                    <a:pt x="267" y="26"/>
                    <a:pt x="234" y="26"/>
                    <a:pt x="200" y="59"/>
                  </a:cubicBezTo>
                  <a:lnTo>
                    <a:pt x="0" y="159"/>
                  </a:lnTo>
                  <a:cubicBezTo>
                    <a:pt x="0" y="159"/>
                    <a:pt x="0" y="193"/>
                    <a:pt x="0" y="193"/>
                  </a:cubicBezTo>
                  <a:cubicBezTo>
                    <a:pt x="0" y="193"/>
                    <a:pt x="0" y="226"/>
                    <a:pt x="0" y="226"/>
                  </a:cubicBezTo>
                  <a:lnTo>
                    <a:pt x="0" y="1293"/>
                  </a:lnTo>
                  <a:cubicBezTo>
                    <a:pt x="0" y="1327"/>
                    <a:pt x="0" y="1327"/>
                    <a:pt x="0" y="1327"/>
                  </a:cubicBezTo>
                  <a:lnTo>
                    <a:pt x="34" y="1293"/>
                  </a:lnTo>
                  <a:lnTo>
                    <a:pt x="67" y="1293"/>
                  </a:lnTo>
                  <a:cubicBezTo>
                    <a:pt x="67" y="1260"/>
                    <a:pt x="67" y="1260"/>
                    <a:pt x="67" y="1260"/>
                  </a:cubicBezTo>
                  <a:lnTo>
                    <a:pt x="67" y="826"/>
                  </a:lnTo>
                  <a:lnTo>
                    <a:pt x="234" y="726"/>
                  </a:lnTo>
                  <a:lnTo>
                    <a:pt x="401" y="1060"/>
                  </a:lnTo>
                  <a:lnTo>
                    <a:pt x="434" y="1060"/>
                  </a:lnTo>
                  <a:lnTo>
                    <a:pt x="467" y="1027"/>
                  </a:lnTo>
                  <a:cubicBezTo>
                    <a:pt x="467" y="1027"/>
                    <a:pt x="467" y="993"/>
                    <a:pt x="467" y="993"/>
                  </a:cubicBezTo>
                  <a:lnTo>
                    <a:pt x="334" y="660"/>
                  </a:lnTo>
                  <a:cubicBezTo>
                    <a:pt x="367" y="593"/>
                    <a:pt x="401" y="526"/>
                    <a:pt x="434" y="460"/>
                  </a:cubicBezTo>
                  <a:cubicBezTo>
                    <a:pt x="467" y="393"/>
                    <a:pt x="467" y="293"/>
                    <a:pt x="467" y="226"/>
                  </a:cubicBezTo>
                  <a:cubicBezTo>
                    <a:pt x="467" y="193"/>
                    <a:pt x="467" y="126"/>
                    <a:pt x="434" y="93"/>
                  </a:cubicBezTo>
                  <a:cubicBezTo>
                    <a:pt x="434" y="59"/>
                    <a:pt x="434" y="26"/>
                    <a:pt x="401" y="26"/>
                  </a:cubicBezTo>
                  <a:cubicBezTo>
                    <a:pt x="384" y="9"/>
                    <a:pt x="367" y="1"/>
                    <a:pt x="3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9" name="Google Shape;1209;p34"/>
            <p:cNvSpPr/>
            <p:nvPr/>
          </p:nvSpPr>
          <p:spPr>
            <a:xfrm>
              <a:off x="4846975" y="1812575"/>
              <a:ext cx="12525" cy="29200"/>
            </a:xfrm>
            <a:custGeom>
              <a:rect b="b" l="l" r="r" t="t"/>
              <a:pathLst>
                <a:path extrusionOk="0" h="1168" w="501">
                  <a:moveTo>
                    <a:pt x="33" y="0"/>
                  </a:moveTo>
                  <a:lnTo>
                    <a:pt x="0" y="34"/>
                  </a:lnTo>
                  <a:cubicBezTo>
                    <a:pt x="0" y="34"/>
                    <a:pt x="0" y="67"/>
                    <a:pt x="0" y="67"/>
                  </a:cubicBezTo>
                  <a:lnTo>
                    <a:pt x="0" y="1135"/>
                  </a:lnTo>
                  <a:cubicBezTo>
                    <a:pt x="0" y="1168"/>
                    <a:pt x="0" y="1168"/>
                    <a:pt x="0" y="1168"/>
                  </a:cubicBezTo>
                  <a:lnTo>
                    <a:pt x="33" y="1168"/>
                  </a:lnTo>
                  <a:lnTo>
                    <a:pt x="467" y="901"/>
                  </a:lnTo>
                  <a:lnTo>
                    <a:pt x="500" y="901"/>
                  </a:lnTo>
                  <a:cubicBezTo>
                    <a:pt x="500" y="868"/>
                    <a:pt x="500" y="868"/>
                    <a:pt x="500" y="868"/>
                  </a:cubicBezTo>
                  <a:lnTo>
                    <a:pt x="500" y="801"/>
                  </a:lnTo>
                  <a:cubicBezTo>
                    <a:pt x="500" y="801"/>
                    <a:pt x="500" y="768"/>
                    <a:pt x="500" y="768"/>
                  </a:cubicBezTo>
                  <a:lnTo>
                    <a:pt x="467" y="768"/>
                  </a:lnTo>
                  <a:lnTo>
                    <a:pt x="100" y="1001"/>
                  </a:lnTo>
                  <a:lnTo>
                    <a:pt x="100"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0" name="Google Shape;1210;p34"/>
            <p:cNvSpPr/>
            <p:nvPr/>
          </p:nvSpPr>
          <p:spPr>
            <a:xfrm>
              <a:off x="4861150" y="1807575"/>
              <a:ext cx="11700" cy="25025"/>
            </a:xfrm>
            <a:custGeom>
              <a:rect b="b" l="l" r="r" t="t"/>
              <a:pathLst>
                <a:path extrusionOk="0" h="1001" w="468">
                  <a:moveTo>
                    <a:pt x="300" y="0"/>
                  </a:moveTo>
                  <a:cubicBezTo>
                    <a:pt x="267" y="0"/>
                    <a:pt x="234" y="34"/>
                    <a:pt x="234" y="34"/>
                  </a:cubicBezTo>
                  <a:cubicBezTo>
                    <a:pt x="167" y="67"/>
                    <a:pt x="134" y="100"/>
                    <a:pt x="134" y="134"/>
                  </a:cubicBezTo>
                  <a:cubicBezTo>
                    <a:pt x="100" y="134"/>
                    <a:pt x="67" y="167"/>
                    <a:pt x="67" y="200"/>
                  </a:cubicBezTo>
                  <a:cubicBezTo>
                    <a:pt x="34" y="234"/>
                    <a:pt x="34" y="267"/>
                    <a:pt x="34" y="300"/>
                  </a:cubicBezTo>
                  <a:cubicBezTo>
                    <a:pt x="0" y="334"/>
                    <a:pt x="0" y="367"/>
                    <a:pt x="34" y="434"/>
                  </a:cubicBezTo>
                  <a:cubicBezTo>
                    <a:pt x="0" y="467"/>
                    <a:pt x="34" y="501"/>
                    <a:pt x="67" y="567"/>
                  </a:cubicBezTo>
                  <a:cubicBezTo>
                    <a:pt x="67" y="584"/>
                    <a:pt x="84" y="592"/>
                    <a:pt x="104" y="592"/>
                  </a:cubicBezTo>
                  <a:cubicBezTo>
                    <a:pt x="125" y="592"/>
                    <a:pt x="150" y="584"/>
                    <a:pt x="167" y="567"/>
                  </a:cubicBezTo>
                  <a:lnTo>
                    <a:pt x="367" y="567"/>
                  </a:lnTo>
                  <a:cubicBezTo>
                    <a:pt x="367" y="567"/>
                    <a:pt x="367" y="601"/>
                    <a:pt x="367" y="601"/>
                  </a:cubicBezTo>
                  <a:cubicBezTo>
                    <a:pt x="367" y="634"/>
                    <a:pt x="334" y="667"/>
                    <a:pt x="334" y="667"/>
                  </a:cubicBezTo>
                  <a:cubicBezTo>
                    <a:pt x="334" y="701"/>
                    <a:pt x="334" y="734"/>
                    <a:pt x="300" y="734"/>
                  </a:cubicBezTo>
                  <a:lnTo>
                    <a:pt x="267" y="767"/>
                  </a:lnTo>
                  <a:lnTo>
                    <a:pt x="234" y="801"/>
                  </a:lnTo>
                  <a:cubicBezTo>
                    <a:pt x="200" y="834"/>
                    <a:pt x="167" y="834"/>
                    <a:pt x="134" y="834"/>
                  </a:cubicBezTo>
                  <a:cubicBezTo>
                    <a:pt x="134" y="834"/>
                    <a:pt x="100" y="834"/>
                    <a:pt x="100" y="801"/>
                  </a:cubicBezTo>
                  <a:lnTo>
                    <a:pt x="67" y="834"/>
                  </a:lnTo>
                  <a:cubicBezTo>
                    <a:pt x="34" y="834"/>
                    <a:pt x="34" y="834"/>
                    <a:pt x="34" y="868"/>
                  </a:cubicBezTo>
                  <a:cubicBezTo>
                    <a:pt x="34" y="868"/>
                    <a:pt x="34" y="901"/>
                    <a:pt x="34" y="901"/>
                  </a:cubicBezTo>
                  <a:cubicBezTo>
                    <a:pt x="34" y="901"/>
                    <a:pt x="34" y="934"/>
                    <a:pt x="34" y="968"/>
                  </a:cubicBezTo>
                  <a:cubicBezTo>
                    <a:pt x="34" y="968"/>
                    <a:pt x="67" y="968"/>
                    <a:pt x="67" y="1001"/>
                  </a:cubicBezTo>
                  <a:lnTo>
                    <a:pt x="134" y="1001"/>
                  </a:lnTo>
                  <a:cubicBezTo>
                    <a:pt x="167" y="1001"/>
                    <a:pt x="200" y="968"/>
                    <a:pt x="234" y="968"/>
                  </a:cubicBezTo>
                  <a:cubicBezTo>
                    <a:pt x="267" y="934"/>
                    <a:pt x="300" y="901"/>
                    <a:pt x="334" y="868"/>
                  </a:cubicBezTo>
                  <a:cubicBezTo>
                    <a:pt x="367" y="834"/>
                    <a:pt x="400" y="801"/>
                    <a:pt x="400" y="767"/>
                  </a:cubicBezTo>
                  <a:cubicBezTo>
                    <a:pt x="434" y="734"/>
                    <a:pt x="434" y="701"/>
                    <a:pt x="467" y="667"/>
                  </a:cubicBezTo>
                  <a:cubicBezTo>
                    <a:pt x="467" y="634"/>
                    <a:pt x="467" y="601"/>
                    <a:pt x="467" y="567"/>
                  </a:cubicBezTo>
                  <a:cubicBezTo>
                    <a:pt x="467" y="534"/>
                    <a:pt x="467" y="501"/>
                    <a:pt x="467" y="501"/>
                  </a:cubicBezTo>
                  <a:cubicBezTo>
                    <a:pt x="467" y="467"/>
                    <a:pt x="434" y="434"/>
                    <a:pt x="434" y="434"/>
                  </a:cubicBezTo>
                  <a:cubicBezTo>
                    <a:pt x="400" y="401"/>
                    <a:pt x="400" y="401"/>
                    <a:pt x="367" y="401"/>
                  </a:cubicBezTo>
                  <a:lnTo>
                    <a:pt x="134" y="401"/>
                  </a:lnTo>
                  <a:lnTo>
                    <a:pt x="134" y="367"/>
                  </a:lnTo>
                  <a:cubicBezTo>
                    <a:pt x="134" y="334"/>
                    <a:pt x="134" y="300"/>
                    <a:pt x="167" y="267"/>
                  </a:cubicBezTo>
                  <a:cubicBezTo>
                    <a:pt x="167" y="234"/>
                    <a:pt x="200" y="200"/>
                    <a:pt x="234" y="200"/>
                  </a:cubicBezTo>
                  <a:cubicBezTo>
                    <a:pt x="267" y="167"/>
                    <a:pt x="300" y="167"/>
                    <a:pt x="334" y="167"/>
                  </a:cubicBezTo>
                  <a:cubicBezTo>
                    <a:pt x="334" y="167"/>
                    <a:pt x="334" y="167"/>
                    <a:pt x="367" y="200"/>
                  </a:cubicBezTo>
                  <a:lnTo>
                    <a:pt x="400" y="167"/>
                  </a:lnTo>
                  <a:lnTo>
                    <a:pt x="434" y="134"/>
                  </a:lnTo>
                  <a:cubicBezTo>
                    <a:pt x="434" y="134"/>
                    <a:pt x="434" y="100"/>
                    <a:pt x="434" y="100"/>
                  </a:cubicBezTo>
                  <a:cubicBezTo>
                    <a:pt x="434" y="67"/>
                    <a:pt x="434" y="67"/>
                    <a:pt x="434" y="34"/>
                  </a:cubicBezTo>
                  <a:cubicBezTo>
                    <a:pt x="400" y="34"/>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1" name="Google Shape;1211;p34"/>
            <p:cNvSpPr/>
            <p:nvPr/>
          </p:nvSpPr>
          <p:spPr>
            <a:xfrm>
              <a:off x="4519225" y="1996875"/>
              <a:ext cx="15875" cy="32550"/>
            </a:xfrm>
            <a:custGeom>
              <a:rect b="b" l="l" r="r" t="t"/>
              <a:pathLst>
                <a:path extrusionOk="0" h="1302" w="635">
                  <a:moveTo>
                    <a:pt x="368" y="0"/>
                  </a:moveTo>
                  <a:cubicBezTo>
                    <a:pt x="334" y="0"/>
                    <a:pt x="301" y="0"/>
                    <a:pt x="268" y="34"/>
                  </a:cubicBezTo>
                  <a:cubicBezTo>
                    <a:pt x="234" y="67"/>
                    <a:pt x="168" y="100"/>
                    <a:pt x="168" y="167"/>
                  </a:cubicBezTo>
                  <a:cubicBezTo>
                    <a:pt x="134" y="201"/>
                    <a:pt x="101" y="234"/>
                    <a:pt x="67" y="267"/>
                  </a:cubicBezTo>
                  <a:cubicBezTo>
                    <a:pt x="34" y="334"/>
                    <a:pt x="34" y="367"/>
                    <a:pt x="34" y="401"/>
                  </a:cubicBezTo>
                  <a:cubicBezTo>
                    <a:pt x="1" y="467"/>
                    <a:pt x="1" y="501"/>
                    <a:pt x="34" y="534"/>
                  </a:cubicBezTo>
                  <a:cubicBezTo>
                    <a:pt x="34" y="567"/>
                    <a:pt x="34" y="601"/>
                    <a:pt x="34" y="634"/>
                  </a:cubicBezTo>
                  <a:cubicBezTo>
                    <a:pt x="34" y="668"/>
                    <a:pt x="34" y="701"/>
                    <a:pt x="67" y="701"/>
                  </a:cubicBezTo>
                  <a:cubicBezTo>
                    <a:pt x="67" y="734"/>
                    <a:pt x="101" y="734"/>
                    <a:pt x="134" y="734"/>
                  </a:cubicBezTo>
                  <a:lnTo>
                    <a:pt x="401" y="734"/>
                  </a:lnTo>
                  <a:cubicBezTo>
                    <a:pt x="434" y="734"/>
                    <a:pt x="434" y="768"/>
                    <a:pt x="468" y="768"/>
                  </a:cubicBezTo>
                  <a:cubicBezTo>
                    <a:pt x="468" y="801"/>
                    <a:pt x="468" y="801"/>
                    <a:pt x="468" y="834"/>
                  </a:cubicBezTo>
                  <a:cubicBezTo>
                    <a:pt x="468" y="868"/>
                    <a:pt x="468" y="901"/>
                    <a:pt x="468" y="934"/>
                  </a:cubicBezTo>
                  <a:cubicBezTo>
                    <a:pt x="434" y="934"/>
                    <a:pt x="434" y="968"/>
                    <a:pt x="401" y="1001"/>
                  </a:cubicBezTo>
                  <a:cubicBezTo>
                    <a:pt x="401" y="1034"/>
                    <a:pt x="368" y="1068"/>
                    <a:pt x="368" y="1068"/>
                  </a:cubicBezTo>
                  <a:cubicBezTo>
                    <a:pt x="334" y="1101"/>
                    <a:pt x="301" y="1135"/>
                    <a:pt x="268" y="1135"/>
                  </a:cubicBezTo>
                  <a:cubicBezTo>
                    <a:pt x="268" y="1135"/>
                    <a:pt x="234" y="1168"/>
                    <a:pt x="201" y="1168"/>
                  </a:cubicBezTo>
                  <a:lnTo>
                    <a:pt x="134" y="1168"/>
                  </a:lnTo>
                  <a:cubicBezTo>
                    <a:pt x="134" y="1168"/>
                    <a:pt x="134" y="1135"/>
                    <a:pt x="101" y="1135"/>
                  </a:cubicBezTo>
                  <a:cubicBezTo>
                    <a:pt x="101" y="1101"/>
                    <a:pt x="101" y="1101"/>
                    <a:pt x="101" y="1101"/>
                  </a:cubicBezTo>
                  <a:lnTo>
                    <a:pt x="101" y="1068"/>
                  </a:lnTo>
                  <a:lnTo>
                    <a:pt x="34" y="1101"/>
                  </a:lnTo>
                  <a:cubicBezTo>
                    <a:pt x="34" y="1135"/>
                    <a:pt x="34" y="1135"/>
                    <a:pt x="34" y="1135"/>
                  </a:cubicBezTo>
                  <a:cubicBezTo>
                    <a:pt x="34" y="1168"/>
                    <a:pt x="67" y="1201"/>
                    <a:pt x="67" y="1235"/>
                  </a:cubicBezTo>
                  <a:cubicBezTo>
                    <a:pt x="67" y="1268"/>
                    <a:pt x="101" y="1301"/>
                    <a:pt x="134" y="1301"/>
                  </a:cubicBezTo>
                  <a:lnTo>
                    <a:pt x="234" y="1301"/>
                  </a:lnTo>
                  <a:cubicBezTo>
                    <a:pt x="268" y="1301"/>
                    <a:pt x="301" y="1301"/>
                    <a:pt x="334" y="1268"/>
                  </a:cubicBezTo>
                  <a:cubicBezTo>
                    <a:pt x="368" y="1235"/>
                    <a:pt x="434" y="1201"/>
                    <a:pt x="468" y="1168"/>
                  </a:cubicBezTo>
                  <a:cubicBezTo>
                    <a:pt x="501" y="1135"/>
                    <a:pt x="534" y="1101"/>
                    <a:pt x="534" y="1034"/>
                  </a:cubicBezTo>
                  <a:cubicBezTo>
                    <a:pt x="568" y="1001"/>
                    <a:pt x="601" y="968"/>
                    <a:pt x="601" y="901"/>
                  </a:cubicBezTo>
                  <a:cubicBezTo>
                    <a:pt x="635" y="868"/>
                    <a:pt x="635" y="801"/>
                    <a:pt x="635" y="768"/>
                  </a:cubicBezTo>
                  <a:cubicBezTo>
                    <a:pt x="635" y="734"/>
                    <a:pt x="635" y="701"/>
                    <a:pt x="635" y="668"/>
                  </a:cubicBezTo>
                  <a:cubicBezTo>
                    <a:pt x="635" y="634"/>
                    <a:pt x="601" y="601"/>
                    <a:pt x="601" y="601"/>
                  </a:cubicBezTo>
                  <a:cubicBezTo>
                    <a:pt x="568" y="567"/>
                    <a:pt x="534" y="567"/>
                    <a:pt x="501" y="567"/>
                  </a:cubicBezTo>
                  <a:lnTo>
                    <a:pt x="234" y="567"/>
                  </a:lnTo>
                  <a:cubicBezTo>
                    <a:pt x="234" y="567"/>
                    <a:pt x="201" y="534"/>
                    <a:pt x="201" y="534"/>
                  </a:cubicBezTo>
                  <a:cubicBezTo>
                    <a:pt x="201" y="501"/>
                    <a:pt x="201" y="467"/>
                    <a:pt x="201" y="467"/>
                  </a:cubicBezTo>
                  <a:cubicBezTo>
                    <a:pt x="201" y="434"/>
                    <a:pt x="201" y="401"/>
                    <a:pt x="201" y="367"/>
                  </a:cubicBezTo>
                  <a:cubicBezTo>
                    <a:pt x="201" y="334"/>
                    <a:pt x="234" y="334"/>
                    <a:pt x="234" y="301"/>
                  </a:cubicBezTo>
                  <a:lnTo>
                    <a:pt x="268" y="234"/>
                  </a:lnTo>
                  <a:cubicBezTo>
                    <a:pt x="301" y="234"/>
                    <a:pt x="334" y="201"/>
                    <a:pt x="334" y="201"/>
                  </a:cubicBezTo>
                  <a:cubicBezTo>
                    <a:pt x="368" y="167"/>
                    <a:pt x="401" y="167"/>
                    <a:pt x="401" y="167"/>
                  </a:cubicBezTo>
                  <a:lnTo>
                    <a:pt x="468" y="167"/>
                  </a:lnTo>
                  <a:cubicBezTo>
                    <a:pt x="468" y="167"/>
                    <a:pt x="501" y="201"/>
                    <a:pt x="501" y="201"/>
                  </a:cubicBezTo>
                  <a:lnTo>
                    <a:pt x="501" y="234"/>
                  </a:lnTo>
                  <a:cubicBezTo>
                    <a:pt x="501" y="234"/>
                    <a:pt x="501" y="267"/>
                    <a:pt x="501" y="267"/>
                  </a:cubicBezTo>
                  <a:lnTo>
                    <a:pt x="534" y="234"/>
                  </a:lnTo>
                  <a:lnTo>
                    <a:pt x="534" y="201"/>
                  </a:lnTo>
                  <a:cubicBezTo>
                    <a:pt x="534" y="201"/>
                    <a:pt x="534" y="201"/>
                    <a:pt x="534" y="167"/>
                  </a:cubicBez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2" name="Google Shape;1212;p34"/>
            <p:cNvSpPr/>
            <p:nvPr/>
          </p:nvSpPr>
          <p:spPr>
            <a:xfrm>
              <a:off x="4535075" y="1989375"/>
              <a:ext cx="9200" cy="29000"/>
            </a:xfrm>
            <a:custGeom>
              <a:rect b="b" l="l" r="r" t="t"/>
              <a:pathLst>
                <a:path extrusionOk="0" h="1160" w="368">
                  <a:moveTo>
                    <a:pt x="167" y="0"/>
                  </a:moveTo>
                  <a:lnTo>
                    <a:pt x="134" y="34"/>
                  </a:lnTo>
                  <a:cubicBezTo>
                    <a:pt x="134" y="34"/>
                    <a:pt x="134" y="67"/>
                    <a:pt x="134" y="67"/>
                  </a:cubicBezTo>
                  <a:cubicBezTo>
                    <a:pt x="134" y="67"/>
                    <a:pt x="134" y="100"/>
                    <a:pt x="134" y="100"/>
                  </a:cubicBezTo>
                  <a:lnTo>
                    <a:pt x="134" y="367"/>
                  </a:lnTo>
                  <a:lnTo>
                    <a:pt x="67" y="434"/>
                  </a:lnTo>
                  <a:lnTo>
                    <a:pt x="1" y="467"/>
                  </a:lnTo>
                  <a:cubicBezTo>
                    <a:pt x="1" y="467"/>
                    <a:pt x="1" y="501"/>
                    <a:pt x="1" y="501"/>
                  </a:cubicBezTo>
                  <a:lnTo>
                    <a:pt x="1" y="567"/>
                  </a:lnTo>
                  <a:lnTo>
                    <a:pt x="101" y="534"/>
                  </a:lnTo>
                  <a:lnTo>
                    <a:pt x="101" y="934"/>
                  </a:lnTo>
                  <a:cubicBezTo>
                    <a:pt x="101" y="1034"/>
                    <a:pt x="101" y="1101"/>
                    <a:pt x="134" y="1134"/>
                  </a:cubicBezTo>
                  <a:cubicBezTo>
                    <a:pt x="151" y="1151"/>
                    <a:pt x="167" y="1159"/>
                    <a:pt x="188" y="1159"/>
                  </a:cubicBezTo>
                  <a:cubicBezTo>
                    <a:pt x="209" y="1159"/>
                    <a:pt x="234" y="1151"/>
                    <a:pt x="267" y="1134"/>
                  </a:cubicBezTo>
                  <a:lnTo>
                    <a:pt x="334" y="1101"/>
                  </a:lnTo>
                  <a:cubicBezTo>
                    <a:pt x="367" y="1101"/>
                    <a:pt x="367" y="1101"/>
                    <a:pt x="367" y="1068"/>
                  </a:cubicBezTo>
                  <a:cubicBezTo>
                    <a:pt x="367" y="1068"/>
                    <a:pt x="367" y="1068"/>
                    <a:pt x="367" y="1034"/>
                  </a:cubicBezTo>
                  <a:lnTo>
                    <a:pt x="367" y="1001"/>
                  </a:lnTo>
                  <a:cubicBezTo>
                    <a:pt x="367" y="968"/>
                    <a:pt x="367" y="968"/>
                    <a:pt x="367" y="968"/>
                  </a:cubicBezTo>
                  <a:lnTo>
                    <a:pt x="334" y="968"/>
                  </a:lnTo>
                  <a:lnTo>
                    <a:pt x="301" y="1001"/>
                  </a:lnTo>
                  <a:lnTo>
                    <a:pt x="201" y="1001"/>
                  </a:lnTo>
                  <a:lnTo>
                    <a:pt x="201" y="968"/>
                  </a:lnTo>
                  <a:cubicBezTo>
                    <a:pt x="201" y="934"/>
                    <a:pt x="201" y="934"/>
                    <a:pt x="201" y="901"/>
                  </a:cubicBezTo>
                  <a:lnTo>
                    <a:pt x="201" y="467"/>
                  </a:lnTo>
                  <a:lnTo>
                    <a:pt x="334" y="367"/>
                  </a:lnTo>
                  <a:cubicBezTo>
                    <a:pt x="334" y="367"/>
                    <a:pt x="334" y="367"/>
                    <a:pt x="367" y="334"/>
                  </a:cubicBezTo>
                  <a:cubicBezTo>
                    <a:pt x="367" y="334"/>
                    <a:pt x="367" y="334"/>
                    <a:pt x="367" y="300"/>
                  </a:cubicBezTo>
                  <a:lnTo>
                    <a:pt x="367" y="267"/>
                  </a:lnTo>
                  <a:cubicBezTo>
                    <a:pt x="367" y="234"/>
                    <a:pt x="367" y="234"/>
                    <a:pt x="367" y="234"/>
                  </a:cubicBezTo>
                  <a:lnTo>
                    <a:pt x="334" y="234"/>
                  </a:lnTo>
                  <a:lnTo>
                    <a:pt x="201" y="300"/>
                  </a:lnTo>
                  <a:lnTo>
                    <a:pt x="201" y="34"/>
                  </a:lnTo>
                  <a:cubicBezTo>
                    <a:pt x="201" y="0"/>
                    <a:pt x="201" y="0"/>
                    <a:pt x="2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3" name="Google Shape;1213;p34"/>
            <p:cNvSpPr/>
            <p:nvPr/>
          </p:nvSpPr>
          <p:spPr>
            <a:xfrm>
              <a:off x="4546750" y="1987700"/>
              <a:ext cx="11700" cy="25050"/>
            </a:xfrm>
            <a:custGeom>
              <a:rect b="b" l="l" r="r" t="t"/>
              <a:pathLst>
                <a:path extrusionOk="0" h="1002" w="468">
                  <a:moveTo>
                    <a:pt x="367" y="501"/>
                  </a:moveTo>
                  <a:lnTo>
                    <a:pt x="367" y="534"/>
                  </a:lnTo>
                  <a:cubicBezTo>
                    <a:pt x="367" y="568"/>
                    <a:pt x="367" y="601"/>
                    <a:pt x="367" y="634"/>
                  </a:cubicBezTo>
                  <a:cubicBezTo>
                    <a:pt x="367" y="668"/>
                    <a:pt x="334" y="701"/>
                    <a:pt x="334" y="734"/>
                  </a:cubicBezTo>
                  <a:cubicBezTo>
                    <a:pt x="301" y="768"/>
                    <a:pt x="301" y="801"/>
                    <a:pt x="267" y="834"/>
                  </a:cubicBezTo>
                  <a:cubicBezTo>
                    <a:pt x="267" y="834"/>
                    <a:pt x="234" y="868"/>
                    <a:pt x="201" y="868"/>
                  </a:cubicBezTo>
                  <a:cubicBezTo>
                    <a:pt x="167" y="901"/>
                    <a:pt x="134" y="901"/>
                    <a:pt x="101" y="901"/>
                  </a:cubicBezTo>
                  <a:cubicBezTo>
                    <a:pt x="67" y="868"/>
                    <a:pt x="67" y="868"/>
                    <a:pt x="101" y="868"/>
                  </a:cubicBezTo>
                  <a:cubicBezTo>
                    <a:pt x="67" y="834"/>
                    <a:pt x="67" y="834"/>
                    <a:pt x="101" y="834"/>
                  </a:cubicBezTo>
                  <a:cubicBezTo>
                    <a:pt x="101" y="768"/>
                    <a:pt x="101" y="734"/>
                    <a:pt x="134" y="701"/>
                  </a:cubicBezTo>
                  <a:cubicBezTo>
                    <a:pt x="167" y="668"/>
                    <a:pt x="201" y="634"/>
                    <a:pt x="234" y="601"/>
                  </a:cubicBezTo>
                  <a:lnTo>
                    <a:pt x="367" y="501"/>
                  </a:lnTo>
                  <a:close/>
                  <a:moveTo>
                    <a:pt x="334" y="0"/>
                  </a:moveTo>
                  <a:cubicBezTo>
                    <a:pt x="301" y="0"/>
                    <a:pt x="301" y="34"/>
                    <a:pt x="267" y="34"/>
                  </a:cubicBezTo>
                  <a:cubicBezTo>
                    <a:pt x="234" y="67"/>
                    <a:pt x="201" y="67"/>
                    <a:pt x="167" y="101"/>
                  </a:cubicBezTo>
                  <a:lnTo>
                    <a:pt x="101" y="201"/>
                  </a:lnTo>
                  <a:lnTo>
                    <a:pt x="67" y="301"/>
                  </a:lnTo>
                  <a:cubicBezTo>
                    <a:pt x="67" y="301"/>
                    <a:pt x="67" y="334"/>
                    <a:pt x="67" y="367"/>
                  </a:cubicBezTo>
                  <a:cubicBezTo>
                    <a:pt x="67" y="401"/>
                    <a:pt x="67" y="401"/>
                    <a:pt x="67" y="401"/>
                  </a:cubicBezTo>
                  <a:lnTo>
                    <a:pt x="134" y="401"/>
                  </a:lnTo>
                  <a:cubicBezTo>
                    <a:pt x="134" y="401"/>
                    <a:pt x="134" y="401"/>
                    <a:pt x="134" y="367"/>
                  </a:cubicBezTo>
                  <a:cubicBezTo>
                    <a:pt x="134" y="334"/>
                    <a:pt x="134" y="334"/>
                    <a:pt x="167" y="301"/>
                  </a:cubicBezTo>
                  <a:cubicBezTo>
                    <a:pt x="167" y="267"/>
                    <a:pt x="201" y="234"/>
                    <a:pt x="234" y="234"/>
                  </a:cubicBezTo>
                  <a:cubicBezTo>
                    <a:pt x="251" y="217"/>
                    <a:pt x="267" y="209"/>
                    <a:pt x="284" y="209"/>
                  </a:cubicBezTo>
                  <a:cubicBezTo>
                    <a:pt x="301" y="209"/>
                    <a:pt x="317" y="217"/>
                    <a:pt x="334" y="234"/>
                  </a:cubicBezTo>
                  <a:cubicBezTo>
                    <a:pt x="367" y="234"/>
                    <a:pt x="367" y="267"/>
                    <a:pt x="367" y="334"/>
                  </a:cubicBezTo>
                  <a:lnTo>
                    <a:pt x="201" y="467"/>
                  </a:lnTo>
                  <a:lnTo>
                    <a:pt x="134" y="568"/>
                  </a:lnTo>
                  <a:cubicBezTo>
                    <a:pt x="101" y="601"/>
                    <a:pt x="67" y="634"/>
                    <a:pt x="34" y="668"/>
                  </a:cubicBezTo>
                  <a:cubicBezTo>
                    <a:pt x="34" y="701"/>
                    <a:pt x="1" y="734"/>
                    <a:pt x="1" y="768"/>
                  </a:cubicBezTo>
                  <a:cubicBezTo>
                    <a:pt x="1" y="801"/>
                    <a:pt x="1" y="868"/>
                    <a:pt x="1" y="901"/>
                  </a:cubicBezTo>
                  <a:cubicBezTo>
                    <a:pt x="1" y="934"/>
                    <a:pt x="1" y="934"/>
                    <a:pt x="34" y="968"/>
                  </a:cubicBezTo>
                  <a:cubicBezTo>
                    <a:pt x="34" y="968"/>
                    <a:pt x="34" y="1001"/>
                    <a:pt x="67" y="1001"/>
                  </a:cubicBezTo>
                  <a:lnTo>
                    <a:pt x="134" y="1001"/>
                  </a:lnTo>
                  <a:cubicBezTo>
                    <a:pt x="134" y="1001"/>
                    <a:pt x="167" y="1001"/>
                    <a:pt x="201" y="968"/>
                  </a:cubicBezTo>
                  <a:lnTo>
                    <a:pt x="267" y="934"/>
                  </a:lnTo>
                  <a:cubicBezTo>
                    <a:pt x="267" y="934"/>
                    <a:pt x="301" y="901"/>
                    <a:pt x="301" y="868"/>
                  </a:cubicBezTo>
                  <a:cubicBezTo>
                    <a:pt x="334" y="868"/>
                    <a:pt x="334" y="834"/>
                    <a:pt x="367" y="834"/>
                  </a:cubicBezTo>
                  <a:cubicBezTo>
                    <a:pt x="367" y="801"/>
                    <a:pt x="367" y="768"/>
                    <a:pt x="401" y="734"/>
                  </a:cubicBezTo>
                  <a:lnTo>
                    <a:pt x="401" y="801"/>
                  </a:lnTo>
                  <a:cubicBezTo>
                    <a:pt x="367" y="834"/>
                    <a:pt x="367" y="834"/>
                    <a:pt x="401" y="834"/>
                  </a:cubicBezTo>
                  <a:lnTo>
                    <a:pt x="434" y="801"/>
                  </a:lnTo>
                  <a:lnTo>
                    <a:pt x="468" y="801"/>
                  </a:lnTo>
                  <a:cubicBezTo>
                    <a:pt x="468" y="768"/>
                    <a:pt x="468" y="768"/>
                    <a:pt x="468" y="768"/>
                  </a:cubicBezTo>
                  <a:lnTo>
                    <a:pt x="468" y="234"/>
                  </a:lnTo>
                  <a:cubicBezTo>
                    <a:pt x="468" y="201"/>
                    <a:pt x="468" y="167"/>
                    <a:pt x="468" y="101"/>
                  </a:cubicBezTo>
                  <a:cubicBezTo>
                    <a:pt x="468" y="67"/>
                    <a:pt x="434" y="67"/>
                    <a:pt x="434" y="34"/>
                  </a:cubicBezTo>
                  <a:cubicBezTo>
                    <a:pt x="401" y="0"/>
                    <a:pt x="367"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4" name="Google Shape;1214;p34"/>
            <p:cNvSpPr/>
            <p:nvPr/>
          </p:nvSpPr>
          <p:spPr>
            <a:xfrm>
              <a:off x="4560100" y="1975200"/>
              <a:ext cx="10025" cy="29000"/>
            </a:xfrm>
            <a:custGeom>
              <a:rect b="b" l="l" r="r" t="t"/>
              <a:pathLst>
                <a:path extrusionOk="0" h="1160" w="401">
                  <a:moveTo>
                    <a:pt x="167" y="0"/>
                  </a:moveTo>
                  <a:lnTo>
                    <a:pt x="134" y="33"/>
                  </a:lnTo>
                  <a:cubicBezTo>
                    <a:pt x="100" y="33"/>
                    <a:pt x="100" y="67"/>
                    <a:pt x="100" y="67"/>
                  </a:cubicBezTo>
                  <a:cubicBezTo>
                    <a:pt x="100" y="67"/>
                    <a:pt x="100" y="100"/>
                    <a:pt x="100" y="100"/>
                  </a:cubicBezTo>
                  <a:lnTo>
                    <a:pt x="100" y="367"/>
                  </a:lnTo>
                  <a:lnTo>
                    <a:pt x="34" y="400"/>
                  </a:lnTo>
                  <a:cubicBezTo>
                    <a:pt x="34" y="434"/>
                    <a:pt x="34" y="434"/>
                    <a:pt x="0" y="434"/>
                  </a:cubicBezTo>
                  <a:cubicBezTo>
                    <a:pt x="0" y="467"/>
                    <a:pt x="0" y="467"/>
                    <a:pt x="0" y="467"/>
                  </a:cubicBezTo>
                  <a:lnTo>
                    <a:pt x="0" y="534"/>
                  </a:lnTo>
                  <a:cubicBezTo>
                    <a:pt x="0" y="534"/>
                    <a:pt x="0" y="534"/>
                    <a:pt x="0" y="567"/>
                  </a:cubicBezTo>
                  <a:lnTo>
                    <a:pt x="34" y="567"/>
                  </a:lnTo>
                  <a:lnTo>
                    <a:pt x="100" y="500"/>
                  </a:lnTo>
                  <a:lnTo>
                    <a:pt x="100" y="934"/>
                  </a:lnTo>
                  <a:cubicBezTo>
                    <a:pt x="100" y="1001"/>
                    <a:pt x="134" y="1068"/>
                    <a:pt x="167" y="1134"/>
                  </a:cubicBezTo>
                  <a:cubicBezTo>
                    <a:pt x="184" y="1151"/>
                    <a:pt x="200" y="1159"/>
                    <a:pt x="221" y="1159"/>
                  </a:cubicBezTo>
                  <a:cubicBezTo>
                    <a:pt x="242" y="1159"/>
                    <a:pt x="267" y="1151"/>
                    <a:pt x="300" y="1134"/>
                  </a:cubicBezTo>
                  <a:lnTo>
                    <a:pt x="367" y="1068"/>
                  </a:lnTo>
                  <a:lnTo>
                    <a:pt x="401" y="1068"/>
                  </a:lnTo>
                  <a:cubicBezTo>
                    <a:pt x="401" y="1034"/>
                    <a:pt x="401" y="1034"/>
                    <a:pt x="401" y="1034"/>
                  </a:cubicBezTo>
                  <a:lnTo>
                    <a:pt x="401" y="967"/>
                  </a:lnTo>
                  <a:cubicBezTo>
                    <a:pt x="401" y="967"/>
                    <a:pt x="401" y="934"/>
                    <a:pt x="401" y="934"/>
                  </a:cubicBezTo>
                  <a:lnTo>
                    <a:pt x="367" y="934"/>
                  </a:lnTo>
                  <a:lnTo>
                    <a:pt x="300" y="967"/>
                  </a:lnTo>
                  <a:lnTo>
                    <a:pt x="234" y="967"/>
                  </a:lnTo>
                  <a:cubicBezTo>
                    <a:pt x="234" y="967"/>
                    <a:pt x="234" y="934"/>
                    <a:pt x="234" y="934"/>
                  </a:cubicBezTo>
                  <a:cubicBezTo>
                    <a:pt x="234" y="901"/>
                    <a:pt x="234" y="901"/>
                    <a:pt x="234" y="867"/>
                  </a:cubicBezTo>
                  <a:lnTo>
                    <a:pt x="200" y="434"/>
                  </a:lnTo>
                  <a:lnTo>
                    <a:pt x="334" y="367"/>
                  </a:lnTo>
                  <a:cubicBezTo>
                    <a:pt x="334" y="367"/>
                    <a:pt x="367" y="367"/>
                    <a:pt x="367" y="334"/>
                  </a:cubicBezTo>
                  <a:cubicBezTo>
                    <a:pt x="367" y="334"/>
                    <a:pt x="367" y="300"/>
                    <a:pt x="367" y="300"/>
                  </a:cubicBezTo>
                  <a:lnTo>
                    <a:pt x="367" y="234"/>
                  </a:lnTo>
                  <a:lnTo>
                    <a:pt x="334" y="234"/>
                  </a:lnTo>
                  <a:lnTo>
                    <a:pt x="200" y="300"/>
                  </a:lnTo>
                  <a:lnTo>
                    <a:pt x="200" y="33"/>
                  </a:lnTo>
                  <a:cubicBezTo>
                    <a:pt x="200" y="33"/>
                    <a:pt x="200" y="0"/>
                    <a:pt x="2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5" name="Google Shape;1215;p34"/>
            <p:cNvSpPr/>
            <p:nvPr/>
          </p:nvSpPr>
          <p:spPr>
            <a:xfrm>
              <a:off x="4572600" y="1971850"/>
              <a:ext cx="10875" cy="25875"/>
            </a:xfrm>
            <a:custGeom>
              <a:rect b="b" l="l" r="r" t="t"/>
              <a:pathLst>
                <a:path extrusionOk="0" h="1035" w="435">
                  <a:moveTo>
                    <a:pt x="401" y="1"/>
                  </a:moveTo>
                  <a:lnTo>
                    <a:pt x="368" y="34"/>
                  </a:lnTo>
                  <a:cubicBezTo>
                    <a:pt x="368" y="67"/>
                    <a:pt x="368" y="67"/>
                    <a:pt x="368" y="101"/>
                  </a:cubicBezTo>
                  <a:lnTo>
                    <a:pt x="368" y="534"/>
                  </a:lnTo>
                  <a:cubicBezTo>
                    <a:pt x="368" y="601"/>
                    <a:pt x="368" y="668"/>
                    <a:pt x="334" y="735"/>
                  </a:cubicBezTo>
                  <a:cubicBezTo>
                    <a:pt x="301" y="801"/>
                    <a:pt x="267" y="835"/>
                    <a:pt x="234" y="868"/>
                  </a:cubicBezTo>
                  <a:cubicBezTo>
                    <a:pt x="201" y="885"/>
                    <a:pt x="176" y="893"/>
                    <a:pt x="155" y="893"/>
                  </a:cubicBezTo>
                  <a:cubicBezTo>
                    <a:pt x="134" y="893"/>
                    <a:pt x="117" y="885"/>
                    <a:pt x="101" y="868"/>
                  </a:cubicBezTo>
                  <a:cubicBezTo>
                    <a:pt x="101" y="835"/>
                    <a:pt x="67" y="768"/>
                    <a:pt x="67" y="701"/>
                  </a:cubicBezTo>
                  <a:lnTo>
                    <a:pt x="67" y="268"/>
                  </a:lnTo>
                  <a:lnTo>
                    <a:pt x="34" y="268"/>
                  </a:lnTo>
                  <a:cubicBezTo>
                    <a:pt x="1" y="301"/>
                    <a:pt x="1" y="301"/>
                    <a:pt x="34" y="301"/>
                  </a:cubicBezTo>
                  <a:lnTo>
                    <a:pt x="1" y="768"/>
                  </a:lnTo>
                  <a:cubicBezTo>
                    <a:pt x="1" y="835"/>
                    <a:pt x="1" y="868"/>
                    <a:pt x="1" y="935"/>
                  </a:cubicBezTo>
                  <a:cubicBezTo>
                    <a:pt x="1" y="968"/>
                    <a:pt x="34" y="1001"/>
                    <a:pt x="34" y="1001"/>
                  </a:cubicBezTo>
                  <a:cubicBezTo>
                    <a:pt x="67" y="1035"/>
                    <a:pt x="101" y="1035"/>
                    <a:pt x="101" y="1035"/>
                  </a:cubicBezTo>
                  <a:lnTo>
                    <a:pt x="201" y="1035"/>
                  </a:lnTo>
                  <a:cubicBezTo>
                    <a:pt x="267" y="1001"/>
                    <a:pt x="301" y="968"/>
                    <a:pt x="301" y="935"/>
                  </a:cubicBezTo>
                  <a:cubicBezTo>
                    <a:pt x="334" y="901"/>
                    <a:pt x="368" y="868"/>
                    <a:pt x="368" y="801"/>
                  </a:cubicBezTo>
                  <a:lnTo>
                    <a:pt x="368" y="868"/>
                  </a:lnTo>
                  <a:cubicBezTo>
                    <a:pt x="368" y="868"/>
                    <a:pt x="368" y="868"/>
                    <a:pt x="368" y="901"/>
                  </a:cubicBezTo>
                  <a:lnTo>
                    <a:pt x="401" y="868"/>
                  </a:lnTo>
                  <a:cubicBezTo>
                    <a:pt x="434" y="868"/>
                    <a:pt x="434" y="868"/>
                    <a:pt x="434" y="835"/>
                  </a:cubicBezTo>
                  <a:cubicBezTo>
                    <a:pt x="434" y="835"/>
                    <a:pt x="434" y="835"/>
                    <a:pt x="434" y="801"/>
                  </a:cubicBezTo>
                  <a:lnTo>
                    <a:pt x="434" y="34"/>
                  </a:lnTo>
                  <a:cubicBezTo>
                    <a:pt x="434" y="34"/>
                    <a:pt x="434" y="1"/>
                    <a:pt x="4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6" name="Google Shape;1216;p34"/>
            <p:cNvSpPr/>
            <p:nvPr/>
          </p:nvSpPr>
          <p:spPr>
            <a:xfrm>
              <a:off x="4589275" y="1965175"/>
              <a:ext cx="10875" cy="25050"/>
            </a:xfrm>
            <a:custGeom>
              <a:rect b="b" l="l" r="r" t="t"/>
              <a:pathLst>
                <a:path extrusionOk="0" h="1002" w="435">
                  <a:moveTo>
                    <a:pt x="301" y="1"/>
                  </a:moveTo>
                  <a:cubicBezTo>
                    <a:pt x="268" y="1"/>
                    <a:pt x="234" y="34"/>
                    <a:pt x="201" y="34"/>
                  </a:cubicBezTo>
                  <a:cubicBezTo>
                    <a:pt x="168" y="68"/>
                    <a:pt x="134" y="101"/>
                    <a:pt x="101" y="101"/>
                  </a:cubicBezTo>
                  <a:cubicBezTo>
                    <a:pt x="67" y="134"/>
                    <a:pt x="67" y="168"/>
                    <a:pt x="34" y="201"/>
                  </a:cubicBezTo>
                  <a:cubicBezTo>
                    <a:pt x="34" y="234"/>
                    <a:pt x="1" y="268"/>
                    <a:pt x="1" y="301"/>
                  </a:cubicBezTo>
                  <a:cubicBezTo>
                    <a:pt x="1" y="334"/>
                    <a:pt x="1" y="368"/>
                    <a:pt x="1" y="401"/>
                  </a:cubicBezTo>
                  <a:cubicBezTo>
                    <a:pt x="1" y="468"/>
                    <a:pt x="1" y="501"/>
                    <a:pt x="34" y="568"/>
                  </a:cubicBezTo>
                  <a:cubicBezTo>
                    <a:pt x="51" y="585"/>
                    <a:pt x="67" y="593"/>
                    <a:pt x="88" y="593"/>
                  </a:cubicBezTo>
                  <a:cubicBezTo>
                    <a:pt x="109" y="593"/>
                    <a:pt x="134" y="585"/>
                    <a:pt x="168" y="568"/>
                  </a:cubicBezTo>
                  <a:lnTo>
                    <a:pt x="334" y="568"/>
                  </a:lnTo>
                  <a:cubicBezTo>
                    <a:pt x="334" y="568"/>
                    <a:pt x="334" y="601"/>
                    <a:pt x="334" y="601"/>
                  </a:cubicBezTo>
                  <a:cubicBezTo>
                    <a:pt x="334" y="635"/>
                    <a:pt x="334" y="668"/>
                    <a:pt x="334" y="668"/>
                  </a:cubicBezTo>
                  <a:lnTo>
                    <a:pt x="301" y="735"/>
                  </a:lnTo>
                  <a:lnTo>
                    <a:pt x="234" y="768"/>
                  </a:lnTo>
                  <a:lnTo>
                    <a:pt x="201" y="801"/>
                  </a:lnTo>
                  <a:cubicBezTo>
                    <a:pt x="168" y="835"/>
                    <a:pt x="134" y="835"/>
                    <a:pt x="134" y="835"/>
                  </a:cubicBezTo>
                  <a:cubicBezTo>
                    <a:pt x="101" y="835"/>
                    <a:pt x="67" y="835"/>
                    <a:pt x="67" y="801"/>
                  </a:cubicBezTo>
                  <a:lnTo>
                    <a:pt x="34" y="835"/>
                  </a:lnTo>
                  <a:cubicBezTo>
                    <a:pt x="34" y="835"/>
                    <a:pt x="1" y="835"/>
                    <a:pt x="1" y="868"/>
                  </a:cubicBezTo>
                  <a:cubicBezTo>
                    <a:pt x="1" y="868"/>
                    <a:pt x="1" y="868"/>
                    <a:pt x="1" y="901"/>
                  </a:cubicBezTo>
                  <a:cubicBezTo>
                    <a:pt x="1" y="901"/>
                    <a:pt x="1" y="935"/>
                    <a:pt x="1" y="935"/>
                  </a:cubicBezTo>
                  <a:cubicBezTo>
                    <a:pt x="34" y="968"/>
                    <a:pt x="34" y="968"/>
                    <a:pt x="67" y="1002"/>
                  </a:cubicBezTo>
                  <a:lnTo>
                    <a:pt x="134" y="1002"/>
                  </a:lnTo>
                  <a:cubicBezTo>
                    <a:pt x="168" y="968"/>
                    <a:pt x="201" y="968"/>
                    <a:pt x="234" y="935"/>
                  </a:cubicBezTo>
                  <a:cubicBezTo>
                    <a:pt x="268" y="935"/>
                    <a:pt x="301" y="901"/>
                    <a:pt x="334" y="868"/>
                  </a:cubicBezTo>
                  <a:lnTo>
                    <a:pt x="401" y="768"/>
                  </a:lnTo>
                  <a:cubicBezTo>
                    <a:pt x="401" y="735"/>
                    <a:pt x="434" y="701"/>
                    <a:pt x="434" y="668"/>
                  </a:cubicBezTo>
                  <a:cubicBezTo>
                    <a:pt x="434" y="635"/>
                    <a:pt x="434" y="601"/>
                    <a:pt x="434" y="568"/>
                  </a:cubicBezTo>
                  <a:cubicBezTo>
                    <a:pt x="434" y="535"/>
                    <a:pt x="434" y="501"/>
                    <a:pt x="434" y="468"/>
                  </a:cubicBezTo>
                  <a:cubicBezTo>
                    <a:pt x="434" y="434"/>
                    <a:pt x="401" y="401"/>
                    <a:pt x="368" y="401"/>
                  </a:cubicBezTo>
                  <a:lnTo>
                    <a:pt x="101" y="401"/>
                  </a:lnTo>
                  <a:lnTo>
                    <a:pt x="101" y="368"/>
                  </a:lnTo>
                  <a:cubicBezTo>
                    <a:pt x="101" y="334"/>
                    <a:pt x="134" y="301"/>
                    <a:pt x="134" y="268"/>
                  </a:cubicBezTo>
                  <a:cubicBezTo>
                    <a:pt x="168" y="234"/>
                    <a:pt x="201" y="201"/>
                    <a:pt x="234" y="168"/>
                  </a:cubicBezTo>
                  <a:lnTo>
                    <a:pt x="368" y="168"/>
                  </a:lnTo>
                  <a:lnTo>
                    <a:pt x="401" y="134"/>
                  </a:lnTo>
                  <a:cubicBezTo>
                    <a:pt x="401" y="134"/>
                    <a:pt x="401" y="101"/>
                    <a:pt x="401" y="101"/>
                  </a:cubicBezTo>
                  <a:cubicBezTo>
                    <a:pt x="401" y="68"/>
                    <a:pt x="401" y="68"/>
                    <a:pt x="401" y="34"/>
                  </a:cubicBezTo>
                  <a:cubicBezTo>
                    <a:pt x="401" y="34"/>
                    <a:pt x="368" y="1"/>
                    <a:pt x="3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7" name="Google Shape;1217;p34"/>
            <p:cNvSpPr/>
            <p:nvPr/>
          </p:nvSpPr>
          <p:spPr>
            <a:xfrm>
              <a:off x="4254875" y="2151150"/>
              <a:ext cx="3350" cy="33375"/>
            </a:xfrm>
            <a:custGeom>
              <a:rect b="b" l="l" r="r" t="t"/>
              <a:pathLst>
                <a:path extrusionOk="0" h="1335" w="134">
                  <a:moveTo>
                    <a:pt x="67" y="0"/>
                  </a:moveTo>
                  <a:cubicBezTo>
                    <a:pt x="34" y="34"/>
                    <a:pt x="1" y="34"/>
                    <a:pt x="1" y="67"/>
                  </a:cubicBezTo>
                  <a:lnTo>
                    <a:pt x="1" y="1268"/>
                  </a:lnTo>
                  <a:cubicBezTo>
                    <a:pt x="1" y="1301"/>
                    <a:pt x="34" y="1335"/>
                    <a:pt x="67" y="1335"/>
                  </a:cubicBezTo>
                  <a:cubicBezTo>
                    <a:pt x="101" y="1335"/>
                    <a:pt x="134" y="1301"/>
                    <a:pt x="134" y="1268"/>
                  </a:cubicBezTo>
                  <a:lnTo>
                    <a:pt x="134" y="67"/>
                  </a:lnTo>
                  <a:cubicBezTo>
                    <a:pt x="134" y="34"/>
                    <a:pt x="101" y="0"/>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8" name="Google Shape;1218;p34"/>
            <p:cNvSpPr/>
            <p:nvPr/>
          </p:nvSpPr>
          <p:spPr>
            <a:xfrm>
              <a:off x="4245700" y="2163300"/>
              <a:ext cx="22550" cy="22900"/>
            </a:xfrm>
            <a:custGeom>
              <a:rect b="b" l="l" r="r" t="t"/>
              <a:pathLst>
                <a:path extrusionOk="0" h="916" w="902">
                  <a:moveTo>
                    <a:pt x="806" y="1"/>
                  </a:moveTo>
                  <a:cubicBezTo>
                    <a:pt x="785" y="1"/>
                    <a:pt x="768" y="25"/>
                    <a:pt x="768" y="48"/>
                  </a:cubicBezTo>
                  <a:lnTo>
                    <a:pt x="434" y="749"/>
                  </a:lnTo>
                  <a:lnTo>
                    <a:pt x="101" y="448"/>
                  </a:lnTo>
                  <a:cubicBezTo>
                    <a:pt x="84" y="432"/>
                    <a:pt x="67" y="423"/>
                    <a:pt x="51" y="423"/>
                  </a:cubicBezTo>
                  <a:cubicBezTo>
                    <a:pt x="34" y="423"/>
                    <a:pt x="17" y="432"/>
                    <a:pt x="1" y="448"/>
                  </a:cubicBezTo>
                  <a:cubicBezTo>
                    <a:pt x="1" y="482"/>
                    <a:pt x="1" y="515"/>
                    <a:pt x="1" y="549"/>
                  </a:cubicBezTo>
                  <a:lnTo>
                    <a:pt x="401" y="915"/>
                  </a:lnTo>
                  <a:lnTo>
                    <a:pt x="434" y="915"/>
                  </a:lnTo>
                  <a:cubicBezTo>
                    <a:pt x="468" y="915"/>
                    <a:pt x="501" y="915"/>
                    <a:pt x="501" y="882"/>
                  </a:cubicBezTo>
                  <a:lnTo>
                    <a:pt x="868" y="82"/>
                  </a:lnTo>
                  <a:cubicBezTo>
                    <a:pt x="901" y="48"/>
                    <a:pt x="868" y="15"/>
                    <a:pt x="835" y="15"/>
                  </a:cubicBezTo>
                  <a:cubicBezTo>
                    <a:pt x="825" y="5"/>
                    <a:pt x="815" y="1"/>
                    <a:pt x="80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19" name="Google Shape;1219;p34"/>
            <p:cNvSpPr/>
            <p:nvPr/>
          </p:nvSpPr>
          <p:spPr>
            <a:xfrm>
              <a:off x="3676975" y="2623150"/>
              <a:ext cx="11700" cy="41725"/>
            </a:xfrm>
            <a:custGeom>
              <a:rect b="b" l="l" r="r" t="t"/>
              <a:pathLst>
                <a:path extrusionOk="0" h="1669" w="468">
                  <a:moveTo>
                    <a:pt x="434" y="1"/>
                  </a:moveTo>
                  <a:cubicBezTo>
                    <a:pt x="400" y="1"/>
                    <a:pt x="400" y="34"/>
                    <a:pt x="400" y="34"/>
                  </a:cubicBezTo>
                  <a:cubicBezTo>
                    <a:pt x="400" y="67"/>
                    <a:pt x="400" y="67"/>
                    <a:pt x="400" y="101"/>
                  </a:cubicBezTo>
                  <a:lnTo>
                    <a:pt x="0" y="1635"/>
                  </a:lnTo>
                  <a:lnTo>
                    <a:pt x="0" y="1668"/>
                  </a:lnTo>
                  <a:lnTo>
                    <a:pt x="33" y="1668"/>
                  </a:lnTo>
                  <a:lnTo>
                    <a:pt x="67" y="1635"/>
                  </a:lnTo>
                  <a:cubicBezTo>
                    <a:pt x="100" y="1635"/>
                    <a:pt x="100" y="1602"/>
                    <a:pt x="100" y="1602"/>
                  </a:cubicBezTo>
                  <a:cubicBezTo>
                    <a:pt x="100" y="1568"/>
                    <a:pt x="100" y="1568"/>
                    <a:pt x="100" y="1568"/>
                  </a:cubicBezTo>
                  <a:lnTo>
                    <a:pt x="4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0" name="Google Shape;1220;p34"/>
            <p:cNvSpPr/>
            <p:nvPr/>
          </p:nvSpPr>
          <p:spPr>
            <a:xfrm>
              <a:off x="3692800" y="2628150"/>
              <a:ext cx="11700" cy="33400"/>
            </a:xfrm>
            <a:custGeom>
              <a:rect b="b" l="l" r="r" t="t"/>
              <a:pathLst>
                <a:path extrusionOk="0" h="1336" w="468">
                  <a:moveTo>
                    <a:pt x="264" y="109"/>
                  </a:moveTo>
                  <a:cubicBezTo>
                    <a:pt x="284" y="109"/>
                    <a:pt x="301" y="118"/>
                    <a:pt x="301" y="134"/>
                  </a:cubicBezTo>
                  <a:cubicBezTo>
                    <a:pt x="334" y="201"/>
                    <a:pt x="368" y="234"/>
                    <a:pt x="368" y="301"/>
                  </a:cubicBezTo>
                  <a:lnTo>
                    <a:pt x="368" y="401"/>
                  </a:lnTo>
                  <a:cubicBezTo>
                    <a:pt x="368" y="501"/>
                    <a:pt x="334" y="568"/>
                    <a:pt x="301" y="635"/>
                  </a:cubicBezTo>
                  <a:cubicBezTo>
                    <a:pt x="301" y="701"/>
                    <a:pt x="268" y="735"/>
                    <a:pt x="201" y="768"/>
                  </a:cubicBezTo>
                  <a:cubicBezTo>
                    <a:pt x="184" y="785"/>
                    <a:pt x="168" y="793"/>
                    <a:pt x="151" y="793"/>
                  </a:cubicBezTo>
                  <a:cubicBezTo>
                    <a:pt x="134" y="793"/>
                    <a:pt x="118" y="785"/>
                    <a:pt x="101" y="768"/>
                  </a:cubicBezTo>
                  <a:cubicBezTo>
                    <a:pt x="68" y="735"/>
                    <a:pt x="34" y="668"/>
                    <a:pt x="34" y="635"/>
                  </a:cubicBezTo>
                  <a:cubicBezTo>
                    <a:pt x="34" y="568"/>
                    <a:pt x="34" y="534"/>
                    <a:pt x="34" y="501"/>
                  </a:cubicBezTo>
                  <a:lnTo>
                    <a:pt x="34" y="468"/>
                  </a:lnTo>
                  <a:cubicBezTo>
                    <a:pt x="34" y="401"/>
                    <a:pt x="68" y="334"/>
                    <a:pt x="101" y="268"/>
                  </a:cubicBezTo>
                  <a:cubicBezTo>
                    <a:pt x="101" y="201"/>
                    <a:pt x="168" y="168"/>
                    <a:pt x="201" y="134"/>
                  </a:cubicBezTo>
                  <a:cubicBezTo>
                    <a:pt x="218" y="118"/>
                    <a:pt x="243" y="109"/>
                    <a:pt x="264" y="109"/>
                  </a:cubicBezTo>
                  <a:close/>
                  <a:moveTo>
                    <a:pt x="201" y="1"/>
                  </a:moveTo>
                  <a:cubicBezTo>
                    <a:pt x="168" y="34"/>
                    <a:pt x="134" y="67"/>
                    <a:pt x="101" y="101"/>
                  </a:cubicBezTo>
                  <a:cubicBezTo>
                    <a:pt x="68" y="134"/>
                    <a:pt x="68" y="168"/>
                    <a:pt x="34" y="234"/>
                  </a:cubicBezTo>
                  <a:lnTo>
                    <a:pt x="34" y="168"/>
                  </a:lnTo>
                  <a:cubicBezTo>
                    <a:pt x="34" y="168"/>
                    <a:pt x="34" y="168"/>
                    <a:pt x="34" y="134"/>
                  </a:cubicBezTo>
                  <a:lnTo>
                    <a:pt x="1" y="134"/>
                  </a:lnTo>
                  <a:cubicBezTo>
                    <a:pt x="1" y="168"/>
                    <a:pt x="1" y="168"/>
                    <a:pt x="1" y="168"/>
                  </a:cubicBezTo>
                  <a:cubicBezTo>
                    <a:pt x="1" y="168"/>
                    <a:pt x="1" y="201"/>
                    <a:pt x="1" y="201"/>
                  </a:cubicBezTo>
                  <a:lnTo>
                    <a:pt x="1" y="1302"/>
                  </a:lnTo>
                  <a:cubicBezTo>
                    <a:pt x="1" y="1335"/>
                    <a:pt x="1" y="1335"/>
                    <a:pt x="1" y="1335"/>
                  </a:cubicBezTo>
                  <a:lnTo>
                    <a:pt x="34" y="1335"/>
                  </a:lnTo>
                  <a:lnTo>
                    <a:pt x="34" y="1302"/>
                  </a:lnTo>
                  <a:cubicBezTo>
                    <a:pt x="34" y="1268"/>
                    <a:pt x="34" y="1268"/>
                    <a:pt x="34" y="1268"/>
                  </a:cubicBezTo>
                  <a:lnTo>
                    <a:pt x="34" y="901"/>
                  </a:lnTo>
                  <a:cubicBezTo>
                    <a:pt x="68" y="901"/>
                    <a:pt x="68" y="935"/>
                    <a:pt x="101" y="935"/>
                  </a:cubicBezTo>
                  <a:cubicBezTo>
                    <a:pt x="134" y="935"/>
                    <a:pt x="168" y="935"/>
                    <a:pt x="201" y="901"/>
                  </a:cubicBezTo>
                  <a:cubicBezTo>
                    <a:pt x="234" y="901"/>
                    <a:pt x="268" y="868"/>
                    <a:pt x="301" y="835"/>
                  </a:cubicBezTo>
                  <a:cubicBezTo>
                    <a:pt x="334" y="801"/>
                    <a:pt x="368" y="768"/>
                    <a:pt x="401" y="701"/>
                  </a:cubicBezTo>
                  <a:cubicBezTo>
                    <a:pt x="401" y="668"/>
                    <a:pt x="434" y="601"/>
                    <a:pt x="434" y="568"/>
                  </a:cubicBezTo>
                  <a:cubicBezTo>
                    <a:pt x="434" y="501"/>
                    <a:pt x="468" y="434"/>
                    <a:pt x="468" y="368"/>
                  </a:cubicBezTo>
                  <a:lnTo>
                    <a:pt x="468" y="268"/>
                  </a:lnTo>
                  <a:cubicBezTo>
                    <a:pt x="468" y="234"/>
                    <a:pt x="434" y="168"/>
                    <a:pt x="434" y="134"/>
                  </a:cubicBezTo>
                  <a:cubicBezTo>
                    <a:pt x="434" y="67"/>
                    <a:pt x="401" y="34"/>
                    <a:pt x="401" y="34"/>
                  </a:cubicBezTo>
                  <a:cubicBezTo>
                    <a:pt x="368" y="1"/>
                    <a:pt x="334" y="1"/>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1" name="Google Shape;1221;p34"/>
            <p:cNvSpPr/>
            <p:nvPr/>
          </p:nvSpPr>
          <p:spPr>
            <a:xfrm>
              <a:off x="3706975" y="2618150"/>
              <a:ext cx="13375" cy="24200"/>
            </a:xfrm>
            <a:custGeom>
              <a:rect b="b" l="l" r="r" t="t"/>
              <a:pathLst>
                <a:path extrusionOk="0" h="968" w="535">
                  <a:moveTo>
                    <a:pt x="401" y="167"/>
                  </a:moveTo>
                  <a:cubicBezTo>
                    <a:pt x="401" y="201"/>
                    <a:pt x="401" y="201"/>
                    <a:pt x="435" y="234"/>
                  </a:cubicBezTo>
                  <a:cubicBezTo>
                    <a:pt x="435" y="267"/>
                    <a:pt x="435" y="301"/>
                    <a:pt x="435" y="334"/>
                  </a:cubicBezTo>
                  <a:lnTo>
                    <a:pt x="435" y="401"/>
                  </a:lnTo>
                  <a:lnTo>
                    <a:pt x="435" y="467"/>
                  </a:lnTo>
                  <a:cubicBezTo>
                    <a:pt x="435" y="501"/>
                    <a:pt x="435" y="534"/>
                    <a:pt x="435" y="568"/>
                  </a:cubicBezTo>
                  <a:cubicBezTo>
                    <a:pt x="401" y="601"/>
                    <a:pt x="401" y="634"/>
                    <a:pt x="401" y="668"/>
                  </a:cubicBezTo>
                  <a:cubicBezTo>
                    <a:pt x="368" y="701"/>
                    <a:pt x="368" y="734"/>
                    <a:pt x="334" y="734"/>
                  </a:cubicBezTo>
                  <a:cubicBezTo>
                    <a:pt x="334" y="768"/>
                    <a:pt x="301" y="801"/>
                    <a:pt x="268" y="801"/>
                  </a:cubicBezTo>
                  <a:lnTo>
                    <a:pt x="168" y="801"/>
                  </a:lnTo>
                  <a:cubicBezTo>
                    <a:pt x="134" y="768"/>
                    <a:pt x="134" y="768"/>
                    <a:pt x="134" y="734"/>
                  </a:cubicBezTo>
                  <a:cubicBezTo>
                    <a:pt x="134" y="701"/>
                    <a:pt x="134" y="668"/>
                    <a:pt x="134" y="634"/>
                  </a:cubicBezTo>
                  <a:cubicBezTo>
                    <a:pt x="134" y="634"/>
                    <a:pt x="134" y="601"/>
                    <a:pt x="134" y="568"/>
                  </a:cubicBezTo>
                  <a:cubicBezTo>
                    <a:pt x="134" y="568"/>
                    <a:pt x="134" y="534"/>
                    <a:pt x="134" y="501"/>
                  </a:cubicBezTo>
                  <a:cubicBezTo>
                    <a:pt x="134" y="467"/>
                    <a:pt x="134" y="434"/>
                    <a:pt x="134" y="401"/>
                  </a:cubicBezTo>
                  <a:cubicBezTo>
                    <a:pt x="134" y="367"/>
                    <a:pt x="134" y="334"/>
                    <a:pt x="168" y="301"/>
                  </a:cubicBezTo>
                  <a:cubicBezTo>
                    <a:pt x="168" y="267"/>
                    <a:pt x="201" y="267"/>
                    <a:pt x="201" y="234"/>
                  </a:cubicBezTo>
                  <a:cubicBezTo>
                    <a:pt x="234" y="201"/>
                    <a:pt x="234" y="201"/>
                    <a:pt x="268" y="167"/>
                  </a:cubicBezTo>
                  <a:close/>
                  <a:moveTo>
                    <a:pt x="368" y="0"/>
                  </a:moveTo>
                  <a:cubicBezTo>
                    <a:pt x="334" y="0"/>
                    <a:pt x="301" y="0"/>
                    <a:pt x="268" y="34"/>
                  </a:cubicBezTo>
                  <a:cubicBezTo>
                    <a:pt x="201" y="67"/>
                    <a:pt x="168" y="101"/>
                    <a:pt x="168" y="134"/>
                  </a:cubicBezTo>
                  <a:cubicBezTo>
                    <a:pt x="134" y="167"/>
                    <a:pt x="101" y="234"/>
                    <a:pt x="68" y="267"/>
                  </a:cubicBezTo>
                  <a:cubicBezTo>
                    <a:pt x="68" y="301"/>
                    <a:pt x="34" y="367"/>
                    <a:pt x="34" y="401"/>
                  </a:cubicBezTo>
                  <a:cubicBezTo>
                    <a:pt x="1" y="467"/>
                    <a:pt x="1" y="534"/>
                    <a:pt x="1" y="568"/>
                  </a:cubicBezTo>
                  <a:lnTo>
                    <a:pt x="1" y="601"/>
                  </a:lnTo>
                  <a:cubicBezTo>
                    <a:pt x="1" y="634"/>
                    <a:pt x="1" y="634"/>
                    <a:pt x="1" y="668"/>
                  </a:cubicBezTo>
                  <a:cubicBezTo>
                    <a:pt x="1" y="668"/>
                    <a:pt x="1" y="701"/>
                    <a:pt x="1" y="701"/>
                  </a:cubicBezTo>
                  <a:lnTo>
                    <a:pt x="1" y="734"/>
                  </a:lnTo>
                  <a:cubicBezTo>
                    <a:pt x="1" y="768"/>
                    <a:pt x="1" y="801"/>
                    <a:pt x="34" y="868"/>
                  </a:cubicBezTo>
                  <a:cubicBezTo>
                    <a:pt x="34" y="901"/>
                    <a:pt x="68" y="934"/>
                    <a:pt x="68" y="934"/>
                  </a:cubicBezTo>
                  <a:cubicBezTo>
                    <a:pt x="101" y="968"/>
                    <a:pt x="134" y="968"/>
                    <a:pt x="168" y="968"/>
                  </a:cubicBezTo>
                  <a:cubicBezTo>
                    <a:pt x="201" y="968"/>
                    <a:pt x="234" y="968"/>
                    <a:pt x="268" y="934"/>
                  </a:cubicBezTo>
                  <a:cubicBezTo>
                    <a:pt x="301" y="934"/>
                    <a:pt x="334" y="901"/>
                    <a:pt x="368" y="868"/>
                  </a:cubicBezTo>
                  <a:cubicBezTo>
                    <a:pt x="401" y="834"/>
                    <a:pt x="435" y="768"/>
                    <a:pt x="435" y="734"/>
                  </a:cubicBezTo>
                  <a:cubicBezTo>
                    <a:pt x="468" y="701"/>
                    <a:pt x="468" y="634"/>
                    <a:pt x="501" y="601"/>
                  </a:cubicBezTo>
                  <a:cubicBezTo>
                    <a:pt x="501" y="534"/>
                    <a:pt x="501" y="467"/>
                    <a:pt x="535" y="434"/>
                  </a:cubicBezTo>
                  <a:lnTo>
                    <a:pt x="535" y="267"/>
                  </a:lnTo>
                  <a:cubicBezTo>
                    <a:pt x="501" y="201"/>
                    <a:pt x="501" y="167"/>
                    <a:pt x="501" y="134"/>
                  </a:cubicBezTo>
                  <a:cubicBezTo>
                    <a:pt x="501" y="101"/>
                    <a:pt x="468" y="67"/>
                    <a:pt x="435" y="34"/>
                  </a:cubicBezTo>
                  <a:cubicBezTo>
                    <a:pt x="435" y="0"/>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2" name="Google Shape;1222;p34"/>
            <p:cNvSpPr/>
            <p:nvPr/>
          </p:nvSpPr>
          <p:spPr>
            <a:xfrm>
              <a:off x="3722825" y="2609800"/>
              <a:ext cx="11700" cy="24225"/>
            </a:xfrm>
            <a:custGeom>
              <a:rect b="b" l="l" r="r" t="t"/>
              <a:pathLst>
                <a:path extrusionOk="0" h="969" w="468">
                  <a:moveTo>
                    <a:pt x="301" y="1"/>
                  </a:moveTo>
                  <a:cubicBezTo>
                    <a:pt x="268" y="1"/>
                    <a:pt x="234" y="34"/>
                    <a:pt x="201" y="34"/>
                  </a:cubicBezTo>
                  <a:cubicBezTo>
                    <a:pt x="167" y="68"/>
                    <a:pt x="134" y="68"/>
                    <a:pt x="101" y="101"/>
                  </a:cubicBezTo>
                  <a:cubicBezTo>
                    <a:pt x="101" y="134"/>
                    <a:pt x="67" y="168"/>
                    <a:pt x="67" y="201"/>
                  </a:cubicBezTo>
                  <a:cubicBezTo>
                    <a:pt x="34" y="234"/>
                    <a:pt x="34" y="268"/>
                    <a:pt x="1" y="301"/>
                  </a:cubicBezTo>
                  <a:cubicBezTo>
                    <a:pt x="1" y="334"/>
                    <a:pt x="1" y="368"/>
                    <a:pt x="1" y="401"/>
                  </a:cubicBezTo>
                  <a:cubicBezTo>
                    <a:pt x="1" y="468"/>
                    <a:pt x="34" y="501"/>
                    <a:pt x="34" y="535"/>
                  </a:cubicBezTo>
                  <a:cubicBezTo>
                    <a:pt x="58" y="558"/>
                    <a:pt x="98" y="582"/>
                    <a:pt x="131" y="582"/>
                  </a:cubicBezTo>
                  <a:cubicBezTo>
                    <a:pt x="145" y="582"/>
                    <a:pt x="158" y="578"/>
                    <a:pt x="167" y="568"/>
                  </a:cubicBezTo>
                  <a:lnTo>
                    <a:pt x="334" y="568"/>
                  </a:lnTo>
                  <a:cubicBezTo>
                    <a:pt x="368" y="601"/>
                    <a:pt x="368" y="601"/>
                    <a:pt x="334" y="635"/>
                  </a:cubicBezTo>
                  <a:cubicBezTo>
                    <a:pt x="334" y="668"/>
                    <a:pt x="301" y="701"/>
                    <a:pt x="301" y="701"/>
                  </a:cubicBezTo>
                  <a:cubicBezTo>
                    <a:pt x="301" y="735"/>
                    <a:pt x="268" y="735"/>
                    <a:pt x="268" y="735"/>
                  </a:cubicBezTo>
                  <a:cubicBezTo>
                    <a:pt x="234" y="768"/>
                    <a:pt x="234" y="768"/>
                    <a:pt x="201" y="801"/>
                  </a:cubicBezTo>
                  <a:lnTo>
                    <a:pt x="134" y="801"/>
                  </a:lnTo>
                  <a:cubicBezTo>
                    <a:pt x="101" y="801"/>
                    <a:pt x="101" y="801"/>
                    <a:pt x="67" y="768"/>
                  </a:cubicBezTo>
                  <a:lnTo>
                    <a:pt x="34" y="801"/>
                  </a:lnTo>
                  <a:cubicBezTo>
                    <a:pt x="34" y="801"/>
                    <a:pt x="34" y="835"/>
                    <a:pt x="34" y="835"/>
                  </a:cubicBezTo>
                  <a:cubicBezTo>
                    <a:pt x="34" y="835"/>
                    <a:pt x="34" y="868"/>
                    <a:pt x="34" y="868"/>
                  </a:cubicBezTo>
                  <a:cubicBezTo>
                    <a:pt x="34" y="902"/>
                    <a:pt x="34" y="902"/>
                    <a:pt x="34" y="935"/>
                  </a:cubicBezTo>
                  <a:cubicBezTo>
                    <a:pt x="34" y="935"/>
                    <a:pt x="34" y="968"/>
                    <a:pt x="67" y="968"/>
                  </a:cubicBezTo>
                  <a:lnTo>
                    <a:pt x="134" y="968"/>
                  </a:lnTo>
                  <a:cubicBezTo>
                    <a:pt x="167" y="968"/>
                    <a:pt x="201" y="935"/>
                    <a:pt x="234" y="935"/>
                  </a:cubicBezTo>
                  <a:cubicBezTo>
                    <a:pt x="268" y="902"/>
                    <a:pt x="301" y="868"/>
                    <a:pt x="334" y="835"/>
                  </a:cubicBezTo>
                  <a:cubicBezTo>
                    <a:pt x="368" y="835"/>
                    <a:pt x="368" y="801"/>
                    <a:pt x="401" y="735"/>
                  </a:cubicBezTo>
                  <a:cubicBezTo>
                    <a:pt x="434" y="701"/>
                    <a:pt x="434" y="668"/>
                    <a:pt x="434" y="635"/>
                  </a:cubicBezTo>
                  <a:cubicBezTo>
                    <a:pt x="434" y="601"/>
                    <a:pt x="434" y="568"/>
                    <a:pt x="434" y="535"/>
                  </a:cubicBezTo>
                  <a:cubicBezTo>
                    <a:pt x="468" y="501"/>
                    <a:pt x="468" y="501"/>
                    <a:pt x="434" y="468"/>
                  </a:cubicBezTo>
                  <a:cubicBezTo>
                    <a:pt x="434" y="435"/>
                    <a:pt x="434" y="435"/>
                    <a:pt x="401" y="401"/>
                  </a:cubicBezTo>
                  <a:cubicBezTo>
                    <a:pt x="401" y="401"/>
                    <a:pt x="368" y="368"/>
                    <a:pt x="368" y="368"/>
                  </a:cubicBezTo>
                  <a:lnTo>
                    <a:pt x="101" y="368"/>
                  </a:lnTo>
                  <a:cubicBezTo>
                    <a:pt x="101" y="368"/>
                    <a:pt x="101" y="334"/>
                    <a:pt x="101" y="334"/>
                  </a:cubicBezTo>
                  <a:cubicBezTo>
                    <a:pt x="134" y="301"/>
                    <a:pt x="134" y="268"/>
                    <a:pt x="134" y="234"/>
                  </a:cubicBezTo>
                  <a:cubicBezTo>
                    <a:pt x="167" y="201"/>
                    <a:pt x="201" y="168"/>
                    <a:pt x="234" y="168"/>
                  </a:cubicBezTo>
                  <a:cubicBezTo>
                    <a:pt x="268" y="134"/>
                    <a:pt x="268" y="134"/>
                    <a:pt x="301" y="134"/>
                  </a:cubicBezTo>
                  <a:cubicBezTo>
                    <a:pt x="334" y="134"/>
                    <a:pt x="334" y="134"/>
                    <a:pt x="334" y="168"/>
                  </a:cubicBezTo>
                  <a:lnTo>
                    <a:pt x="368" y="168"/>
                  </a:lnTo>
                  <a:cubicBezTo>
                    <a:pt x="401" y="134"/>
                    <a:pt x="401" y="101"/>
                    <a:pt x="401" y="101"/>
                  </a:cubicBezTo>
                  <a:cubicBezTo>
                    <a:pt x="401" y="68"/>
                    <a:pt x="401" y="68"/>
                    <a:pt x="401" y="34"/>
                  </a:cubicBezTo>
                  <a:cubicBezTo>
                    <a:pt x="401" y="34"/>
                    <a:pt x="401" y="1"/>
                    <a:pt x="3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3" name="Google Shape;1223;p34"/>
            <p:cNvSpPr/>
            <p:nvPr/>
          </p:nvSpPr>
          <p:spPr>
            <a:xfrm>
              <a:off x="3736175" y="2596475"/>
              <a:ext cx="8350" cy="28150"/>
            </a:xfrm>
            <a:custGeom>
              <a:rect b="b" l="l" r="r" t="t"/>
              <a:pathLst>
                <a:path extrusionOk="0" h="1126" w="334">
                  <a:moveTo>
                    <a:pt x="100" y="0"/>
                  </a:moveTo>
                  <a:lnTo>
                    <a:pt x="67" y="34"/>
                  </a:lnTo>
                  <a:cubicBezTo>
                    <a:pt x="67" y="34"/>
                    <a:pt x="67" y="67"/>
                    <a:pt x="67" y="67"/>
                  </a:cubicBezTo>
                  <a:lnTo>
                    <a:pt x="67" y="334"/>
                  </a:lnTo>
                  <a:lnTo>
                    <a:pt x="0" y="400"/>
                  </a:lnTo>
                  <a:cubicBezTo>
                    <a:pt x="0" y="434"/>
                    <a:pt x="0" y="434"/>
                    <a:pt x="0" y="467"/>
                  </a:cubicBezTo>
                  <a:lnTo>
                    <a:pt x="0" y="501"/>
                  </a:lnTo>
                  <a:cubicBezTo>
                    <a:pt x="0" y="501"/>
                    <a:pt x="0" y="534"/>
                    <a:pt x="0" y="534"/>
                  </a:cubicBezTo>
                  <a:lnTo>
                    <a:pt x="67" y="467"/>
                  </a:lnTo>
                  <a:lnTo>
                    <a:pt x="67" y="934"/>
                  </a:lnTo>
                  <a:cubicBezTo>
                    <a:pt x="67" y="1001"/>
                    <a:pt x="67" y="1068"/>
                    <a:pt x="100" y="1101"/>
                  </a:cubicBezTo>
                  <a:cubicBezTo>
                    <a:pt x="117" y="1118"/>
                    <a:pt x="142" y="1126"/>
                    <a:pt x="171" y="1126"/>
                  </a:cubicBezTo>
                  <a:cubicBezTo>
                    <a:pt x="201" y="1126"/>
                    <a:pt x="234" y="1118"/>
                    <a:pt x="267" y="1101"/>
                  </a:cubicBezTo>
                  <a:lnTo>
                    <a:pt x="334" y="1068"/>
                  </a:lnTo>
                  <a:lnTo>
                    <a:pt x="334" y="1034"/>
                  </a:lnTo>
                  <a:cubicBezTo>
                    <a:pt x="334" y="1034"/>
                    <a:pt x="334" y="1034"/>
                    <a:pt x="334" y="1001"/>
                  </a:cubicBezTo>
                  <a:lnTo>
                    <a:pt x="334" y="968"/>
                  </a:lnTo>
                  <a:cubicBezTo>
                    <a:pt x="334" y="934"/>
                    <a:pt x="334" y="934"/>
                    <a:pt x="334" y="934"/>
                  </a:cubicBezTo>
                  <a:lnTo>
                    <a:pt x="267" y="968"/>
                  </a:lnTo>
                  <a:lnTo>
                    <a:pt x="201" y="968"/>
                  </a:lnTo>
                  <a:lnTo>
                    <a:pt x="201" y="934"/>
                  </a:lnTo>
                  <a:cubicBezTo>
                    <a:pt x="201" y="901"/>
                    <a:pt x="201" y="901"/>
                    <a:pt x="201" y="867"/>
                  </a:cubicBezTo>
                  <a:lnTo>
                    <a:pt x="134" y="467"/>
                  </a:lnTo>
                  <a:lnTo>
                    <a:pt x="267" y="367"/>
                  </a:lnTo>
                  <a:cubicBezTo>
                    <a:pt x="267" y="367"/>
                    <a:pt x="267" y="367"/>
                    <a:pt x="267" y="334"/>
                  </a:cubicBezTo>
                  <a:lnTo>
                    <a:pt x="267" y="300"/>
                  </a:lnTo>
                  <a:lnTo>
                    <a:pt x="267" y="267"/>
                  </a:lnTo>
                  <a:cubicBezTo>
                    <a:pt x="267" y="234"/>
                    <a:pt x="267" y="234"/>
                    <a:pt x="267" y="234"/>
                  </a:cubicBezTo>
                  <a:lnTo>
                    <a:pt x="134" y="300"/>
                  </a:lnTo>
                  <a:lnTo>
                    <a:pt x="134" y="34"/>
                  </a:lnTo>
                  <a:cubicBezTo>
                    <a:pt x="134" y="34"/>
                    <a:pt x="134" y="0"/>
                    <a:pt x="1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4" name="Google Shape;1224;p34"/>
            <p:cNvSpPr/>
            <p:nvPr/>
          </p:nvSpPr>
          <p:spPr>
            <a:xfrm>
              <a:off x="3747850" y="2602300"/>
              <a:ext cx="9200" cy="8375"/>
            </a:xfrm>
            <a:custGeom>
              <a:rect b="b" l="l" r="r" t="t"/>
              <a:pathLst>
                <a:path extrusionOk="0" h="335" w="368">
                  <a:moveTo>
                    <a:pt x="367" y="1"/>
                  </a:moveTo>
                  <a:lnTo>
                    <a:pt x="34" y="167"/>
                  </a:lnTo>
                  <a:lnTo>
                    <a:pt x="0" y="201"/>
                  </a:lnTo>
                  <a:cubicBezTo>
                    <a:pt x="0" y="201"/>
                    <a:pt x="0" y="234"/>
                    <a:pt x="0" y="234"/>
                  </a:cubicBezTo>
                  <a:lnTo>
                    <a:pt x="0" y="301"/>
                  </a:lnTo>
                  <a:cubicBezTo>
                    <a:pt x="0" y="301"/>
                    <a:pt x="0" y="301"/>
                    <a:pt x="0" y="334"/>
                  </a:cubicBezTo>
                  <a:lnTo>
                    <a:pt x="34" y="334"/>
                  </a:lnTo>
                  <a:lnTo>
                    <a:pt x="367" y="134"/>
                  </a:lnTo>
                  <a:cubicBezTo>
                    <a:pt x="367" y="101"/>
                    <a:pt x="367" y="101"/>
                    <a:pt x="367" y="101"/>
                  </a:cubicBezTo>
                  <a:lnTo>
                    <a:pt x="367" y="34"/>
                  </a:lnTo>
                  <a:cubicBezTo>
                    <a:pt x="367" y="1"/>
                    <a:pt x="367"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5" name="Google Shape;1225;p34"/>
            <p:cNvSpPr/>
            <p:nvPr/>
          </p:nvSpPr>
          <p:spPr>
            <a:xfrm>
              <a:off x="3760350" y="2588125"/>
              <a:ext cx="10875" cy="24200"/>
            </a:xfrm>
            <a:custGeom>
              <a:rect b="b" l="l" r="r" t="t"/>
              <a:pathLst>
                <a:path extrusionOk="0" h="968" w="435">
                  <a:moveTo>
                    <a:pt x="301" y="1"/>
                  </a:moveTo>
                  <a:cubicBezTo>
                    <a:pt x="268" y="1"/>
                    <a:pt x="234" y="1"/>
                    <a:pt x="234" y="34"/>
                  </a:cubicBezTo>
                  <a:cubicBezTo>
                    <a:pt x="168" y="67"/>
                    <a:pt x="168" y="67"/>
                    <a:pt x="134" y="101"/>
                  </a:cubicBezTo>
                  <a:cubicBezTo>
                    <a:pt x="101" y="134"/>
                    <a:pt x="67" y="167"/>
                    <a:pt x="67" y="201"/>
                  </a:cubicBezTo>
                  <a:cubicBezTo>
                    <a:pt x="34" y="234"/>
                    <a:pt x="34" y="267"/>
                    <a:pt x="34" y="301"/>
                  </a:cubicBezTo>
                  <a:cubicBezTo>
                    <a:pt x="1" y="334"/>
                    <a:pt x="1" y="368"/>
                    <a:pt x="34" y="401"/>
                  </a:cubicBezTo>
                  <a:cubicBezTo>
                    <a:pt x="34" y="468"/>
                    <a:pt x="34" y="501"/>
                    <a:pt x="67" y="534"/>
                  </a:cubicBezTo>
                  <a:cubicBezTo>
                    <a:pt x="101" y="568"/>
                    <a:pt x="134" y="568"/>
                    <a:pt x="201" y="568"/>
                  </a:cubicBezTo>
                  <a:cubicBezTo>
                    <a:pt x="201" y="568"/>
                    <a:pt x="234" y="534"/>
                    <a:pt x="268" y="534"/>
                  </a:cubicBezTo>
                  <a:lnTo>
                    <a:pt x="368" y="534"/>
                  </a:lnTo>
                  <a:cubicBezTo>
                    <a:pt x="368" y="568"/>
                    <a:pt x="368" y="568"/>
                    <a:pt x="368" y="601"/>
                  </a:cubicBezTo>
                  <a:cubicBezTo>
                    <a:pt x="334" y="601"/>
                    <a:pt x="334" y="634"/>
                    <a:pt x="301" y="634"/>
                  </a:cubicBezTo>
                  <a:cubicBezTo>
                    <a:pt x="301" y="668"/>
                    <a:pt x="268" y="701"/>
                    <a:pt x="268" y="701"/>
                  </a:cubicBezTo>
                  <a:cubicBezTo>
                    <a:pt x="268" y="734"/>
                    <a:pt x="234" y="734"/>
                    <a:pt x="234" y="734"/>
                  </a:cubicBezTo>
                  <a:cubicBezTo>
                    <a:pt x="201" y="768"/>
                    <a:pt x="201" y="768"/>
                    <a:pt x="168" y="801"/>
                  </a:cubicBezTo>
                  <a:lnTo>
                    <a:pt x="101" y="801"/>
                  </a:lnTo>
                  <a:cubicBezTo>
                    <a:pt x="67" y="801"/>
                    <a:pt x="67" y="801"/>
                    <a:pt x="34" y="768"/>
                  </a:cubicBezTo>
                  <a:lnTo>
                    <a:pt x="1" y="801"/>
                  </a:lnTo>
                  <a:cubicBezTo>
                    <a:pt x="1" y="801"/>
                    <a:pt x="1" y="835"/>
                    <a:pt x="1" y="835"/>
                  </a:cubicBezTo>
                  <a:cubicBezTo>
                    <a:pt x="1" y="835"/>
                    <a:pt x="1" y="868"/>
                    <a:pt x="1" y="868"/>
                  </a:cubicBezTo>
                  <a:cubicBezTo>
                    <a:pt x="1" y="901"/>
                    <a:pt x="1" y="901"/>
                    <a:pt x="1" y="935"/>
                  </a:cubicBezTo>
                  <a:cubicBezTo>
                    <a:pt x="34" y="935"/>
                    <a:pt x="34" y="968"/>
                    <a:pt x="67" y="968"/>
                  </a:cubicBezTo>
                  <a:lnTo>
                    <a:pt x="134" y="968"/>
                  </a:lnTo>
                  <a:cubicBezTo>
                    <a:pt x="168" y="968"/>
                    <a:pt x="201" y="935"/>
                    <a:pt x="234" y="935"/>
                  </a:cubicBezTo>
                  <a:cubicBezTo>
                    <a:pt x="268" y="901"/>
                    <a:pt x="301" y="868"/>
                    <a:pt x="301" y="835"/>
                  </a:cubicBezTo>
                  <a:cubicBezTo>
                    <a:pt x="334" y="835"/>
                    <a:pt x="368" y="801"/>
                    <a:pt x="401" y="768"/>
                  </a:cubicBezTo>
                  <a:cubicBezTo>
                    <a:pt x="401" y="701"/>
                    <a:pt x="434" y="668"/>
                    <a:pt x="434" y="634"/>
                  </a:cubicBezTo>
                  <a:cubicBezTo>
                    <a:pt x="434" y="601"/>
                    <a:pt x="434" y="568"/>
                    <a:pt x="434" y="534"/>
                  </a:cubicBezTo>
                  <a:cubicBezTo>
                    <a:pt x="434" y="501"/>
                    <a:pt x="434" y="468"/>
                    <a:pt x="434" y="468"/>
                  </a:cubicBezTo>
                  <a:cubicBezTo>
                    <a:pt x="434" y="401"/>
                    <a:pt x="401" y="368"/>
                    <a:pt x="334" y="368"/>
                  </a:cubicBezTo>
                  <a:lnTo>
                    <a:pt x="134" y="368"/>
                  </a:lnTo>
                  <a:cubicBezTo>
                    <a:pt x="134" y="368"/>
                    <a:pt x="134" y="334"/>
                    <a:pt x="134" y="334"/>
                  </a:cubicBezTo>
                  <a:cubicBezTo>
                    <a:pt x="168" y="301"/>
                    <a:pt x="168" y="267"/>
                    <a:pt x="168" y="234"/>
                  </a:cubicBezTo>
                  <a:cubicBezTo>
                    <a:pt x="201" y="201"/>
                    <a:pt x="234" y="167"/>
                    <a:pt x="268" y="167"/>
                  </a:cubicBezTo>
                  <a:cubicBezTo>
                    <a:pt x="301" y="134"/>
                    <a:pt x="301" y="134"/>
                    <a:pt x="334" y="134"/>
                  </a:cubicBezTo>
                  <a:cubicBezTo>
                    <a:pt x="368" y="134"/>
                    <a:pt x="368" y="134"/>
                    <a:pt x="368" y="167"/>
                  </a:cubicBezTo>
                  <a:lnTo>
                    <a:pt x="434" y="167"/>
                  </a:lnTo>
                  <a:cubicBezTo>
                    <a:pt x="434" y="134"/>
                    <a:pt x="434" y="134"/>
                    <a:pt x="434" y="134"/>
                  </a:cubicBezTo>
                  <a:cubicBezTo>
                    <a:pt x="434" y="101"/>
                    <a:pt x="434" y="101"/>
                    <a:pt x="434" y="101"/>
                  </a:cubicBezTo>
                  <a:cubicBezTo>
                    <a:pt x="434" y="67"/>
                    <a:pt x="434" y="67"/>
                    <a:pt x="434" y="34"/>
                  </a:cubicBezTo>
                  <a:cubicBezTo>
                    <a:pt x="401" y="34"/>
                    <a:pt x="401" y="1"/>
                    <a:pt x="3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6" name="Google Shape;1226;p34"/>
            <p:cNvSpPr/>
            <p:nvPr/>
          </p:nvSpPr>
          <p:spPr>
            <a:xfrm>
              <a:off x="3775375" y="2574775"/>
              <a:ext cx="2525" cy="30900"/>
            </a:xfrm>
            <a:custGeom>
              <a:rect b="b" l="l" r="r" t="t"/>
              <a:pathLst>
                <a:path extrusionOk="0" h="1236" w="101">
                  <a:moveTo>
                    <a:pt x="100" y="1"/>
                  </a:moveTo>
                  <a:lnTo>
                    <a:pt x="34" y="34"/>
                  </a:lnTo>
                  <a:cubicBezTo>
                    <a:pt x="0" y="34"/>
                    <a:pt x="0" y="68"/>
                    <a:pt x="0" y="68"/>
                  </a:cubicBezTo>
                  <a:cubicBezTo>
                    <a:pt x="0" y="68"/>
                    <a:pt x="0" y="101"/>
                    <a:pt x="0" y="101"/>
                  </a:cubicBezTo>
                  <a:lnTo>
                    <a:pt x="0" y="201"/>
                  </a:lnTo>
                  <a:cubicBezTo>
                    <a:pt x="0" y="201"/>
                    <a:pt x="0" y="201"/>
                    <a:pt x="0" y="234"/>
                  </a:cubicBezTo>
                  <a:lnTo>
                    <a:pt x="34" y="234"/>
                  </a:lnTo>
                  <a:lnTo>
                    <a:pt x="67" y="201"/>
                  </a:lnTo>
                  <a:lnTo>
                    <a:pt x="100" y="168"/>
                  </a:lnTo>
                  <a:cubicBezTo>
                    <a:pt x="100" y="134"/>
                    <a:pt x="100" y="134"/>
                    <a:pt x="100" y="134"/>
                  </a:cubicBezTo>
                  <a:lnTo>
                    <a:pt x="100" y="34"/>
                  </a:lnTo>
                  <a:cubicBezTo>
                    <a:pt x="100" y="34"/>
                    <a:pt x="100" y="1"/>
                    <a:pt x="100" y="1"/>
                  </a:cubicBezTo>
                  <a:close/>
                  <a:moveTo>
                    <a:pt x="67" y="334"/>
                  </a:moveTo>
                  <a:lnTo>
                    <a:pt x="34" y="368"/>
                  </a:lnTo>
                  <a:cubicBezTo>
                    <a:pt x="34" y="401"/>
                    <a:pt x="34" y="401"/>
                    <a:pt x="34" y="401"/>
                  </a:cubicBezTo>
                  <a:lnTo>
                    <a:pt x="34" y="1202"/>
                  </a:lnTo>
                  <a:cubicBezTo>
                    <a:pt x="34" y="1202"/>
                    <a:pt x="34" y="1202"/>
                    <a:pt x="34" y="1235"/>
                  </a:cubicBezTo>
                  <a:lnTo>
                    <a:pt x="67" y="1202"/>
                  </a:lnTo>
                  <a:cubicBezTo>
                    <a:pt x="100" y="1202"/>
                    <a:pt x="100" y="1168"/>
                    <a:pt x="100" y="1168"/>
                  </a:cubicBezTo>
                  <a:cubicBezTo>
                    <a:pt x="100" y="1168"/>
                    <a:pt x="100" y="1135"/>
                    <a:pt x="100" y="1135"/>
                  </a:cubicBezTo>
                  <a:lnTo>
                    <a:pt x="100" y="368"/>
                  </a:lnTo>
                  <a:cubicBezTo>
                    <a:pt x="100" y="334"/>
                    <a:pt x="100" y="334"/>
                    <a:pt x="100" y="334"/>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7" name="Google Shape;1227;p34"/>
            <p:cNvSpPr/>
            <p:nvPr/>
          </p:nvSpPr>
          <p:spPr>
            <a:xfrm>
              <a:off x="3780375" y="2570625"/>
              <a:ext cx="9200" cy="29000"/>
            </a:xfrm>
            <a:custGeom>
              <a:rect b="b" l="l" r="r" t="t"/>
              <a:pathLst>
                <a:path extrusionOk="0" h="1160" w="368">
                  <a:moveTo>
                    <a:pt x="134" y="0"/>
                  </a:moveTo>
                  <a:lnTo>
                    <a:pt x="100" y="33"/>
                  </a:lnTo>
                  <a:cubicBezTo>
                    <a:pt x="100" y="33"/>
                    <a:pt x="100" y="67"/>
                    <a:pt x="100" y="67"/>
                  </a:cubicBezTo>
                  <a:cubicBezTo>
                    <a:pt x="100" y="67"/>
                    <a:pt x="100" y="100"/>
                    <a:pt x="100" y="100"/>
                  </a:cubicBezTo>
                  <a:lnTo>
                    <a:pt x="100" y="367"/>
                  </a:lnTo>
                  <a:lnTo>
                    <a:pt x="34" y="400"/>
                  </a:lnTo>
                  <a:cubicBezTo>
                    <a:pt x="0" y="434"/>
                    <a:pt x="0" y="434"/>
                    <a:pt x="0" y="434"/>
                  </a:cubicBezTo>
                  <a:cubicBezTo>
                    <a:pt x="0" y="434"/>
                    <a:pt x="0" y="467"/>
                    <a:pt x="0" y="467"/>
                  </a:cubicBezTo>
                  <a:lnTo>
                    <a:pt x="0" y="534"/>
                  </a:lnTo>
                  <a:lnTo>
                    <a:pt x="0" y="567"/>
                  </a:lnTo>
                  <a:lnTo>
                    <a:pt x="34" y="567"/>
                  </a:lnTo>
                  <a:lnTo>
                    <a:pt x="100" y="500"/>
                  </a:lnTo>
                  <a:lnTo>
                    <a:pt x="100" y="934"/>
                  </a:lnTo>
                  <a:cubicBezTo>
                    <a:pt x="100" y="1001"/>
                    <a:pt x="100" y="1068"/>
                    <a:pt x="134" y="1134"/>
                  </a:cubicBezTo>
                  <a:cubicBezTo>
                    <a:pt x="150" y="1151"/>
                    <a:pt x="175" y="1159"/>
                    <a:pt x="200" y="1159"/>
                  </a:cubicBezTo>
                  <a:cubicBezTo>
                    <a:pt x="225" y="1159"/>
                    <a:pt x="251" y="1151"/>
                    <a:pt x="267" y="1134"/>
                  </a:cubicBezTo>
                  <a:lnTo>
                    <a:pt x="367" y="1068"/>
                  </a:lnTo>
                  <a:cubicBezTo>
                    <a:pt x="367" y="1034"/>
                    <a:pt x="367" y="1034"/>
                    <a:pt x="367" y="1034"/>
                  </a:cubicBezTo>
                  <a:lnTo>
                    <a:pt x="367" y="967"/>
                  </a:lnTo>
                  <a:cubicBezTo>
                    <a:pt x="367" y="967"/>
                    <a:pt x="367" y="934"/>
                    <a:pt x="367" y="934"/>
                  </a:cubicBezTo>
                  <a:lnTo>
                    <a:pt x="301" y="967"/>
                  </a:lnTo>
                  <a:lnTo>
                    <a:pt x="234" y="967"/>
                  </a:lnTo>
                  <a:cubicBezTo>
                    <a:pt x="200" y="967"/>
                    <a:pt x="200" y="934"/>
                    <a:pt x="234" y="934"/>
                  </a:cubicBezTo>
                  <a:cubicBezTo>
                    <a:pt x="200" y="901"/>
                    <a:pt x="200" y="901"/>
                    <a:pt x="234" y="867"/>
                  </a:cubicBezTo>
                  <a:lnTo>
                    <a:pt x="167" y="467"/>
                  </a:lnTo>
                  <a:lnTo>
                    <a:pt x="301" y="367"/>
                  </a:lnTo>
                  <a:cubicBezTo>
                    <a:pt x="301" y="367"/>
                    <a:pt x="334" y="367"/>
                    <a:pt x="334" y="334"/>
                  </a:cubicBezTo>
                  <a:cubicBezTo>
                    <a:pt x="334" y="334"/>
                    <a:pt x="334" y="334"/>
                    <a:pt x="334" y="300"/>
                  </a:cubicBezTo>
                  <a:lnTo>
                    <a:pt x="334" y="267"/>
                  </a:lnTo>
                  <a:cubicBezTo>
                    <a:pt x="334" y="234"/>
                    <a:pt x="334" y="234"/>
                    <a:pt x="334" y="234"/>
                  </a:cubicBezTo>
                  <a:lnTo>
                    <a:pt x="301" y="234"/>
                  </a:lnTo>
                  <a:lnTo>
                    <a:pt x="167" y="300"/>
                  </a:lnTo>
                  <a:lnTo>
                    <a:pt x="167" y="33"/>
                  </a:lnTo>
                  <a:cubicBezTo>
                    <a:pt x="167" y="33"/>
                    <a:pt x="167" y="33"/>
                    <a:pt x="1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8" name="Google Shape;1228;p34"/>
            <p:cNvSpPr/>
            <p:nvPr/>
          </p:nvSpPr>
          <p:spPr>
            <a:xfrm>
              <a:off x="3790375" y="2569775"/>
              <a:ext cx="13375" cy="24225"/>
            </a:xfrm>
            <a:custGeom>
              <a:rect b="b" l="l" r="r" t="t"/>
              <a:pathLst>
                <a:path extrusionOk="0" h="969" w="535">
                  <a:moveTo>
                    <a:pt x="434" y="168"/>
                  </a:moveTo>
                  <a:cubicBezTo>
                    <a:pt x="468" y="234"/>
                    <a:pt x="468" y="268"/>
                    <a:pt x="468" y="334"/>
                  </a:cubicBezTo>
                  <a:lnTo>
                    <a:pt x="167" y="501"/>
                  </a:lnTo>
                  <a:cubicBezTo>
                    <a:pt x="167" y="468"/>
                    <a:pt x="167" y="434"/>
                    <a:pt x="167" y="401"/>
                  </a:cubicBezTo>
                  <a:cubicBezTo>
                    <a:pt x="167" y="368"/>
                    <a:pt x="201" y="334"/>
                    <a:pt x="201" y="301"/>
                  </a:cubicBezTo>
                  <a:cubicBezTo>
                    <a:pt x="234" y="268"/>
                    <a:pt x="234" y="268"/>
                    <a:pt x="267" y="234"/>
                  </a:cubicBezTo>
                  <a:cubicBezTo>
                    <a:pt x="267" y="201"/>
                    <a:pt x="301" y="201"/>
                    <a:pt x="301" y="168"/>
                  </a:cubicBezTo>
                  <a:close/>
                  <a:moveTo>
                    <a:pt x="401" y="1"/>
                  </a:moveTo>
                  <a:cubicBezTo>
                    <a:pt x="368" y="1"/>
                    <a:pt x="334" y="1"/>
                    <a:pt x="301" y="34"/>
                  </a:cubicBezTo>
                  <a:cubicBezTo>
                    <a:pt x="267" y="67"/>
                    <a:pt x="234" y="101"/>
                    <a:pt x="201" y="134"/>
                  </a:cubicBezTo>
                  <a:cubicBezTo>
                    <a:pt x="167" y="168"/>
                    <a:pt x="134" y="201"/>
                    <a:pt x="134" y="234"/>
                  </a:cubicBezTo>
                  <a:cubicBezTo>
                    <a:pt x="101" y="301"/>
                    <a:pt x="67" y="334"/>
                    <a:pt x="67" y="401"/>
                  </a:cubicBezTo>
                  <a:cubicBezTo>
                    <a:pt x="67" y="434"/>
                    <a:pt x="67" y="501"/>
                    <a:pt x="67" y="568"/>
                  </a:cubicBezTo>
                  <a:cubicBezTo>
                    <a:pt x="34" y="601"/>
                    <a:pt x="34" y="668"/>
                    <a:pt x="1" y="701"/>
                  </a:cubicBezTo>
                  <a:cubicBezTo>
                    <a:pt x="1" y="768"/>
                    <a:pt x="1" y="801"/>
                    <a:pt x="1" y="868"/>
                  </a:cubicBezTo>
                  <a:cubicBezTo>
                    <a:pt x="34" y="901"/>
                    <a:pt x="34" y="901"/>
                    <a:pt x="67" y="935"/>
                  </a:cubicBezTo>
                  <a:cubicBezTo>
                    <a:pt x="67" y="968"/>
                    <a:pt x="101" y="968"/>
                    <a:pt x="134" y="968"/>
                  </a:cubicBezTo>
                  <a:lnTo>
                    <a:pt x="234" y="968"/>
                  </a:lnTo>
                  <a:cubicBezTo>
                    <a:pt x="267" y="935"/>
                    <a:pt x="301" y="901"/>
                    <a:pt x="334" y="868"/>
                  </a:cubicBezTo>
                  <a:cubicBezTo>
                    <a:pt x="368" y="835"/>
                    <a:pt x="401" y="801"/>
                    <a:pt x="401" y="768"/>
                  </a:cubicBezTo>
                  <a:cubicBezTo>
                    <a:pt x="434" y="735"/>
                    <a:pt x="434" y="735"/>
                    <a:pt x="468" y="701"/>
                  </a:cubicBezTo>
                  <a:cubicBezTo>
                    <a:pt x="468" y="668"/>
                    <a:pt x="468" y="635"/>
                    <a:pt x="468" y="601"/>
                  </a:cubicBezTo>
                  <a:cubicBezTo>
                    <a:pt x="468" y="601"/>
                    <a:pt x="468" y="601"/>
                    <a:pt x="468" y="568"/>
                  </a:cubicBezTo>
                  <a:lnTo>
                    <a:pt x="434" y="601"/>
                  </a:lnTo>
                  <a:cubicBezTo>
                    <a:pt x="434" y="601"/>
                    <a:pt x="434" y="635"/>
                    <a:pt x="434" y="635"/>
                  </a:cubicBezTo>
                  <a:cubicBezTo>
                    <a:pt x="401" y="668"/>
                    <a:pt x="401" y="701"/>
                    <a:pt x="368" y="701"/>
                  </a:cubicBezTo>
                  <a:cubicBezTo>
                    <a:pt x="334" y="735"/>
                    <a:pt x="301" y="768"/>
                    <a:pt x="267" y="801"/>
                  </a:cubicBezTo>
                  <a:lnTo>
                    <a:pt x="167" y="801"/>
                  </a:lnTo>
                  <a:cubicBezTo>
                    <a:pt x="134" y="768"/>
                    <a:pt x="134" y="701"/>
                    <a:pt x="134" y="635"/>
                  </a:cubicBezTo>
                  <a:lnTo>
                    <a:pt x="501" y="434"/>
                  </a:lnTo>
                  <a:lnTo>
                    <a:pt x="534" y="401"/>
                  </a:lnTo>
                  <a:cubicBezTo>
                    <a:pt x="534" y="401"/>
                    <a:pt x="534" y="368"/>
                    <a:pt x="534" y="368"/>
                  </a:cubicBezTo>
                  <a:lnTo>
                    <a:pt x="534" y="334"/>
                  </a:lnTo>
                  <a:cubicBezTo>
                    <a:pt x="534" y="268"/>
                    <a:pt x="534" y="201"/>
                    <a:pt x="534" y="168"/>
                  </a:cubicBezTo>
                  <a:cubicBezTo>
                    <a:pt x="501" y="101"/>
                    <a:pt x="501" y="67"/>
                    <a:pt x="468" y="34"/>
                  </a:cubicBezTo>
                  <a:cubicBezTo>
                    <a:pt x="468" y="34"/>
                    <a:pt x="434"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9" name="Google Shape;1229;p34"/>
            <p:cNvSpPr/>
            <p:nvPr/>
          </p:nvSpPr>
          <p:spPr>
            <a:xfrm>
              <a:off x="3810400" y="2554975"/>
              <a:ext cx="17525" cy="31500"/>
            </a:xfrm>
            <a:custGeom>
              <a:rect b="b" l="l" r="r" t="t"/>
              <a:pathLst>
                <a:path extrusionOk="0" h="1260" w="701">
                  <a:moveTo>
                    <a:pt x="596" y="1"/>
                  </a:moveTo>
                  <a:cubicBezTo>
                    <a:pt x="567" y="1"/>
                    <a:pt x="534" y="9"/>
                    <a:pt x="501" y="26"/>
                  </a:cubicBezTo>
                  <a:cubicBezTo>
                    <a:pt x="467" y="59"/>
                    <a:pt x="467" y="59"/>
                    <a:pt x="434" y="92"/>
                  </a:cubicBezTo>
                  <a:lnTo>
                    <a:pt x="400" y="159"/>
                  </a:lnTo>
                  <a:lnTo>
                    <a:pt x="334" y="226"/>
                  </a:lnTo>
                  <a:cubicBezTo>
                    <a:pt x="334" y="226"/>
                    <a:pt x="334" y="259"/>
                    <a:pt x="334" y="293"/>
                  </a:cubicBezTo>
                  <a:cubicBezTo>
                    <a:pt x="300" y="259"/>
                    <a:pt x="267" y="226"/>
                    <a:pt x="267" y="226"/>
                  </a:cubicBezTo>
                  <a:cubicBezTo>
                    <a:pt x="200" y="226"/>
                    <a:pt x="167" y="226"/>
                    <a:pt x="134" y="259"/>
                  </a:cubicBezTo>
                  <a:cubicBezTo>
                    <a:pt x="134" y="259"/>
                    <a:pt x="100" y="259"/>
                    <a:pt x="100" y="293"/>
                  </a:cubicBezTo>
                  <a:cubicBezTo>
                    <a:pt x="67" y="293"/>
                    <a:pt x="67" y="326"/>
                    <a:pt x="34" y="326"/>
                  </a:cubicBezTo>
                  <a:cubicBezTo>
                    <a:pt x="34" y="343"/>
                    <a:pt x="34" y="351"/>
                    <a:pt x="34" y="359"/>
                  </a:cubicBezTo>
                  <a:lnTo>
                    <a:pt x="0" y="359"/>
                  </a:lnTo>
                  <a:cubicBezTo>
                    <a:pt x="0" y="393"/>
                    <a:pt x="0" y="393"/>
                    <a:pt x="0" y="393"/>
                  </a:cubicBezTo>
                  <a:cubicBezTo>
                    <a:pt x="0" y="393"/>
                    <a:pt x="0" y="426"/>
                    <a:pt x="0" y="426"/>
                  </a:cubicBezTo>
                  <a:lnTo>
                    <a:pt x="0" y="1227"/>
                  </a:lnTo>
                  <a:cubicBezTo>
                    <a:pt x="0" y="1227"/>
                    <a:pt x="0" y="1227"/>
                    <a:pt x="0" y="1260"/>
                  </a:cubicBezTo>
                  <a:lnTo>
                    <a:pt x="34" y="1227"/>
                  </a:lnTo>
                  <a:cubicBezTo>
                    <a:pt x="34" y="1227"/>
                    <a:pt x="34" y="1193"/>
                    <a:pt x="34" y="1193"/>
                  </a:cubicBezTo>
                  <a:cubicBezTo>
                    <a:pt x="34" y="1193"/>
                    <a:pt x="34" y="1160"/>
                    <a:pt x="34" y="1160"/>
                  </a:cubicBezTo>
                  <a:lnTo>
                    <a:pt x="34" y="693"/>
                  </a:lnTo>
                  <a:cubicBezTo>
                    <a:pt x="34" y="626"/>
                    <a:pt x="67" y="559"/>
                    <a:pt x="67" y="493"/>
                  </a:cubicBezTo>
                  <a:cubicBezTo>
                    <a:pt x="100" y="459"/>
                    <a:pt x="134" y="426"/>
                    <a:pt x="167" y="393"/>
                  </a:cubicBezTo>
                  <a:cubicBezTo>
                    <a:pt x="184" y="376"/>
                    <a:pt x="209" y="368"/>
                    <a:pt x="230" y="368"/>
                  </a:cubicBezTo>
                  <a:cubicBezTo>
                    <a:pt x="250" y="368"/>
                    <a:pt x="267" y="376"/>
                    <a:pt x="267" y="393"/>
                  </a:cubicBezTo>
                  <a:cubicBezTo>
                    <a:pt x="300" y="426"/>
                    <a:pt x="300" y="493"/>
                    <a:pt x="300" y="559"/>
                  </a:cubicBezTo>
                  <a:lnTo>
                    <a:pt x="300" y="993"/>
                  </a:lnTo>
                  <a:cubicBezTo>
                    <a:pt x="300" y="1026"/>
                    <a:pt x="300" y="1026"/>
                    <a:pt x="300" y="1026"/>
                  </a:cubicBezTo>
                  <a:lnTo>
                    <a:pt x="334" y="1026"/>
                  </a:lnTo>
                  <a:lnTo>
                    <a:pt x="367" y="993"/>
                  </a:lnTo>
                  <a:lnTo>
                    <a:pt x="400" y="993"/>
                  </a:lnTo>
                  <a:cubicBezTo>
                    <a:pt x="400" y="960"/>
                    <a:pt x="400" y="960"/>
                    <a:pt x="400" y="960"/>
                  </a:cubicBezTo>
                  <a:lnTo>
                    <a:pt x="400" y="493"/>
                  </a:lnTo>
                  <a:cubicBezTo>
                    <a:pt x="400" y="426"/>
                    <a:pt x="400" y="359"/>
                    <a:pt x="434" y="293"/>
                  </a:cubicBezTo>
                  <a:cubicBezTo>
                    <a:pt x="434" y="226"/>
                    <a:pt x="467" y="192"/>
                    <a:pt x="534" y="159"/>
                  </a:cubicBezTo>
                  <a:cubicBezTo>
                    <a:pt x="551" y="142"/>
                    <a:pt x="567" y="134"/>
                    <a:pt x="580" y="134"/>
                  </a:cubicBezTo>
                  <a:cubicBezTo>
                    <a:pt x="592" y="134"/>
                    <a:pt x="601" y="142"/>
                    <a:pt x="601" y="159"/>
                  </a:cubicBezTo>
                  <a:cubicBezTo>
                    <a:pt x="634" y="226"/>
                    <a:pt x="667" y="293"/>
                    <a:pt x="634" y="326"/>
                  </a:cubicBezTo>
                  <a:lnTo>
                    <a:pt x="634" y="793"/>
                  </a:lnTo>
                  <a:lnTo>
                    <a:pt x="634" y="826"/>
                  </a:lnTo>
                  <a:lnTo>
                    <a:pt x="701" y="826"/>
                  </a:lnTo>
                  <a:cubicBezTo>
                    <a:pt x="701" y="793"/>
                    <a:pt x="701" y="793"/>
                    <a:pt x="701" y="793"/>
                  </a:cubicBezTo>
                  <a:cubicBezTo>
                    <a:pt x="701" y="793"/>
                    <a:pt x="701" y="760"/>
                    <a:pt x="701" y="760"/>
                  </a:cubicBezTo>
                  <a:lnTo>
                    <a:pt x="701" y="293"/>
                  </a:lnTo>
                  <a:cubicBezTo>
                    <a:pt x="701" y="192"/>
                    <a:pt x="701" y="126"/>
                    <a:pt x="667" y="26"/>
                  </a:cubicBezTo>
                  <a:cubicBezTo>
                    <a:pt x="651" y="9"/>
                    <a:pt x="626" y="1"/>
                    <a:pt x="59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0" name="Google Shape;1230;p34"/>
            <p:cNvSpPr/>
            <p:nvPr/>
          </p:nvSpPr>
          <p:spPr>
            <a:xfrm>
              <a:off x="3831250" y="2545600"/>
              <a:ext cx="11700" cy="25050"/>
            </a:xfrm>
            <a:custGeom>
              <a:rect b="b" l="l" r="r" t="t"/>
              <a:pathLst>
                <a:path extrusionOk="0" h="1002" w="468">
                  <a:moveTo>
                    <a:pt x="367" y="467"/>
                  </a:moveTo>
                  <a:lnTo>
                    <a:pt x="367" y="534"/>
                  </a:lnTo>
                  <a:cubicBezTo>
                    <a:pt x="367" y="567"/>
                    <a:pt x="367" y="601"/>
                    <a:pt x="367" y="634"/>
                  </a:cubicBezTo>
                  <a:cubicBezTo>
                    <a:pt x="334" y="668"/>
                    <a:pt x="334" y="701"/>
                    <a:pt x="334" y="734"/>
                  </a:cubicBezTo>
                  <a:cubicBezTo>
                    <a:pt x="300" y="768"/>
                    <a:pt x="300" y="801"/>
                    <a:pt x="267" y="801"/>
                  </a:cubicBezTo>
                  <a:cubicBezTo>
                    <a:pt x="234" y="834"/>
                    <a:pt x="234" y="868"/>
                    <a:pt x="200" y="868"/>
                  </a:cubicBezTo>
                  <a:cubicBezTo>
                    <a:pt x="184" y="884"/>
                    <a:pt x="167" y="893"/>
                    <a:pt x="150" y="893"/>
                  </a:cubicBezTo>
                  <a:cubicBezTo>
                    <a:pt x="134" y="893"/>
                    <a:pt x="117" y="884"/>
                    <a:pt x="100" y="868"/>
                  </a:cubicBezTo>
                  <a:lnTo>
                    <a:pt x="67" y="868"/>
                  </a:lnTo>
                  <a:cubicBezTo>
                    <a:pt x="67" y="834"/>
                    <a:pt x="67" y="834"/>
                    <a:pt x="67" y="834"/>
                  </a:cubicBezTo>
                  <a:cubicBezTo>
                    <a:pt x="67" y="768"/>
                    <a:pt x="100" y="734"/>
                    <a:pt x="134" y="701"/>
                  </a:cubicBezTo>
                  <a:cubicBezTo>
                    <a:pt x="134" y="668"/>
                    <a:pt x="200" y="634"/>
                    <a:pt x="234" y="601"/>
                  </a:cubicBezTo>
                  <a:lnTo>
                    <a:pt x="367" y="467"/>
                  </a:lnTo>
                  <a:close/>
                  <a:moveTo>
                    <a:pt x="334" y="0"/>
                  </a:moveTo>
                  <a:cubicBezTo>
                    <a:pt x="300" y="0"/>
                    <a:pt x="267" y="34"/>
                    <a:pt x="234" y="34"/>
                  </a:cubicBezTo>
                  <a:cubicBezTo>
                    <a:pt x="234" y="67"/>
                    <a:pt x="200" y="67"/>
                    <a:pt x="167" y="100"/>
                  </a:cubicBezTo>
                  <a:lnTo>
                    <a:pt x="100" y="201"/>
                  </a:lnTo>
                  <a:cubicBezTo>
                    <a:pt x="67" y="234"/>
                    <a:pt x="67" y="267"/>
                    <a:pt x="67" y="301"/>
                  </a:cubicBezTo>
                  <a:cubicBezTo>
                    <a:pt x="67" y="301"/>
                    <a:pt x="67" y="334"/>
                    <a:pt x="67" y="367"/>
                  </a:cubicBezTo>
                  <a:cubicBezTo>
                    <a:pt x="67" y="401"/>
                    <a:pt x="33" y="401"/>
                    <a:pt x="67" y="401"/>
                  </a:cubicBezTo>
                  <a:lnTo>
                    <a:pt x="100" y="401"/>
                  </a:lnTo>
                  <a:lnTo>
                    <a:pt x="100" y="367"/>
                  </a:lnTo>
                  <a:cubicBezTo>
                    <a:pt x="134" y="334"/>
                    <a:pt x="134" y="301"/>
                    <a:pt x="167" y="267"/>
                  </a:cubicBezTo>
                  <a:cubicBezTo>
                    <a:pt x="167" y="267"/>
                    <a:pt x="200" y="234"/>
                    <a:pt x="234" y="201"/>
                  </a:cubicBezTo>
                  <a:lnTo>
                    <a:pt x="300" y="201"/>
                  </a:lnTo>
                  <a:cubicBezTo>
                    <a:pt x="367" y="234"/>
                    <a:pt x="367" y="267"/>
                    <a:pt x="367" y="334"/>
                  </a:cubicBezTo>
                  <a:lnTo>
                    <a:pt x="200" y="467"/>
                  </a:lnTo>
                  <a:lnTo>
                    <a:pt x="100" y="567"/>
                  </a:lnTo>
                  <a:cubicBezTo>
                    <a:pt x="67" y="601"/>
                    <a:pt x="67" y="634"/>
                    <a:pt x="33" y="668"/>
                  </a:cubicBezTo>
                  <a:cubicBezTo>
                    <a:pt x="33" y="701"/>
                    <a:pt x="0" y="734"/>
                    <a:pt x="0" y="768"/>
                  </a:cubicBezTo>
                  <a:cubicBezTo>
                    <a:pt x="0" y="801"/>
                    <a:pt x="0" y="868"/>
                    <a:pt x="0" y="901"/>
                  </a:cubicBezTo>
                  <a:cubicBezTo>
                    <a:pt x="0" y="901"/>
                    <a:pt x="0" y="934"/>
                    <a:pt x="0" y="934"/>
                  </a:cubicBezTo>
                  <a:cubicBezTo>
                    <a:pt x="33" y="968"/>
                    <a:pt x="33" y="1001"/>
                    <a:pt x="67" y="1001"/>
                  </a:cubicBezTo>
                  <a:lnTo>
                    <a:pt x="100" y="1001"/>
                  </a:lnTo>
                  <a:cubicBezTo>
                    <a:pt x="134" y="1001"/>
                    <a:pt x="167" y="1001"/>
                    <a:pt x="200" y="968"/>
                  </a:cubicBezTo>
                  <a:lnTo>
                    <a:pt x="234" y="934"/>
                  </a:lnTo>
                  <a:lnTo>
                    <a:pt x="300" y="868"/>
                  </a:lnTo>
                  <a:cubicBezTo>
                    <a:pt x="300" y="868"/>
                    <a:pt x="334" y="834"/>
                    <a:pt x="334" y="801"/>
                  </a:cubicBezTo>
                  <a:cubicBezTo>
                    <a:pt x="367" y="801"/>
                    <a:pt x="367" y="768"/>
                    <a:pt x="367" y="734"/>
                  </a:cubicBezTo>
                  <a:lnTo>
                    <a:pt x="367" y="801"/>
                  </a:lnTo>
                  <a:cubicBezTo>
                    <a:pt x="367" y="834"/>
                    <a:pt x="367" y="834"/>
                    <a:pt x="367" y="834"/>
                  </a:cubicBezTo>
                  <a:lnTo>
                    <a:pt x="400" y="834"/>
                  </a:lnTo>
                  <a:lnTo>
                    <a:pt x="434" y="801"/>
                  </a:lnTo>
                  <a:lnTo>
                    <a:pt x="467" y="801"/>
                  </a:lnTo>
                  <a:cubicBezTo>
                    <a:pt x="467" y="768"/>
                    <a:pt x="467" y="768"/>
                    <a:pt x="467" y="734"/>
                  </a:cubicBezTo>
                  <a:lnTo>
                    <a:pt x="467" y="234"/>
                  </a:lnTo>
                  <a:cubicBezTo>
                    <a:pt x="467" y="201"/>
                    <a:pt x="467" y="167"/>
                    <a:pt x="467" y="100"/>
                  </a:cubicBezTo>
                  <a:cubicBezTo>
                    <a:pt x="467" y="67"/>
                    <a:pt x="434" y="67"/>
                    <a:pt x="400" y="34"/>
                  </a:cubicBezTo>
                  <a:cubicBezTo>
                    <a:pt x="400" y="0"/>
                    <a:pt x="367"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1" name="Google Shape;1231;p34"/>
            <p:cNvSpPr/>
            <p:nvPr/>
          </p:nvSpPr>
          <p:spPr>
            <a:xfrm>
              <a:off x="3847075" y="2537250"/>
              <a:ext cx="12550" cy="35050"/>
            </a:xfrm>
            <a:custGeom>
              <a:rect b="b" l="l" r="r" t="t"/>
              <a:pathLst>
                <a:path extrusionOk="0" h="1402" w="502">
                  <a:moveTo>
                    <a:pt x="305" y="176"/>
                  </a:moveTo>
                  <a:cubicBezTo>
                    <a:pt x="326" y="176"/>
                    <a:pt x="351" y="184"/>
                    <a:pt x="368" y="201"/>
                  </a:cubicBezTo>
                  <a:cubicBezTo>
                    <a:pt x="401" y="234"/>
                    <a:pt x="401" y="301"/>
                    <a:pt x="401" y="368"/>
                  </a:cubicBezTo>
                  <a:lnTo>
                    <a:pt x="401" y="468"/>
                  </a:lnTo>
                  <a:cubicBezTo>
                    <a:pt x="401" y="535"/>
                    <a:pt x="401" y="601"/>
                    <a:pt x="368" y="668"/>
                  </a:cubicBezTo>
                  <a:cubicBezTo>
                    <a:pt x="334" y="735"/>
                    <a:pt x="301" y="768"/>
                    <a:pt x="268" y="801"/>
                  </a:cubicBezTo>
                  <a:cubicBezTo>
                    <a:pt x="251" y="818"/>
                    <a:pt x="226" y="826"/>
                    <a:pt x="201" y="826"/>
                  </a:cubicBezTo>
                  <a:cubicBezTo>
                    <a:pt x="176" y="826"/>
                    <a:pt x="151" y="818"/>
                    <a:pt x="134" y="801"/>
                  </a:cubicBezTo>
                  <a:cubicBezTo>
                    <a:pt x="101" y="768"/>
                    <a:pt x="101" y="701"/>
                    <a:pt x="101" y="668"/>
                  </a:cubicBezTo>
                  <a:lnTo>
                    <a:pt x="101" y="535"/>
                  </a:lnTo>
                  <a:cubicBezTo>
                    <a:pt x="101" y="468"/>
                    <a:pt x="101" y="401"/>
                    <a:pt x="134" y="334"/>
                  </a:cubicBezTo>
                  <a:cubicBezTo>
                    <a:pt x="168" y="268"/>
                    <a:pt x="201" y="234"/>
                    <a:pt x="268" y="201"/>
                  </a:cubicBezTo>
                  <a:cubicBezTo>
                    <a:pt x="268" y="184"/>
                    <a:pt x="284" y="176"/>
                    <a:pt x="305" y="176"/>
                  </a:cubicBezTo>
                  <a:close/>
                  <a:moveTo>
                    <a:pt x="368" y="1"/>
                  </a:moveTo>
                  <a:cubicBezTo>
                    <a:pt x="334" y="1"/>
                    <a:pt x="301" y="34"/>
                    <a:pt x="268" y="34"/>
                  </a:cubicBezTo>
                  <a:cubicBezTo>
                    <a:pt x="234" y="68"/>
                    <a:pt x="168" y="101"/>
                    <a:pt x="168" y="134"/>
                  </a:cubicBezTo>
                  <a:cubicBezTo>
                    <a:pt x="134" y="168"/>
                    <a:pt x="101" y="201"/>
                    <a:pt x="101" y="268"/>
                  </a:cubicBezTo>
                  <a:lnTo>
                    <a:pt x="101" y="201"/>
                  </a:lnTo>
                  <a:cubicBezTo>
                    <a:pt x="101" y="201"/>
                    <a:pt x="101" y="168"/>
                    <a:pt x="101" y="168"/>
                  </a:cubicBezTo>
                  <a:lnTo>
                    <a:pt x="68" y="168"/>
                  </a:lnTo>
                  <a:lnTo>
                    <a:pt x="34" y="201"/>
                  </a:lnTo>
                  <a:cubicBezTo>
                    <a:pt x="1" y="201"/>
                    <a:pt x="1" y="234"/>
                    <a:pt x="1" y="234"/>
                  </a:cubicBezTo>
                  <a:cubicBezTo>
                    <a:pt x="1" y="234"/>
                    <a:pt x="1" y="234"/>
                    <a:pt x="1" y="268"/>
                  </a:cubicBezTo>
                  <a:lnTo>
                    <a:pt x="1" y="1368"/>
                  </a:lnTo>
                  <a:cubicBezTo>
                    <a:pt x="1" y="1368"/>
                    <a:pt x="1" y="1368"/>
                    <a:pt x="1" y="1402"/>
                  </a:cubicBezTo>
                  <a:lnTo>
                    <a:pt x="34" y="1402"/>
                  </a:lnTo>
                  <a:lnTo>
                    <a:pt x="68" y="1368"/>
                  </a:lnTo>
                  <a:cubicBezTo>
                    <a:pt x="101" y="1368"/>
                    <a:pt x="101" y="1335"/>
                    <a:pt x="101" y="1335"/>
                  </a:cubicBezTo>
                  <a:cubicBezTo>
                    <a:pt x="101" y="1335"/>
                    <a:pt x="101" y="1302"/>
                    <a:pt x="101" y="1302"/>
                  </a:cubicBezTo>
                  <a:lnTo>
                    <a:pt x="101" y="935"/>
                  </a:lnTo>
                  <a:cubicBezTo>
                    <a:pt x="101" y="935"/>
                    <a:pt x="134" y="968"/>
                    <a:pt x="168" y="968"/>
                  </a:cubicBezTo>
                  <a:cubicBezTo>
                    <a:pt x="168" y="968"/>
                    <a:pt x="234" y="968"/>
                    <a:pt x="268" y="935"/>
                  </a:cubicBezTo>
                  <a:cubicBezTo>
                    <a:pt x="301" y="935"/>
                    <a:pt x="334" y="901"/>
                    <a:pt x="368" y="868"/>
                  </a:cubicBezTo>
                  <a:cubicBezTo>
                    <a:pt x="401" y="835"/>
                    <a:pt x="401" y="768"/>
                    <a:pt x="435" y="735"/>
                  </a:cubicBezTo>
                  <a:cubicBezTo>
                    <a:pt x="468" y="701"/>
                    <a:pt x="468" y="635"/>
                    <a:pt x="468" y="568"/>
                  </a:cubicBezTo>
                  <a:cubicBezTo>
                    <a:pt x="501" y="535"/>
                    <a:pt x="501" y="468"/>
                    <a:pt x="501" y="401"/>
                  </a:cubicBezTo>
                  <a:lnTo>
                    <a:pt x="501" y="301"/>
                  </a:lnTo>
                  <a:cubicBezTo>
                    <a:pt x="501" y="234"/>
                    <a:pt x="501" y="201"/>
                    <a:pt x="468" y="134"/>
                  </a:cubicBezTo>
                  <a:cubicBezTo>
                    <a:pt x="468" y="101"/>
                    <a:pt x="468" y="68"/>
                    <a:pt x="435" y="34"/>
                  </a:cubicBezTo>
                  <a:cubicBezTo>
                    <a:pt x="401" y="34"/>
                    <a:pt x="401" y="1"/>
                    <a:pt x="3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2" name="Google Shape;1232;p34"/>
            <p:cNvSpPr/>
            <p:nvPr/>
          </p:nvSpPr>
          <p:spPr>
            <a:xfrm>
              <a:off x="3862925" y="2548925"/>
              <a:ext cx="2525" cy="5875"/>
            </a:xfrm>
            <a:custGeom>
              <a:rect b="b" l="l" r="r" t="t"/>
              <a:pathLst>
                <a:path extrusionOk="0" h="235" w="101">
                  <a:moveTo>
                    <a:pt x="101" y="1"/>
                  </a:moveTo>
                  <a:lnTo>
                    <a:pt x="34" y="34"/>
                  </a:lnTo>
                  <a:cubicBezTo>
                    <a:pt x="1" y="34"/>
                    <a:pt x="1" y="34"/>
                    <a:pt x="1" y="68"/>
                  </a:cubicBezTo>
                  <a:cubicBezTo>
                    <a:pt x="1" y="68"/>
                    <a:pt x="1" y="101"/>
                    <a:pt x="1" y="101"/>
                  </a:cubicBezTo>
                  <a:lnTo>
                    <a:pt x="1" y="201"/>
                  </a:lnTo>
                  <a:cubicBezTo>
                    <a:pt x="1" y="234"/>
                    <a:pt x="1" y="234"/>
                    <a:pt x="1" y="234"/>
                  </a:cubicBezTo>
                  <a:lnTo>
                    <a:pt x="34" y="234"/>
                  </a:lnTo>
                  <a:lnTo>
                    <a:pt x="101" y="201"/>
                  </a:lnTo>
                  <a:lnTo>
                    <a:pt x="101" y="168"/>
                  </a:lnTo>
                  <a:cubicBezTo>
                    <a:pt x="101" y="168"/>
                    <a:pt x="101" y="134"/>
                    <a:pt x="101" y="134"/>
                  </a:cubicBezTo>
                  <a:lnTo>
                    <a:pt x="1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3" name="Google Shape;1233;p34"/>
            <p:cNvSpPr/>
            <p:nvPr/>
          </p:nvSpPr>
          <p:spPr>
            <a:xfrm>
              <a:off x="3868775" y="2523075"/>
              <a:ext cx="12525" cy="28375"/>
            </a:xfrm>
            <a:custGeom>
              <a:rect b="b" l="l" r="r" t="t"/>
              <a:pathLst>
                <a:path extrusionOk="0" h="1135" w="501">
                  <a:moveTo>
                    <a:pt x="400" y="1"/>
                  </a:moveTo>
                  <a:cubicBezTo>
                    <a:pt x="400" y="34"/>
                    <a:pt x="400" y="34"/>
                    <a:pt x="400" y="34"/>
                  </a:cubicBezTo>
                  <a:lnTo>
                    <a:pt x="400" y="67"/>
                  </a:lnTo>
                  <a:lnTo>
                    <a:pt x="234" y="434"/>
                  </a:lnTo>
                  <a:lnTo>
                    <a:pt x="100" y="234"/>
                  </a:lnTo>
                  <a:lnTo>
                    <a:pt x="67" y="234"/>
                  </a:lnTo>
                  <a:lnTo>
                    <a:pt x="34" y="268"/>
                  </a:lnTo>
                  <a:lnTo>
                    <a:pt x="34" y="301"/>
                  </a:lnTo>
                  <a:cubicBezTo>
                    <a:pt x="0" y="334"/>
                    <a:pt x="0" y="334"/>
                    <a:pt x="34" y="334"/>
                  </a:cubicBezTo>
                  <a:lnTo>
                    <a:pt x="200" y="601"/>
                  </a:lnTo>
                  <a:lnTo>
                    <a:pt x="0" y="1102"/>
                  </a:lnTo>
                  <a:cubicBezTo>
                    <a:pt x="0" y="1102"/>
                    <a:pt x="0" y="1135"/>
                    <a:pt x="0" y="1135"/>
                  </a:cubicBezTo>
                  <a:lnTo>
                    <a:pt x="34" y="1135"/>
                  </a:lnTo>
                  <a:lnTo>
                    <a:pt x="67" y="1102"/>
                  </a:lnTo>
                  <a:cubicBezTo>
                    <a:pt x="100" y="1102"/>
                    <a:pt x="100" y="1102"/>
                    <a:pt x="100" y="1068"/>
                  </a:cubicBezTo>
                  <a:lnTo>
                    <a:pt x="267" y="668"/>
                  </a:lnTo>
                  <a:lnTo>
                    <a:pt x="434" y="835"/>
                  </a:lnTo>
                  <a:lnTo>
                    <a:pt x="501" y="801"/>
                  </a:lnTo>
                  <a:cubicBezTo>
                    <a:pt x="501" y="768"/>
                    <a:pt x="501" y="768"/>
                    <a:pt x="501" y="768"/>
                  </a:cubicBezTo>
                  <a:lnTo>
                    <a:pt x="300" y="501"/>
                  </a:lnTo>
                  <a:lnTo>
                    <a:pt x="46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4" name="Google Shape;1234;p34"/>
            <p:cNvSpPr/>
            <p:nvPr/>
          </p:nvSpPr>
          <p:spPr>
            <a:xfrm>
              <a:off x="3885450" y="2510775"/>
              <a:ext cx="19200" cy="31500"/>
            </a:xfrm>
            <a:custGeom>
              <a:rect b="b" l="l" r="r" t="t"/>
              <a:pathLst>
                <a:path extrusionOk="0" h="1260" w="768">
                  <a:moveTo>
                    <a:pt x="642" y="1"/>
                  </a:moveTo>
                  <a:cubicBezTo>
                    <a:pt x="617" y="1"/>
                    <a:pt x="584" y="9"/>
                    <a:pt x="534" y="26"/>
                  </a:cubicBezTo>
                  <a:lnTo>
                    <a:pt x="501" y="92"/>
                  </a:lnTo>
                  <a:cubicBezTo>
                    <a:pt x="467" y="92"/>
                    <a:pt x="467" y="126"/>
                    <a:pt x="434" y="126"/>
                  </a:cubicBezTo>
                  <a:lnTo>
                    <a:pt x="401" y="193"/>
                  </a:lnTo>
                  <a:cubicBezTo>
                    <a:pt x="401" y="226"/>
                    <a:pt x="367" y="259"/>
                    <a:pt x="367" y="293"/>
                  </a:cubicBezTo>
                  <a:cubicBezTo>
                    <a:pt x="367" y="259"/>
                    <a:pt x="334" y="226"/>
                    <a:pt x="301" y="226"/>
                  </a:cubicBezTo>
                  <a:cubicBezTo>
                    <a:pt x="289" y="215"/>
                    <a:pt x="278" y="211"/>
                    <a:pt x="267" y="211"/>
                  </a:cubicBezTo>
                  <a:cubicBezTo>
                    <a:pt x="245" y="211"/>
                    <a:pt x="223" y="226"/>
                    <a:pt x="200" y="226"/>
                  </a:cubicBezTo>
                  <a:lnTo>
                    <a:pt x="134" y="293"/>
                  </a:lnTo>
                  <a:cubicBezTo>
                    <a:pt x="134" y="293"/>
                    <a:pt x="100" y="293"/>
                    <a:pt x="100" y="326"/>
                  </a:cubicBezTo>
                  <a:cubicBezTo>
                    <a:pt x="100" y="359"/>
                    <a:pt x="67" y="393"/>
                    <a:pt x="67" y="393"/>
                  </a:cubicBezTo>
                  <a:cubicBezTo>
                    <a:pt x="67" y="359"/>
                    <a:pt x="67" y="359"/>
                    <a:pt x="67" y="359"/>
                  </a:cubicBezTo>
                  <a:lnTo>
                    <a:pt x="0" y="393"/>
                  </a:lnTo>
                  <a:cubicBezTo>
                    <a:pt x="0" y="426"/>
                    <a:pt x="0" y="426"/>
                    <a:pt x="0" y="459"/>
                  </a:cubicBezTo>
                  <a:lnTo>
                    <a:pt x="0" y="1227"/>
                  </a:lnTo>
                  <a:cubicBezTo>
                    <a:pt x="0" y="1227"/>
                    <a:pt x="0" y="1227"/>
                    <a:pt x="0" y="1260"/>
                  </a:cubicBezTo>
                  <a:lnTo>
                    <a:pt x="67" y="1227"/>
                  </a:lnTo>
                  <a:cubicBezTo>
                    <a:pt x="67" y="1227"/>
                    <a:pt x="67" y="1193"/>
                    <a:pt x="67" y="1193"/>
                  </a:cubicBezTo>
                  <a:cubicBezTo>
                    <a:pt x="67" y="1193"/>
                    <a:pt x="67" y="1193"/>
                    <a:pt x="67" y="1160"/>
                  </a:cubicBezTo>
                  <a:lnTo>
                    <a:pt x="67" y="693"/>
                  </a:lnTo>
                  <a:cubicBezTo>
                    <a:pt x="67" y="626"/>
                    <a:pt x="100" y="559"/>
                    <a:pt x="100" y="493"/>
                  </a:cubicBezTo>
                  <a:cubicBezTo>
                    <a:pt x="134" y="459"/>
                    <a:pt x="167" y="426"/>
                    <a:pt x="200" y="393"/>
                  </a:cubicBezTo>
                  <a:cubicBezTo>
                    <a:pt x="217" y="376"/>
                    <a:pt x="234" y="368"/>
                    <a:pt x="251" y="368"/>
                  </a:cubicBezTo>
                  <a:cubicBezTo>
                    <a:pt x="267" y="368"/>
                    <a:pt x="284" y="376"/>
                    <a:pt x="301" y="393"/>
                  </a:cubicBezTo>
                  <a:cubicBezTo>
                    <a:pt x="334" y="459"/>
                    <a:pt x="334" y="493"/>
                    <a:pt x="334" y="559"/>
                  </a:cubicBezTo>
                  <a:lnTo>
                    <a:pt x="334" y="1026"/>
                  </a:lnTo>
                  <a:lnTo>
                    <a:pt x="401" y="1026"/>
                  </a:lnTo>
                  <a:cubicBezTo>
                    <a:pt x="401" y="993"/>
                    <a:pt x="401" y="993"/>
                    <a:pt x="401" y="993"/>
                  </a:cubicBezTo>
                  <a:cubicBezTo>
                    <a:pt x="434" y="993"/>
                    <a:pt x="434" y="960"/>
                    <a:pt x="401" y="960"/>
                  </a:cubicBezTo>
                  <a:lnTo>
                    <a:pt x="401" y="493"/>
                  </a:lnTo>
                  <a:cubicBezTo>
                    <a:pt x="401" y="426"/>
                    <a:pt x="434" y="359"/>
                    <a:pt x="467" y="293"/>
                  </a:cubicBezTo>
                  <a:cubicBezTo>
                    <a:pt x="467" y="259"/>
                    <a:pt x="501" y="193"/>
                    <a:pt x="534" y="193"/>
                  </a:cubicBezTo>
                  <a:cubicBezTo>
                    <a:pt x="567" y="176"/>
                    <a:pt x="592" y="168"/>
                    <a:pt x="609" y="168"/>
                  </a:cubicBezTo>
                  <a:cubicBezTo>
                    <a:pt x="626" y="168"/>
                    <a:pt x="634" y="176"/>
                    <a:pt x="634" y="193"/>
                  </a:cubicBezTo>
                  <a:cubicBezTo>
                    <a:pt x="667" y="226"/>
                    <a:pt x="667" y="293"/>
                    <a:pt x="667" y="359"/>
                  </a:cubicBezTo>
                  <a:lnTo>
                    <a:pt x="667" y="793"/>
                  </a:lnTo>
                  <a:cubicBezTo>
                    <a:pt x="667" y="793"/>
                    <a:pt x="667" y="826"/>
                    <a:pt x="667" y="826"/>
                  </a:cubicBezTo>
                  <a:lnTo>
                    <a:pt x="701" y="826"/>
                  </a:lnTo>
                  <a:lnTo>
                    <a:pt x="734" y="793"/>
                  </a:lnTo>
                  <a:lnTo>
                    <a:pt x="768" y="793"/>
                  </a:lnTo>
                  <a:cubicBezTo>
                    <a:pt x="768" y="760"/>
                    <a:pt x="768" y="760"/>
                    <a:pt x="768" y="760"/>
                  </a:cubicBezTo>
                  <a:lnTo>
                    <a:pt x="768" y="293"/>
                  </a:lnTo>
                  <a:cubicBezTo>
                    <a:pt x="768" y="193"/>
                    <a:pt x="734" y="92"/>
                    <a:pt x="701" y="26"/>
                  </a:cubicBezTo>
                  <a:cubicBezTo>
                    <a:pt x="684" y="9"/>
                    <a:pt x="667" y="1"/>
                    <a:pt x="64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5" name="Google Shape;1235;p34"/>
            <p:cNvSpPr/>
            <p:nvPr/>
          </p:nvSpPr>
          <p:spPr>
            <a:xfrm>
              <a:off x="3909625" y="2498075"/>
              <a:ext cx="1700" cy="30025"/>
            </a:xfrm>
            <a:custGeom>
              <a:rect b="b" l="l" r="r" t="t"/>
              <a:pathLst>
                <a:path extrusionOk="0" h="1201" w="68">
                  <a:moveTo>
                    <a:pt x="67" y="0"/>
                  </a:moveTo>
                  <a:lnTo>
                    <a:pt x="34" y="33"/>
                  </a:lnTo>
                  <a:lnTo>
                    <a:pt x="1" y="33"/>
                  </a:lnTo>
                  <a:cubicBezTo>
                    <a:pt x="1" y="67"/>
                    <a:pt x="1" y="67"/>
                    <a:pt x="1" y="100"/>
                  </a:cubicBezTo>
                  <a:lnTo>
                    <a:pt x="1" y="1168"/>
                  </a:lnTo>
                  <a:cubicBezTo>
                    <a:pt x="1" y="1201"/>
                    <a:pt x="1" y="1201"/>
                    <a:pt x="1" y="1201"/>
                  </a:cubicBezTo>
                  <a:lnTo>
                    <a:pt x="34" y="1201"/>
                  </a:lnTo>
                  <a:lnTo>
                    <a:pt x="67" y="1168"/>
                  </a:lnTo>
                  <a:cubicBezTo>
                    <a:pt x="67" y="1134"/>
                    <a:pt x="67" y="1134"/>
                    <a:pt x="67" y="1101"/>
                  </a:cubicBezTo>
                  <a:lnTo>
                    <a:pt x="67" y="33"/>
                  </a:lnTo>
                  <a:cubicBezTo>
                    <a:pt x="67" y="0"/>
                    <a:pt x="67" y="0"/>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6" name="Google Shape;1236;p34"/>
            <p:cNvSpPr/>
            <p:nvPr/>
          </p:nvSpPr>
          <p:spPr>
            <a:xfrm>
              <a:off x="3956325" y="2467200"/>
              <a:ext cx="15050" cy="32550"/>
            </a:xfrm>
            <a:custGeom>
              <a:rect b="b" l="l" r="r" t="t"/>
              <a:pathLst>
                <a:path extrusionOk="0" h="1302" w="602">
                  <a:moveTo>
                    <a:pt x="368" y="1"/>
                  </a:moveTo>
                  <a:cubicBezTo>
                    <a:pt x="334" y="1"/>
                    <a:pt x="268" y="1"/>
                    <a:pt x="234" y="34"/>
                  </a:cubicBezTo>
                  <a:cubicBezTo>
                    <a:pt x="201" y="68"/>
                    <a:pt x="167" y="101"/>
                    <a:pt x="134" y="134"/>
                  </a:cubicBezTo>
                  <a:cubicBezTo>
                    <a:pt x="101" y="168"/>
                    <a:pt x="67" y="201"/>
                    <a:pt x="34" y="268"/>
                  </a:cubicBezTo>
                  <a:cubicBezTo>
                    <a:pt x="34" y="301"/>
                    <a:pt x="1" y="334"/>
                    <a:pt x="1" y="401"/>
                  </a:cubicBezTo>
                  <a:cubicBezTo>
                    <a:pt x="1" y="434"/>
                    <a:pt x="1" y="468"/>
                    <a:pt x="1" y="535"/>
                  </a:cubicBezTo>
                  <a:cubicBezTo>
                    <a:pt x="1" y="568"/>
                    <a:pt x="1" y="601"/>
                    <a:pt x="1" y="635"/>
                  </a:cubicBezTo>
                  <a:cubicBezTo>
                    <a:pt x="1" y="635"/>
                    <a:pt x="1" y="668"/>
                    <a:pt x="34" y="701"/>
                  </a:cubicBezTo>
                  <a:cubicBezTo>
                    <a:pt x="67" y="701"/>
                    <a:pt x="67" y="735"/>
                    <a:pt x="101" y="735"/>
                  </a:cubicBezTo>
                  <a:lnTo>
                    <a:pt x="368" y="735"/>
                  </a:lnTo>
                  <a:cubicBezTo>
                    <a:pt x="401" y="735"/>
                    <a:pt x="401" y="735"/>
                    <a:pt x="434" y="768"/>
                  </a:cubicBezTo>
                  <a:cubicBezTo>
                    <a:pt x="434" y="768"/>
                    <a:pt x="434" y="801"/>
                    <a:pt x="434" y="835"/>
                  </a:cubicBezTo>
                  <a:cubicBezTo>
                    <a:pt x="434" y="835"/>
                    <a:pt x="434" y="868"/>
                    <a:pt x="434" y="901"/>
                  </a:cubicBezTo>
                  <a:cubicBezTo>
                    <a:pt x="401" y="935"/>
                    <a:pt x="401" y="968"/>
                    <a:pt x="401" y="1002"/>
                  </a:cubicBezTo>
                  <a:cubicBezTo>
                    <a:pt x="368" y="1035"/>
                    <a:pt x="334" y="1035"/>
                    <a:pt x="334" y="1068"/>
                  </a:cubicBezTo>
                  <a:cubicBezTo>
                    <a:pt x="301" y="1068"/>
                    <a:pt x="268" y="1102"/>
                    <a:pt x="268" y="1135"/>
                  </a:cubicBezTo>
                  <a:lnTo>
                    <a:pt x="167" y="1135"/>
                  </a:lnTo>
                  <a:cubicBezTo>
                    <a:pt x="167" y="1152"/>
                    <a:pt x="159" y="1160"/>
                    <a:pt x="151" y="1160"/>
                  </a:cubicBezTo>
                  <a:cubicBezTo>
                    <a:pt x="142" y="1160"/>
                    <a:pt x="134" y="1152"/>
                    <a:pt x="134" y="1135"/>
                  </a:cubicBezTo>
                  <a:lnTo>
                    <a:pt x="101" y="1135"/>
                  </a:lnTo>
                  <a:cubicBezTo>
                    <a:pt x="67" y="1102"/>
                    <a:pt x="67" y="1102"/>
                    <a:pt x="67" y="1068"/>
                  </a:cubicBezTo>
                  <a:lnTo>
                    <a:pt x="34" y="1068"/>
                  </a:lnTo>
                  <a:lnTo>
                    <a:pt x="34" y="1102"/>
                  </a:lnTo>
                  <a:cubicBezTo>
                    <a:pt x="1" y="1102"/>
                    <a:pt x="1" y="1135"/>
                    <a:pt x="34" y="1135"/>
                  </a:cubicBezTo>
                  <a:cubicBezTo>
                    <a:pt x="34" y="1168"/>
                    <a:pt x="34" y="1202"/>
                    <a:pt x="34" y="1235"/>
                  </a:cubicBezTo>
                  <a:cubicBezTo>
                    <a:pt x="67" y="1268"/>
                    <a:pt x="67" y="1268"/>
                    <a:pt x="101" y="1302"/>
                  </a:cubicBezTo>
                  <a:lnTo>
                    <a:pt x="201" y="1302"/>
                  </a:lnTo>
                  <a:cubicBezTo>
                    <a:pt x="234" y="1302"/>
                    <a:pt x="268" y="1268"/>
                    <a:pt x="301" y="1268"/>
                  </a:cubicBezTo>
                  <a:cubicBezTo>
                    <a:pt x="368" y="1235"/>
                    <a:pt x="401" y="1202"/>
                    <a:pt x="434" y="1168"/>
                  </a:cubicBezTo>
                  <a:cubicBezTo>
                    <a:pt x="468" y="1135"/>
                    <a:pt x="501" y="1068"/>
                    <a:pt x="534" y="1035"/>
                  </a:cubicBezTo>
                  <a:cubicBezTo>
                    <a:pt x="534" y="1002"/>
                    <a:pt x="568" y="935"/>
                    <a:pt x="601" y="901"/>
                  </a:cubicBezTo>
                  <a:cubicBezTo>
                    <a:pt x="601" y="835"/>
                    <a:pt x="601" y="801"/>
                    <a:pt x="601" y="735"/>
                  </a:cubicBezTo>
                  <a:cubicBezTo>
                    <a:pt x="601" y="701"/>
                    <a:pt x="601" y="668"/>
                    <a:pt x="601" y="635"/>
                  </a:cubicBezTo>
                  <a:cubicBezTo>
                    <a:pt x="601" y="601"/>
                    <a:pt x="601" y="601"/>
                    <a:pt x="568" y="568"/>
                  </a:cubicBezTo>
                  <a:cubicBezTo>
                    <a:pt x="534" y="568"/>
                    <a:pt x="534" y="535"/>
                    <a:pt x="501" y="535"/>
                  </a:cubicBezTo>
                  <a:lnTo>
                    <a:pt x="234" y="535"/>
                  </a:lnTo>
                  <a:cubicBezTo>
                    <a:pt x="201" y="535"/>
                    <a:pt x="201" y="535"/>
                    <a:pt x="167" y="501"/>
                  </a:cubicBezTo>
                  <a:cubicBezTo>
                    <a:pt x="167" y="501"/>
                    <a:pt x="167" y="468"/>
                    <a:pt x="167" y="434"/>
                  </a:cubicBezTo>
                  <a:cubicBezTo>
                    <a:pt x="167" y="434"/>
                    <a:pt x="167" y="401"/>
                    <a:pt x="167" y="368"/>
                  </a:cubicBezTo>
                  <a:cubicBezTo>
                    <a:pt x="201" y="334"/>
                    <a:pt x="201" y="301"/>
                    <a:pt x="201" y="301"/>
                  </a:cubicBezTo>
                  <a:lnTo>
                    <a:pt x="268" y="234"/>
                  </a:lnTo>
                  <a:cubicBezTo>
                    <a:pt x="268" y="201"/>
                    <a:pt x="301" y="201"/>
                    <a:pt x="301" y="168"/>
                  </a:cubicBezTo>
                  <a:lnTo>
                    <a:pt x="434" y="168"/>
                  </a:lnTo>
                  <a:cubicBezTo>
                    <a:pt x="468" y="168"/>
                    <a:pt x="468" y="168"/>
                    <a:pt x="468" y="201"/>
                  </a:cubicBezTo>
                  <a:lnTo>
                    <a:pt x="468" y="234"/>
                  </a:lnTo>
                  <a:lnTo>
                    <a:pt x="534" y="234"/>
                  </a:lnTo>
                  <a:cubicBezTo>
                    <a:pt x="534" y="201"/>
                    <a:pt x="534" y="201"/>
                    <a:pt x="534" y="201"/>
                  </a:cubicBezTo>
                  <a:cubicBezTo>
                    <a:pt x="534" y="201"/>
                    <a:pt x="534" y="168"/>
                    <a:pt x="534" y="168"/>
                  </a:cubicBezTo>
                  <a:cubicBezTo>
                    <a:pt x="534" y="134"/>
                    <a:pt x="501" y="101"/>
                    <a:pt x="501" y="101"/>
                  </a:cubicBezTo>
                  <a:cubicBezTo>
                    <a:pt x="501" y="68"/>
                    <a:pt x="468" y="34"/>
                    <a:pt x="434" y="34"/>
                  </a:cubicBezTo>
                  <a:cubicBezTo>
                    <a:pt x="434" y="1"/>
                    <a:pt x="401" y="1"/>
                    <a:pt x="3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7" name="Google Shape;1237;p34"/>
            <p:cNvSpPr/>
            <p:nvPr/>
          </p:nvSpPr>
          <p:spPr>
            <a:xfrm>
              <a:off x="3973000" y="2460525"/>
              <a:ext cx="3375" cy="30900"/>
            </a:xfrm>
            <a:custGeom>
              <a:rect b="b" l="l" r="r" t="t"/>
              <a:pathLst>
                <a:path extrusionOk="0" h="1236" w="135">
                  <a:moveTo>
                    <a:pt x="101" y="1"/>
                  </a:moveTo>
                  <a:lnTo>
                    <a:pt x="68" y="34"/>
                  </a:lnTo>
                  <a:cubicBezTo>
                    <a:pt x="34" y="34"/>
                    <a:pt x="34" y="68"/>
                    <a:pt x="34" y="68"/>
                  </a:cubicBezTo>
                  <a:cubicBezTo>
                    <a:pt x="34" y="68"/>
                    <a:pt x="34" y="101"/>
                    <a:pt x="34" y="101"/>
                  </a:cubicBezTo>
                  <a:lnTo>
                    <a:pt x="34" y="201"/>
                  </a:lnTo>
                  <a:cubicBezTo>
                    <a:pt x="34" y="201"/>
                    <a:pt x="34" y="201"/>
                    <a:pt x="34" y="234"/>
                  </a:cubicBezTo>
                  <a:lnTo>
                    <a:pt x="68" y="234"/>
                  </a:lnTo>
                  <a:lnTo>
                    <a:pt x="101" y="201"/>
                  </a:lnTo>
                  <a:cubicBezTo>
                    <a:pt x="101" y="168"/>
                    <a:pt x="101" y="168"/>
                    <a:pt x="101" y="168"/>
                  </a:cubicBezTo>
                  <a:cubicBezTo>
                    <a:pt x="101" y="134"/>
                    <a:pt x="101" y="134"/>
                    <a:pt x="101" y="134"/>
                  </a:cubicBezTo>
                  <a:lnTo>
                    <a:pt x="101" y="34"/>
                  </a:lnTo>
                  <a:cubicBezTo>
                    <a:pt x="101" y="34"/>
                    <a:pt x="101" y="1"/>
                    <a:pt x="101" y="1"/>
                  </a:cubicBezTo>
                  <a:close/>
                  <a:moveTo>
                    <a:pt x="68" y="301"/>
                  </a:moveTo>
                  <a:lnTo>
                    <a:pt x="34" y="335"/>
                  </a:lnTo>
                  <a:cubicBezTo>
                    <a:pt x="1" y="335"/>
                    <a:pt x="1" y="368"/>
                    <a:pt x="34" y="368"/>
                  </a:cubicBezTo>
                  <a:cubicBezTo>
                    <a:pt x="1" y="368"/>
                    <a:pt x="1" y="401"/>
                    <a:pt x="34" y="401"/>
                  </a:cubicBezTo>
                  <a:lnTo>
                    <a:pt x="34" y="1202"/>
                  </a:lnTo>
                  <a:cubicBezTo>
                    <a:pt x="1" y="1202"/>
                    <a:pt x="1" y="1202"/>
                    <a:pt x="34" y="1235"/>
                  </a:cubicBezTo>
                  <a:lnTo>
                    <a:pt x="68" y="1235"/>
                  </a:lnTo>
                  <a:lnTo>
                    <a:pt x="101" y="1202"/>
                  </a:lnTo>
                  <a:cubicBezTo>
                    <a:pt x="101" y="1202"/>
                    <a:pt x="101" y="1168"/>
                    <a:pt x="101" y="1168"/>
                  </a:cubicBezTo>
                  <a:cubicBezTo>
                    <a:pt x="134" y="1168"/>
                    <a:pt x="134" y="1135"/>
                    <a:pt x="101" y="1135"/>
                  </a:cubicBezTo>
                  <a:lnTo>
                    <a:pt x="68" y="335"/>
                  </a:lnTo>
                  <a:cubicBezTo>
                    <a:pt x="68" y="335"/>
                    <a:pt x="68" y="301"/>
                    <a:pt x="68" y="30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8" name="Google Shape;1238;p34"/>
            <p:cNvSpPr/>
            <p:nvPr/>
          </p:nvSpPr>
          <p:spPr>
            <a:xfrm>
              <a:off x="3978850" y="2456375"/>
              <a:ext cx="9200" cy="28800"/>
            </a:xfrm>
            <a:custGeom>
              <a:rect b="b" l="l" r="r" t="t"/>
              <a:pathLst>
                <a:path extrusionOk="0" h="1152" w="368">
                  <a:moveTo>
                    <a:pt x="134" y="0"/>
                  </a:moveTo>
                  <a:lnTo>
                    <a:pt x="100" y="34"/>
                  </a:lnTo>
                  <a:lnTo>
                    <a:pt x="67" y="34"/>
                  </a:lnTo>
                  <a:cubicBezTo>
                    <a:pt x="67" y="67"/>
                    <a:pt x="67" y="67"/>
                    <a:pt x="67" y="100"/>
                  </a:cubicBezTo>
                  <a:lnTo>
                    <a:pt x="67" y="367"/>
                  </a:lnTo>
                  <a:lnTo>
                    <a:pt x="0" y="400"/>
                  </a:lnTo>
                  <a:lnTo>
                    <a:pt x="0" y="434"/>
                  </a:lnTo>
                  <a:cubicBezTo>
                    <a:pt x="0" y="434"/>
                    <a:pt x="0" y="467"/>
                    <a:pt x="0" y="467"/>
                  </a:cubicBezTo>
                  <a:lnTo>
                    <a:pt x="0" y="534"/>
                  </a:lnTo>
                  <a:cubicBezTo>
                    <a:pt x="0" y="534"/>
                    <a:pt x="0" y="534"/>
                    <a:pt x="0" y="567"/>
                  </a:cubicBezTo>
                  <a:lnTo>
                    <a:pt x="67" y="501"/>
                  </a:lnTo>
                  <a:lnTo>
                    <a:pt x="67" y="934"/>
                  </a:lnTo>
                  <a:cubicBezTo>
                    <a:pt x="67" y="1001"/>
                    <a:pt x="100" y="1068"/>
                    <a:pt x="134" y="1101"/>
                  </a:cubicBezTo>
                  <a:cubicBezTo>
                    <a:pt x="150" y="1134"/>
                    <a:pt x="167" y="1151"/>
                    <a:pt x="188" y="1151"/>
                  </a:cubicBezTo>
                  <a:cubicBezTo>
                    <a:pt x="209" y="1151"/>
                    <a:pt x="234" y="1134"/>
                    <a:pt x="267" y="1101"/>
                  </a:cubicBezTo>
                  <a:lnTo>
                    <a:pt x="334" y="1068"/>
                  </a:lnTo>
                  <a:lnTo>
                    <a:pt x="367" y="1068"/>
                  </a:lnTo>
                  <a:cubicBezTo>
                    <a:pt x="367" y="1034"/>
                    <a:pt x="367" y="1034"/>
                    <a:pt x="367" y="1001"/>
                  </a:cubicBezTo>
                  <a:lnTo>
                    <a:pt x="367" y="968"/>
                  </a:lnTo>
                  <a:cubicBezTo>
                    <a:pt x="367" y="968"/>
                    <a:pt x="367" y="934"/>
                    <a:pt x="367" y="934"/>
                  </a:cubicBezTo>
                  <a:lnTo>
                    <a:pt x="334" y="934"/>
                  </a:lnTo>
                  <a:lnTo>
                    <a:pt x="267" y="968"/>
                  </a:lnTo>
                  <a:lnTo>
                    <a:pt x="200" y="968"/>
                  </a:lnTo>
                  <a:cubicBezTo>
                    <a:pt x="200" y="968"/>
                    <a:pt x="200" y="934"/>
                    <a:pt x="200" y="934"/>
                  </a:cubicBezTo>
                  <a:lnTo>
                    <a:pt x="200" y="867"/>
                  </a:lnTo>
                  <a:lnTo>
                    <a:pt x="167" y="434"/>
                  </a:lnTo>
                  <a:lnTo>
                    <a:pt x="301" y="367"/>
                  </a:lnTo>
                  <a:cubicBezTo>
                    <a:pt x="301" y="367"/>
                    <a:pt x="301" y="334"/>
                    <a:pt x="301" y="334"/>
                  </a:cubicBezTo>
                  <a:cubicBezTo>
                    <a:pt x="301" y="334"/>
                    <a:pt x="301" y="300"/>
                    <a:pt x="301" y="300"/>
                  </a:cubicBezTo>
                  <a:lnTo>
                    <a:pt x="301" y="234"/>
                  </a:lnTo>
                  <a:lnTo>
                    <a:pt x="167" y="300"/>
                  </a:lnTo>
                  <a:lnTo>
                    <a:pt x="167" y="34"/>
                  </a:lnTo>
                  <a:lnTo>
                    <a:pt x="1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9" name="Google Shape;1239;p34"/>
            <p:cNvSpPr/>
            <p:nvPr/>
          </p:nvSpPr>
          <p:spPr>
            <a:xfrm>
              <a:off x="3988850" y="2455525"/>
              <a:ext cx="13375" cy="24225"/>
            </a:xfrm>
            <a:custGeom>
              <a:rect b="b" l="l" r="r" t="t"/>
              <a:pathLst>
                <a:path extrusionOk="0" h="969" w="535">
                  <a:moveTo>
                    <a:pt x="351" y="143"/>
                  </a:moveTo>
                  <a:cubicBezTo>
                    <a:pt x="368" y="143"/>
                    <a:pt x="384" y="151"/>
                    <a:pt x="401" y="168"/>
                  </a:cubicBezTo>
                  <a:cubicBezTo>
                    <a:pt x="434" y="201"/>
                    <a:pt x="468" y="268"/>
                    <a:pt x="434" y="301"/>
                  </a:cubicBezTo>
                  <a:lnTo>
                    <a:pt x="167" y="479"/>
                  </a:lnTo>
                  <a:lnTo>
                    <a:pt x="167" y="401"/>
                  </a:lnTo>
                  <a:cubicBezTo>
                    <a:pt x="167" y="368"/>
                    <a:pt x="167" y="334"/>
                    <a:pt x="201" y="301"/>
                  </a:cubicBezTo>
                  <a:lnTo>
                    <a:pt x="234" y="234"/>
                  </a:lnTo>
                  <a:cubicBezTo>
                    <a:pt x="234" y="201"/>
                    <a:pt x="267" y="201"/>
                    <a:pt x="301" y="168"/>
                  </a:cubicBezTo>
                  <a:cubicBezTo>
                    <a:pt x="318" y="151"/>
                    <a:pt x="334" y="143"/>
                    <a:pt x="351" y="143"/>
                  </a:cubicBezTo>
                  <a:close/>
                  <a:moveTo>
                    <a:pt x="401" y="1"/>
                  </a:moveTo>
                  <a:cubicBezTo>
                    <a:pt x="368" y="1"/>
                    <a:pt x="334" y="1"/>
                    <a:pt x="301" y="34"/>
                  </a:cubicBezTo>
                  <a:cubicBezTo>
                    <a:pt x="267" y="34"/>
                    <a:pt x="234" y="68"/>
                    <a:pt x="201" y="101"/>
                  </a:cubicBezTo>
                  <a:cubicBezTo>
                    <a:pt x="167" y="134"/>
                    <a:pt x="134" y="201"/>
                    <a:pt x="134" y="234"/>
                  </a:cubicBezTo>
                  <a:cubicBezTo>
                    <a:pt x="101" y="268"/>
                    <a:pt x="67" y="334"/>
                    <a:pt x="67" y="368"/>
                  </a:cubicBezTo>
                  <a:cubicBezTo>
                    <a:pt x="67" y="434"/>
                    <a:pt x="34" y="468"/>
                    <a:pt x="34" y="535"/>
                  </a:cubicBezTo>
                  <a:cubicBezTo>
                    <a:pt x="34" y="601"/>
                    <a:pt x="1" y="668"/>
                    <a:pt x="1" y="701"/>
                  </a:cubicBezTo>
                  <a:cubicBezTo>
                    <a:pt x="1" y="768"/>
                    <a:pt x="34" y="801"/>
                    <a:pt x="34" y="868"/>
                  </a:cubicBezTo>
                  <a:cubicBezTo>
                    <a:pt x="34" y="901"/>
                    <a:pt x="67" y="901"/>
                    <a:pt x="101" y="935"/>
                  </a:cubicBezTo>
                  <a:cubicBezTo>
                    <a:pt x="101" y="968"/>
                    <a:pt x="134" y="968"/>
                    <a:pt x="167" y="968"/>
                  </a:cubicBezTo>
                  <a:lnTo>
                    <a:pt x="267" y="968"/>
                  </a:lnTo>
                  <a:cubicBezTo>
                    <a:pt x="301" y="935"/>
                    <a:pt x="334" y="901"/>
                    <a:pt x="368" y="868"/>
                  </a:cubicBezTo>
                  <a:cubicBezTo>
                    <a:pt x="401" y="835"/>
                    <a:pt x="401" y="801"/>
                    <a:pt x="434" y="768"/>
                  </a:cubicBezTo>
                  <a:cubicBezTo>
                    <a:pt x="434" y="768"/>
                    <a:pt x="468" y="735"/>
                    <a:pt x="468" y="701"/>
                  </a:cubicBezTo>
                  <a:cubicBezTo>
                    <a:pt x="501" y="668"/>
                    <a:pt x="501" y="635"/>
                    <a:pt x="501" y="601"/>
                  </a:cubicBezTo>
                  <a:lnTo>
                    <a:pt x="434" y="601"/>
                  </a:lnTo>
                  <a:lnTo>
                    <a:pt x="368" y="701"/>
                  </a:lnTo>
                  <a:cubicBezTo>
                    <a:pt x="368" y="735"/>
                    <a:pt x="334" y="768"/>
                    <a:pt x="301" y="768"/>
                  </a:cubicBezTo>
                  <a:cubicBezTo>
                    <a:pt x="284" y="785"/>
                    <a:pt x="259" y="793"/>
                    <a:pt x="234" y="793"/>
                  </a:cubicBezTo>
                  <a:cubicBezTo>
                    <a:pt x="209" y="793"/>
                    <a:pt x="184" y="785"/>
                    <a:pt x="167" y="768"/>
                  </a:cubicBezTo>
                  <a:cubicBezTo>
                    <a:pt x="134" y="735"/>
                    <a:pt x="134" y="668"/>
                    <a:pt x="134" y="635"/>
                  </a:cubicBezTo>
                  <a:lnTo>
                    <a:pt x="501" y="401"/>
                  </a:lnTo>
                  <a:lnTo>
                    <a:pt x="534" y="401"/>
                  </a:lnTo>
                  <a:cubicBezTo>
                    <a:pt x="534" y="368"/>
                    <a:pt x="534" y="368"/>
                    <a:pt x="534" y="334"/>
                  </a:cubicBezTo>
                  <a:lnTo>
                    <a:pt x="534" y="301"/>
                  </a:lnTo>
                  <a:cubicBezTo>
                    <a:pt x="534" y="234"/>
                    <a:pt x="534" y="201"/>
                    <a:pt x="534" y="134"/>
                  </a:cubicBezTo>
                  <a:cubicBezTo>
                    <a:pt x="501" y="101"/>
                    <a:pt x="501" y="68"/>
                    <a:pt x="468" y="34"/>
                  </a:cubicBezTo>
                  <a:cubicBezTo>
                    <a:pt x="468" y="1"/>
                    <a:pt x="434"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0" name="Google Shape;1240;p34"/>
            <p:cNvSpPr/>
            <p:nvPr/>
          </p:nvSpPr>
          <p:spPr>
            <a:xfrm>
              <a:off x="4008025" y="2440725"/>
              <a:ext cx="18375" cy="31500"/>
            </a:xfrm>
            <a:custGeom>
              <a:rect b="b" l="l" r="r" t="t"/>
              <a:pathLst>
                <a:path extrusionOk="0" h="1260" w="735">
                  <a:moveTo>
                    <a:pt x="597" y="1"/>
                  </a:moveTo>
                  <a:cubicBezTo>
                    <a:pt x="568" y="1"/>
                    <a:pt x="535" y="9"/>
                    <a:pt x="501" y="26"/>
                  </a:cubicBezTo>
                  <a:lnTo>
                    <a:pt x="434" y="92"/>
                  </a:lnTo>
                  <a:cubicBezTo>
                    <a:pt x="434" y="92"/>
                    <a:pt x="401" y="126"/>
                    <a:pt x="401" y="159"/>
                  </a:cubicBezTo>
                  <a:cubicBezTo>
                    <a:pt x="401" y="159"/>
                    <a:pt x="368" y="193"/>
                    <a:pt x="368" y="226"/>
                  </a:cubicBezTo>
                  <a:cubicBezTo>
                    <a:pt x="368" y="226"/>
                    <a:pt x="334" y="259"/>
                    <a:pt x="334" y="293"/>
                  </a:cubicBezTo>
                  <a:cubicBezTo>
                    <a:pt x="334" y="259"/>
                    <a:pt x="301" y="226"/>
                    <a:pt x="268" y="226"/>
                  </a:cubicBezTo>
                  <a:cubicBezTo>
                    <a:pt x="234" y="226"/>
                    <a:pt x="201" y="226"/>
                    <a:pt x="168" y="259"/>
                  </a:cubicBezTo>
                  <a:lnTo>
                    <a:pt x="101" y="293"/>
                  </a:lnTo>
                  <a:cubicBezTo>
                    <a:pt x="101" y="293"/>
                    <a:pt x="68" y="326"/>
                    <a:pt x="68" y="326"/>
                  </a:cubicBezTo>
                  <a:cubicBezTo>
                    <a:pt x="68" y="359"/>
                    <a:pt x="34" y="393"/>
                    <a:pt x="34" y="393"/>
                  </a:cubicBezTo>
                  <a:cubicBezTo>
                    <a:pt x="1" y="393"/>
                    <a:pt x="1" y="393"/>
                    <a:pt x="1" y="426"/>
                  </a:cubicBezTo>
                  <a:cubicBezTo>
                    <a:pt x="1" y="426"/>
                    <a:pt x="1" y="426"/>
                    <a:pt x="1" y="459"/>
                  </a:cubicBezTo>
                  <a:lnTo>
                    <a:pt x="1" y="1227"/>
                  </a:lnTo>
                  <a:cubicBezTo>
                    <a:pt x="1" y="1227"/>
                    <a:pt x="1" y="1260"/>
                    <a:pt x="1" y="1260"/>
                  </a:cubicBezTo>
                  <a:lnTo>
                    <a:pt x="34" y="1260"/>
                  </a:lnTo>
                  <a:lnTo>
                    <a:pt x="68" y="1227"/>
                  </a:lnTo>
                  <a:cubicBezTo>
                    <a:pt x="101" y="1193"/>
                    <a:pt x="101" y="1193"/>
                    <a:pt x="68" y="1193"/>
                  </a:cubicBezTo>
                  <a:lnTo>
                    <a:pt x="68" y="726"/>
                  </a:lnTo>
                  <a:cubicBezTo>
                    <a:pt x="68" y="660"/>
                    <a:pt x="101" y="593"/>
                    <a:pt x="101" y="526"/>
                  </a:cubicBezTo>
                  <a:cubicBezTo>
                    <a:pt x="134" y="459"/>
                    <a:pt x="168" y="426"/>
                    <a:pt x="201" y="393"/>
                  </a:cubicBezTo>
                  <a:lnTo>
                    <a:pt x="301" y="393"/>
                  </a:lnTo>
                  <a:cubicBezTo>
                    <a:pt x="334" y="459"/>
                    <a:pt x="334" y="526"/>
                    <a:pt x="334" y="593"/>
                  </a:cubicBezTo>
                  <a:lnTo>
                    <a:pt x="334" y="1026"/>
                  </a:lnTo>
                  <a:cubicBezTo>
                    <a:pt x="334" y="1026"/>
                    <a:pt x="334" y="1026"/>
                    <a:pt x="334" y="1060"/>
                  </a:cubicBezTo>
                  <a:lnTo>
                    <a:pt x="368" y="1026"/>
                  </a:lnTo>
                  <a:cubicBezTo>
                    <a:pt x="401" y="1026"/>
                    <a:pt x="401" y="1026"/>
                    <a:pt x="401" y="993"/>
                  </a:cubicBezTo>
                  <a:cubicBezTo>
                    <a:pt x="401" y="993"/>
                    <a:pt x="401" y="960"/>
                    <a:pt x="401" y="960"/>
                  </a:cubicBezTo>
                  <a:lnTo>
                    <a:pt x="401" y="493"/>
                  </a:lnTo>
                  <a:cubicBezTo>
                    <a:pt x="401" y="426"/>
                    <a:pt x="401" y="359"/>
                    <a:pt x="434" y="293"/>
                  </a:cubicBezTo>
                  <a:cubicBezTo>
                    <a:pt x="468" y="259"/>
                    <a:pt x="501" y="226"/>
                    <a:pt x="535" y="193"/>
                  </a:cubicBezTo>
                  <a:cubicBezTo>
                    <a:pt x="551" y="176"/>
                    <a:pt x="568" y="168"/>
                    <a:pt x="585" y="168"/>
                  </a:cubicBezTo>
                  <a:cubicBezTo>
                    <a:pt x="601" y="168"/>
                    <a:pt x="618" y="176"/>
                    <a:pt x="635" y="193"/>
                  </a:cubicBezTo>
                  <a:cubicBezTo>
                    <a:pt x="668" y="259"/>
                    <a:pt x="668" y="293"/>
                    <a:pt x="668" y="359"/>
                  </a:cubicBezTo>
                  <a:lnTo>
                    <a:pt x="668" y="826"/>
                  </a:lnTo>
                  <a:lnTo>
                    <a:pt x="735" y="826"/>
                  </a:lnTo>
                  <a:lnTo>
                    <a:pt x="735" y="793"/>
                  </a:lnTo>
                  <a:cubicBezTo>
                    <a:pt x="735" y="793"/>
                    <a:pt x="735" y="760"/>
                    <a:pt x="735" y="760"/>
                  </a:cubicBezTo>
                  <a:lnTo>
                    <a:pt x="735" y="293"/>
                  </a:lnTo>
                  <a:cubicBezTo>
                    <a:pt x="735" y="193"/>
                    <a:pt x="701" y="126"/>
                    <a:pt x="668" y="26"/>
                  </a:cubicBezTo>
                  <a:cubicBezTo>
                    <a:pt x="651" y="9"/>
                    <a:pt x="626" y="1"/>
                    <a:pt x="59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1" name="Google Shape;1241;p34"/>
            <p:cNvSpPr/>
            <p:nvPr/>
          </p:nvSpPr>
          <p:spPr>
            <a:xfrm>
              <a:off x="4028875" y="2432175"/>
              <a:ext cx="11700" cy="25050"/>
            </a:xfrm>
            <a:custGeom>
              <a:rect b="b" l="l" r="r" t="t"/>
              <a:pathLst>
                <a:path extrusionOk="0" h="1002" w="468">
                  <a:moveTo>
                    <a:pt x="368" y="434"/>
                  </a:moveTo>
                  <a:lnTo>
                    <a:pt x="368" y="501"/>
                  </a:lnTo>
                  <a:cubicBezTo>
                    <a:pt x="368" y="535"/>
                    <a:pt x="368" y="568"/>
                    <a:pt x="368" y="601"/>
                  </a:cubicBezTo>
                  <a:cubicBezTo>
                    <a:pt x="368" y="635"/>
                    <a:pt x="334" y="668"/>
                    <a:pt x="334" y="701"/>
                  </a:cubicBezTo>
                  <a:cubicBezTo>
                    <a:pt x="334" y="735"/>
                    <a:pt x="301" y="735"/>
                    <a:pt x="268" y="768"/>
                  </a:cubicBezTo>
                  <a:cubicBezTo>
                    <a:pt x="268" y="801"/>
                    <a:pt x="234" y="835"/>
                    <a:pt x="201" y="835"/>
                  </a:cubicBezTo>
                  <a:lnTo>
                    <a:pt x="101" y="835"/>
                  </a:lnTo>
                  <a:cubicBezTo>
                    <a:pt x="101" y="801"/>
                    <a:pt x="101" y="801"/>
                    <a:pt x="101" y="801"/>
                  </a:cubicBezTo>
                  <a:cubicBezTo>
                    <a:pt x="101" y="735"/>
                    <a:pt x="101" y="701"/>
                    <a:pt x="134" y="668"/>
                  </a:cubicBezTo>
                  <a:cubicBezTo>
                    <a:pt x="168" y="635"/>
                    <a:pt x="201" y="568"/>
                    <a:pt x="234" y="568"/>
                  </a:cubicBezTo>
                  <a:lnTo>
                    <a:pt x="368" y="434"/>
                  </a:lnTo>
                  <a:close/>
                  <a:moveTo>
                    <a:pt x="368" y="1"/>
                  </a:moveTo>
                  <a:cubicBezTo>
                    <a:pt x="334" y="1"/>
                    <a:pt x="301" y="1"/>
                    <a:pt x="268" y="34"/>
                  </a:cubicBezTo>
                  <a:cubicBezTo>
                    <a:pt x="234" y="34"/>
                    <a:pt x="201" y="68"/>
                    <a:pt x="201" y="68"/>
                  </a:cubicBezTo>
                  <a:lnTo>
                    <a:pt x="101" y="168"/>
                  </a:lnTo>
                  <a:cubicBezTo>
                    <a:pt x="101" y="201"/>
                    <a:pt x="101" y="234"/>
                    <a:pt x="67" y="268"/>
                  </a:cubicBezTo>
                  <a:cubicBezTo>
                    <a:pt x="67" y="301"/>
                    <a:pt x="67" y="334"/>
                    <a:pt x="34" y="368"/>
                  </a:cubicBezTo>
                  <a:lnTo>
                    <a:pt x="134" y="368"/>
                  </a:lnTo>
                  <a:cubicBezTo>
                    <a:pt x="134" y="368"/>
                    <a:pt x="134" y="334"/>
                    <a:pt x="134" y="334"/>
                  </a:cubicBezTo>
                  <a:cubicBezTo>
                    <a:pt x="134" y="301"/>
                    <a:pt x="134" y="268"/>
                    <a:pt x="168" y="234"/>
                  </a:cubicBezTo>
                  <a:cubicBezTo>
                    <a:pt x="168" y="234"/>
                    <a:pt x="201" y="201"/>
                    <a:pt x="234" y="168"/>
                  </a:cubicBezTo>
                  <a:lnTo>
                    <a:pt x="334" y="168"/>
                  </a:lnTo>
                  <a:cubicBezTo>
                    <a:pt x="368" y="201"/>
                    <a:pt x="368" y="234"/>
                    <a:pt x="368" y="301"/>
                  </a:cubicBezTo>
                  <a:lnTo>
                    <a:pt x="201" y="434"/>
                  </a:lnTo>
                  <a:lnTo>
                    <a:pt x="134" y="501"/>
                  </a:lnTo>
                  <a:cubicBezTo>
                    <a:pt x="101" y="535"/>
                    <a:pt x="67" y="568"/>
                    <a:pt x="67" y="601"/>
                  </a:cubicBezTo>
                  <a:cubicBezTo>
                    <a:pt x="34" y="668"/>
                    <a:pt x="34" y="701"/>
                    <a:pt x="1" y="735"/>
                  </a:cubicBezTo>
                  <a:cubicBezTo>
                    <a:pt x="1" y="768"/>
                    <a:pt x="1" y="801"/>
                    <a:pt x="1" y="868"/>
                  </a:cubicBezTo>
                  <a:cubicBezTo>
                    <a:pt x="1" y="901"/>
                    <a:pt x="1" y="901"/>
                    <a:pt x="34" y="935"/>
                  </a:cubicBezTo>
                  <a:cubicBezTo>
                    <a:pt x="34" y="968"/>
                    <a:pt x="34" y="968"/>
                    <a:pt x="67" y="1002"/>
                  </a:cubicBezTo>
                  <a:lnTo>
                    <a:pt x="134" y="1002"/>
                  </a:lnTo>
                  <a:cubicBezTo>
                    <a:pt x="168" y="968"/>
                    <a:pt x="168" y="968"/>
                    <a:pt x="201" y="968"/>
                  </a:cubicBezTo>
                  <a:lnTo>
                    <a:pt x="268" y="935"/>
                  </a:lnTo>
                  <a:lnTo>
                    <a:pt x="301" y="868"/>
                  </a:lnTo>
                  <a:lnTo>
                    <a:pt x="368" y="801"/>
                  </a:lnTo>
                  <a:cubicBezTo>
                    <a:pt x="368" y="768"/>
                    <a:pt x="401" y="735"/>
                    <a:pt x="401" y="735"/>
                  </a:cubicBezTo>
                  <a:lnTo>
                    <a:pt x="401" y="801"/>
                  </a:lnTo>
                  <a:lnTo>
                    <a:pt x="468" y="801"/>
                  </a:lnTo>
                  <a:cubicBezTo>
                    <a:pt x="468" y="801"/>
                    <a:pt x="468" y="768"/>
                    <a:pt x="468" y="768"/>
                  </a:cubicBezTo>
                  <a:cubicBezTo>
                    <a:pt x="468" y="768"/>
                    <a:pt x="468" y="735"/>
                    <a:pt x="468" y="735"/>
                  </a:cubicBezTo>
                  <a:lnTo>
                    <a:pt x="468" y="234"/>
                  </a:lnTo>
                  <a:cubicBezTo>
                    <a:pt x="468" y="168"/>
                    <a:pt x="468" y="134"/>
                    <a:pt x="468" y="101"/>
                  </a:cubicBezTo>
                  <a:cubicBezTo>
                    <a:pt x="468" y="68"/>
                    <a:pt x="434" y="34"/>
                    <a:pt x="4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2" name="Google Shape;1242;p34"/>
            <p:cNvSpPr/>
            <p:nvPr/>
          </p:nvSpPr>
          <p:spPr>
            <a:xfrm>
              <a:off x="4045550" y="2423000"/>
              <a:ext cx="11700" cy="34225"/>
            </a:xfrm>
            <a:custGeom>
              <a:rect b="b" l="l" r="r" t="t"/>
              <a:pathLst>
                <a:path extrusionOk="0" h="1369" w="468">
                  <a:moveTo>
                    <a:pt x="284" y="176"/>
                  </a:moveTo>
                  <a:cubicBezTo>
                    <a:pt x="301" y="176"/>
                    <a:pt x="318" y="184"/>
                    <a:pt x="334" y="201"/>
                  </a:cubicBezTo>
                  <a:cubicBezTo>
                    <a:pt x="368" y="234"/>
                    <a:pt x="401" y="301"/>
                    <a:pt x="401" y="368"/>
                  </a:cubicBezTo>
                  <a:cubicBezTo>
                    <a:pt x="401" y="401"/>
                    <a:pt x="401" y="435"/>
                    <a:pt x="401" y="468"/>
                  </a:cubicBezTo>
                  <a:cubicBezTo>
                    <a:pt x="401" y="535"/>
                    <a:pt x="368" y="601"/>
                    <a:pt x="334" y="668"/>
                  </a:cubicBezTo>
                  <a:cubicBezTo>
                    <a:pt x="334" y="735"/>
                    <a:pt x="268" y="768"/>
                    <a:pt x="234" y="801"/>
                  </a:cubicBezTo>
                  <a:cubicBezTo>
                    <a:pt x="201" y="818"/>
                    <a:pt x="176" y="826"/>
                    <a:pt x="159" y="826"/>
                  </a:cubicBezTo>
                  <a:cubicBezTo>
                    <a:pt x="143" y="826"/>
                    <a:pt x="134" y="818"/>
                    <a:pt x="134" y="801"/>
                  </a:cubicBezTo>
                  <a:cubicBezTo>
                    <a:pt x="101" y="768"/>
                    <a:pt x="68" y="701"/>
                    <a:pt x="68" y="668"/>
                  </a:cubicBezTo>
                  <a:lnTo>
                    <a:pt x="68" y="535"/>
                  </a:lnTo>
                  <a:lnTo>
                    <a:pt x="68" y="501"/>
                  </a:lnTo>
                  <a:cubicBezTo>
                    <a:pt x="68" y="435"/>
                    <a:pt x="101" y="401"/>
                    <a:pt x="134" y="334"/>
                  </a:cubicBezTo>
                  <a:cubicBezTo>
                    <a:pt x="134" y="268"/>
                    <a:pt x="168" y="234"/>
                    <a:pt x="234" y="201"/>
                  </a:cubicBezTo>
                  <a:cubicBezTo>
                    <a:pt x="251" y="184"/>
                    <a:pt x="268" y="176"/>
                    <a:pt x="284" y="176"/>
                  </a:cubicBezTo>
                  <a:close/>
                  <a:moveTo>
                    <a:pt x="334" y="1"/>
                  </a:moveTo>
                  <a:cubicBezTo>
                    <a:pt x="301" y="1"/>
                    <a:pt x="268" y="1"/>
                    <a:pt x="234" y="34"/>
                  </a:cubicBezTo>
                  <a:cubicBezTo>
                    <a:pt x="168" y="68"/>
                    <a:pt x="134" y="101"/>
                    <a:pt x="134" y="134"/>
                  </a:cubicBezTo>
                  <a:cubicBezTo>
                    <a:pt x="101" y="168"/>
                    <a:pt x="68" y="201"/>
                    <a:pt x="68" y="234"/>
                  </a:cubicBezTo>
                  <a:lnTo>
                    <a:pt x="68" y="201"/>
                  </a:lnTo>
                  <a:lnTo>
                    <a:pt x="68" y="168"/>
                  </a:lnTo>
                  <a:lnTo>
                    <a:pt x="34" y="168"/>
                  </a:lnTo>
                  <a:lnTo>
                    <a:pt x="1" y="201"/>
                  </a:lnTo>
                  <a:cubicBezTo>
                    <a:pt x="1" y="234"/>
                    <a:pt x="1" y="234"/>
                    <a:pt x="1" y="268"/>
                  </a:cubicBezTo>
                  <a:lnTo>
                    <a:pt x="1" y="1369"/>
                  </a:lnTo>
                  <a:lnTo>
                    <a:pt x="68" y="1369"/>
                  </a:lnTo>
                  <a:cubicBezTo>
                    <a:pt x="68" y="1335"/>
                    <a:pt x="68" y="1335"/>
                    <a:pt x="68" y="1335"/>
                  </a:cubicBezTo>
                  <a:cubicBezTo>
                    <a:pt x="68" y="1335"/>
                    <a:pt x="68" y="1302"/>
                    <a:pt x="68" y="1302"/>
                  </a:cubicBezTo>
                  <a:lnTo>
                    <a:pt x="68" y="935"/>
                  </a:lnTo>
                  <a:cubicBezTo>
                    <a:pt x="101" y="935"/>
                    <a:pt x="101" y="968"/>
                    <a:pt x="134" y="968"/>
                  </a:cubicBezTo>
                  <a:cubicBezTo>
                    <a:pt x="168" y="968"/>
                    <a:pt x="201" y="968"/>
                    <a:pt x="234" y="935"/>
                  </a:cubicBezTo>
                  <a:cubicBezTo>
                    <a:pt x="268" y="902"/>
                    <a:pt x="301" y="902"/>
                    <a:pt x="301" y="868"/>
                  </a:cubicBezTo>
                  <a:cubicBezTo>
                    <a:pt x="334" y="835"/>
                    <a:pt x="368" y="768"/>
                    <a:pt x="368" y="735"/>
                  </a:cubicBezTo>
                  <a:cubicBezTo>
                    <a:pt x="435" y="635"/>
                    <a:pt x="468" y="501"/>
                    <a:pt x="468" y="401"/>
                  </a:cubicBezTo>
                  <a:lnTo>
                    <a:pt x="468" y="334"/>
                  </a:lnTo>
                  <a:lnTo>
                    <a:pt x="468" y="301"/>
                  </a:lnTo>
                  <a:cubicBezTo>
                    <a:pt x="468" y="234"/>
                    <a:pt x="468" y="201"/>
                    <a:pt x="468" y="134"/>
                  </a:cubicBezTo>
                  <a:cubicBezTo>
                    <a:pt x="435" y="101"/>
                    <a:pt x="435" y="68"/>
                    <a:pt x="401" y="34"/>
                  </a:cubicBezTo>
                  <a:cubicBezTo>
                    <a:pt x="368" y="34"/>
                    <a:pt x="334"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3" name="Google Shape;1243;p34"/>
            <p:cNvSpPr/>
            <p:nvPr/>
          </p:nvSpPr>
          <p:spPr>
            <a:xfrm>
              <a:off x="4103100" y="2379650"/>
              <a:ext cx="13375" cy="34200"/>
            </a:xfrm>
            <a:custGeom>
              <a:rect b="b" l="l" r="r" t="t"/>
              <a:pathLst>
                <a:path extrusionOk="0" h="1368" w="535">
                  <a:moveTo>
                    <a:pt x="501" y="0"/>
                  </a:moveTo>
                  <a:lnTo>
                    <a:pt x="34" y="267"/>
                  </a:lnTo>
                  <a:cubicBezTo>
                    <a:pt x="34" y="301"/>
                    <a:pt x="34" y="301"/>
                    <a:pt x="34" y="301"/>
                  </a:cubicBezTo>
                  <a:lnTo>
                    <a:pt x="34" y="367"/>
                  </a:lnTo>
                  <a:cubicBezTo>
                    <a:pt x="34" y="367"/>
                    <a:pt x="34" y="401"/>
                    <a:pt x="34" y="401"/>
                  </a:cubicBezTo>
                  <a:lnTo>
                    <a:pt x="434" y="200"/>
                  </a:lnTo>
                  <a:lnTo>
                    <a:pt x="434" y="768"/>
                  </a:lnTo>
                  <a:cubicBezTo>
                    <a:pt x="434" y="868"/>
                    <a:pt x="401" y="934"/>
                    <a:pt x="367" y="1034"/>
                  </a:cubicBezTo>
                  <a:cubicBezTo>
                    <a:pt x="334" y="1101"/>
                    <a:pt x="301" y="1134"/>
                    <a:pt x="234" y="1168"/>
                  </a:cubicBezTo>
                  <a:cubicBezTo>
                    <a:pt x="234" y="1201"/>
                    <a:pt x="201" y="1201"/>
                    <a:pt x="167" y="1201"/>
                  </a:cubicBezTo>
                  <a:lnTo>
                    <a:pt x="101" y="1201"/>
                  </a:lnTo>
                  <a:cubicBezTo>
                    <a:pt x="101" y="1201"/>
                    <a:pt x="67" y="1168"/>
                    <a:pt x="67" y="1168"/>
                  </a:cubicBezTo>
                  <a:cubicBezTo>
                    <a:pt x="67" y="1134"/>
                    <a:pt x="101" y="1101"/>
                    <a:pt x="67" y="1101"/>
                  </a:cubicBezTo>
                  <a:lnTo>
                    <a:pt x="67" y="1068"/>
                  </a:lnTo>
                  <a:lnTo>
                    <a:pt x="1" y="1101"/>
                  </a:lnTo>
                  <a:cubicBezTo>
                    <a:pt x="1" y="1134"/>
                    <a:pt x="1" y="1134"/>
                    <a:pt x="1" y="1134"/>
                  </a:cubicBezTo>
                  <a:cubicBezTo>
                    <a:pt x="1" y="1168"/>
                    <a:pt x="1" y="1235"/>
                    <a:pt x="1" y="1268"/>
                  </a:cubicBezTo>
                  <a:cubicBezTo>
                    <a:pt x="1" y="1301"/>
                    <a:pt x="34" y="1335"/>
                    <a:pt x="67" y="1368"/>
                  </a:cubicBezTo>
                  <a:lnTo>
                    <a:pt x="134" y="1368"/>
                  </a:lnTo>
                  <a:cubicBezTo>
                    <a:pt x="201" y="1368"/>
                    <a:pt x="234" y="1368"/>
                    <a:pt x="267" y="1335"/>
                  </a:cubicBezTo>
                  <a:cubicBezTo>
                    <a:pt x="301" y="1301"/>
                    <a:pt x="334" y="1268"/>
                    <a:pt x="401" y="1235"/>
                  </a:cubicBezTo>
                  <a:cubicBezTo>
                    <a:pt x="434" y="1201"/>
                    <a:pt x="434" y="1168"/>
                    <a:pt x="468" y="1101"/>
                  </a:cubicBezTo>
                  <a:cubicBezTo>
                    <a:pt x="501" y="1068"/>
                    <a:pt x="501" y="1001"/>
                    <a:pt x="534" y="934"/>
                  </a:cubicBezTo>
                  <a:cubicBezTo>
                    <a:pt x="534" y="868"/>
                    <a:pt x="534" y="801"/>
                    <a:pt x="534" y="768"/>
                  </a:cubicBezTo>
                  <a:lnTo>
                    <a:pt x="501" y="34"/>
                  </a:lnTo>
                  <a:cubicBezTo>
                    <a:pt x="501" y="0"/>
                    <a:pt x="501" y="0"/>
                    <a:pt x="5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4" name="Google Shape;1244;p34"/>
            <p:cNvSpPr/>
            <p:nvPr/>
          </p:nvSpPr>
          <p:spPr>
            <a:xfrm>
              <a:off x="4118950" y="2379650"/>
              <a:ext cx="11700" cy="25050"/>
            </a:xfrm>
            <a:custGeom>
              <a:rect b="b" l="l" r="r" t="t"/>
              <a:pathLst>
                <a:path extrusionOk="0" h="1002" w="468">
                  <a:moveTo>
                    <a:pt x="367" y="467"/>
                  </a:moveTo>
                  <a:lnTo>
                    <a:pt x="367" y="501"/>
                  </a:lnTo>
                  <a:cubicBezTo>
                    <a:pt x="367" y="534"/>
                    <a:pt x="367" y="567"/>
                    <a:pt x="367" y="601"/>
                  </a:cubicBezTo>
                  <a:cubicBezTo>
                    <a:pt x="367" y="634"/>
                    <a:pt x="367" y="667"/>
                    <a:pt x="334" y="701"/>
                  </a:cubicBezTo>
                  <a:cubicBezTo>
                    <a:pt x="334" y="734"/>
                    <a:pt x="301" y="768"/>
                    <a:pt x="301" y="801"/>
                  </a:cubicBezTo>
                  <a:cubicBezTo>
                    <a:pt x="267" y="801"/>
                    <a:pt x="234" y="834"/>
                    <a:pt x="234" y="868"/>
                  </a:cubicBezTo>
                  <a:lnTo>
                    <a:pt x="100" y="868"/>
                  </a:lnTo>
                  <a:cubicBezTo>
                    <a:pt x="100" y="868"/>
                    <a:pt x="100" y="834"/>
                    <a:pt x="100" y="834"/>
                  </a:cubicBezTo>
                  <a:cubicBezTo>
                    <a:pt x="100" y="834"/>
                    <a:pt x="100" y="801"/>
                    <a:pt x="100" y="801"/>
                  </a:cubicBezTo>
                  <a:cubicBezTo>
                    <a:pt x="100" y="768"/>
                    <a:pt x="134" y="701"/>
                    <a:pt x="134" y="667"/>
                  </a:cubicBezTo>
                  <a:cubicBezTo>
                    <a:pt x="167" y="634"/>
                    <a:pt x="200" y="601"/>
                    <a:pt x="267" y="567"/>
                  </a:cubicBezTo>
                  <a:lnTo>
                    <a:pt x="367" y="467"/>
                  </a:lnTo>
                  <a:close/>
                  <a:moveTo>
                    <a:pt x="334" y="0"/>
                  </a:moveTo>
                  <a:cubicBezTo>
                    <a:pt x="301" y="0"/>
                    <a:pt x="267" y="34"/>
                    <a:pt x="267" y="34"/>
                  </a:cubicBezTo>
                  <a:cubicBezTo>
                    <a:pt x="234" y="67"/>
                    <a:pt x="200" y="67"/>
                    <a:pt x="167" y="100"/>
                  </a:cubicBezTo>
                  <a:lnTo>
                    <a:pt x="100" y="200"/>
                  </a:lnTo>
                  <a:cubicBezTo>
                    <a:pt x="100" y="234"/>
                    <a:pt x="67" y="267"/>
                    <a:pt x="67" y="301"/>
                  </a:cubicBezTo>
                  <a:cubicBezTo>
                    <a:pt x="67" y="301"/>
                    <a:pt x="67" y="334"/>
                    <a:pt x="67" y="367"/>
                  </a:cubicBezTo>
                  <a:cubicBezTo>
                    <a:pt x="67" y="401"/>
                    <a:pt x="34" y="401"/>
                    <a:pt x="67" y="401"/>
                  </a:cubicBezTo>
                  <a:lnTo>
                    <a:pt x="100" y="367"/>
                  </a:lnTo>
                  <a:lnTo>
                    <a:pt x="134" y="367"/>
                  </a:lnTo>
                  <a:cubicBezTo>
                    <a:pt x="134" y="334"/>
                    <a:pt x="167" y="301"/>
                    <a:pt x="167" y="267"/>
                  </a:cubicBezTo>
                  <a:cubicBezTo>
                    <a:pt x="200" y="234"/>
                    <a:pt x="234" y="200"/>
                    <a:pt x="234" y="200"/>
                  </a:cubicBezTo>
                  <a:cubicBezTo>
                    <a:pt x="251" y="184"/>
                    <a:pt x="267" y="175"/>
                    <a:pt x="284" y="175"/>
                  </a:cubicBezTo>
                  <a:cubicBezTo>
                    <a:pt x="301" y="175"/>
                    <a:pt x="317" y="184"/>
                    <a:pt x="334" y="200"/>
                  </a:cubicBezTo>
                  <a:cubicBezTo>
                    <a:pt x="367" y="200"/>
                    <a:pt x="367" y="234"/>
                    <a:pt x="367" y="301"/>
                  </a:cubicBezTo>
                  <a:lnTo>
                    <a:pt x="367" y="334"/>
                  </a:lnTo>
                  <a:lnTo>
                    <a:pt x="234" y="467"/>
                  </a:lnTo>
                  <a:lnTo>
                    <a:pt x="134" y="534"/>
                  </a:lnTo>
                  <a:cubicBezTo>
                    <a:pt x="100" y="567"/>
                    <a:pt x="100" y="601"/>
                    <a:pt x="67" y="634"/>
                  </a:cubicBezTo>
                  <a:cubicBezTo>
                    <a:pt x="34" y="667"/>
                    <a:pt x="34" y="701"/>
                    <a:pt x="34" y="734"/>
                  </a:cubicBezTo>
                  <a:cubicBezTo>
                    <a:pt x="0" y="801"/>
                    <a:pt x="0" y="834"/>
                    <a:pt x="34" y="868"/>
                  </a:cubicBezTo>
                  <a:cubicBezTo>
                    <a:pt x="0" y="901"/>
                    <a:pt x="0" y="934"/>
                    <a:pt x="34" y="968"/>
                  </a:cubicBezTo>
                  <a:cubicBezTo>
                    <a:pt x="34" y="968"/>
                    <a:pt x="34" y="1001"/>
                    <a:pt x="67" y="1001"/>
                  </a:cubicBezTo>
                  <a:lnTo>
                    <a:pt x="100" y="1001"/>
                  </a:lnTo>
                  <a:cubicBezTo>
                    <a:pt x="134" y="1001"/>
                    <a:pt x="167" y="1001"/>
                    <a:pt x="200" y="968"/>
                  </a:cubicBezTo>
                  <a:lnTo>
                    <a:pt x="234" y="934"/>
                  </a:lnTo>
                  <a:cubicBezTo>
                    <a:pt x="267" y="934"/>
                    <a:pt x="301" y="901"/>
                    <a:pt x="301" y="868"/>
                  </a:cubicBezTo>
                  <a:cubicBezTo>
                    <a:pt x="334" y="868"/>
                    <a:pt x="334" y="834"/>
                    <a:pt x="367" y="801"/>
                  </a:cubicBezTo>
                  <a:cubicBezTo>
                    <a:pt x="367" y="834"/>
                    <a:pt x="367" y="834"/>
                    <a:pt x="367" y="834"/>
                  </a:cubicBezTo>
                  <a:lnTo>
                    <a:pt x="401" y="834"/>
                  </a:lnTo>
                  <a:lnTo>
                    <a:pt x="434" y="801"/>
                  </a:lnTo>
                  <a:lnTo>
                    <a:pt x="467" y="801"/>
                  </a:lnTo>
                  <a:cubicBezTo>
                    <a:pt x="467" y="768"/>
                    <a:pt x="467" y="768"/>
                    <a:pt x="467" y="734"/>
                  </a:cubicBezTo>
                  <a:lnTo>
                    <a:pt x="467" y="234"/>
                  </a:lnTo>
                  <a:cubicBezTo>
                    <a:pt x="467" y="200"/>
                    <a:pt x="467" y="167"/>
                    <a:pt x="467" y="100"/>
                  </a:cubicBezTo>
                  <a:cubicBezTo>
                    <a:pt x="467" y="67"/>
                    <a:pt x="434" y="67"/>
                    <a:pt x="434" y="34"/>
                  </a:cubicBezTo>
                  <a:cubicBezTo>
                    <a:pt x="401" y="0"/>
                    <a:pt x="367"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5" name="Google Shape;1245;p34"/>
            <p:cNvSpPr/>
            <p:nvPr/>
          </p:nvSpPr>
          <p:spPr>
            <a:xfrm>
              <a:off x="4137300" y="2370925"/>
              <a:ext cx="10850" cy="26250"/>
            </a:xfrm>
            <a:custGeom>
              <a:rect b="b" l="l" r="r" t="t"/>
              <a:pathLst>
                <a:path extrusionOk="0" h="1050" w="434">
                  <a:moveTo>
                    <a:pt x="334" y="1"/>
                  </a:moveTo>
                  <a:cubicBezTo>
                    <a:pt x="323" y="1"/>
                    <a:pt x="312" y="5"/>
                    <a:pt x="300" y="16"/>
                  </a:cubicBezTo>
                  <a:lnTo>
                    <a:pt x="234" y="16"/>
                  </a:lnTo>
                  <a:cubicBezTo>
                    <a:pt x="167" y="49"/>
                    <a:pt x="134" y="82"/>
                    <a:pt x="100" y="116"/>
                  </a:cubicBezTo>
                  <a:cubicBezTo>
                    <a:pt x="100" y="149"/>
                    <a:pt x="67" y="183"/>
                    <a:pt x="67" y="249"/>
                  </a:cubicBezTo>
                  <a:lnTo>
                    <a:pt x="67" y="183"/>
                  </a:lnTo>
                  <a:cubicBezTo>
                    <a:pt x="67" y="183"/>
                    <a:pt x="67" y="183"/>
                    <a:pt x="67" y="149"/>
                  </a:cubicBezTo>
                  <a:lnTo>
                    <a:pt x="34" y="149"/>
                  </a:lnTo>
                  <a:lnTo>
                    <a:pt x="0" y="183"/>
                  </a:lnTo>
                  <a:cubicBezTo>
                    <a:pt x="0" y="183"/>
                    <a:pt x="0" y="216"/>
                    <a:pt x="0" y="216"/>
                  </a:cubicBezTo>
                  <a:cubicBezTo>
                    <a:pt x="0" y="216"/>
                    <a:pt x="0" y="249"/>
                    <a:pt x="0" y="249"/>
                  </a:cubicBezTo>
                  <a:lnTo>
                    <a:pt x="0" y="1016"/>
                  </a:lnTo>
                  <a:cubicBezTo>
                    <a:pt x="0" y="1016"/>
                    <a:pt x="0" y="1016"/>
                    <a:pt x="0" y="1050"/>
                  </a:cubicBezTo>
                  <a:lnTo>
                    <a:pt x="34" y="1050"/>
                  </a:lnTo>
                  <a:cubicBezTo>
                    <a:pt x="67" y="1016"/>
                    <a:pt x="67" y="1016"/>
                    <a:pt x="67" y="1016"/>
                  </a:cubicBezTo>
                  <a:cubicBezTo>
                    <a:pt x="67" y="983"/>
                    <a:pt x="67" y="983"/>
                    <a:pt x="67" y="983"/>
                  </a:cubicBezTo>
                  <a:lnTo>
                    <a:pt x="67" y="516"/>
                  </a:lnTo>
                  <a:cubicBezTo>
                    <a:pt x="67" y="449"/>
                    <a:pt x="67" y="383"/>
                    <a:pt x="100" y="316"/>
                  </a:cubicBezTo>
                  <a:cubicBezTo>
                    <a:pt x="134" y="249"/>
                    <a:pt x="167" y="216"/>
                    <a:pt x="200" y="183"/>
                  </a:cubicBezTo>
                  <a:cubicBezTo>
                    <a:pt x="234" y="166"/>
                    <a:pt x="259" y="158"/>
                    <a:pt x="275" y="158"/>
                  </a:cubicBezTo>
                  <a:cubicBezTo>
                    <a:pt x="292" y="158"/>
                    <a:pt x="300" y="166"/>
                    <a:pt x="300" y="183"/>
                  </a:cubicBezTo>
                  <a:cubicBezTo>
                    <a:pt x="367" y="249"/>
                    <a:pt x="367" y="283"/>
                    <a:pt x="367" y="349"/>
                  </a:cubicBezTo>
                  <a:lnTo>
                    <a:pt x="367" y="783"/>
                  </a:lnTo>
                  <a:cubicBezTo>
                    <a:pt x="367" y="816"/>
                    <a:pt x="367" y="816"/>
                    <a:pt x="367" y="816"/>
                  </a:cubicBezTo>
                  <a:lnTo>
                    <a:pt x="434" y="816"/>
                  </a:lnTo>
                  <a:lnTo>
                    <a:pt x="434" y="783"/>
                  </a:lnTo>
                  <a:cubicBezTo>
                    <a:pt x="434" y="783"/>
                    <a:pt x="434" y="750"/>
                    <a:pt x="434" y="750"/>
                  </a:cubicBezTo>
                  <a:lnTo>
                    <a:pt x="434" y="249"/>
                  </a:lnTo>
                  <a:cubicBezTo>
                    <a:pt x="434" y="216"/>
                    <a:pt x="434" y="183"/>
                    <a:pt x="434" y="116"/>
                  </a:cubicBezTo>
                  <a:cubicBezTo>
                    <a:pt x="434" y="82"/>
                    <a:pt x="400" y="49"/>
                    <a:pt x="400" y="16"/>
                  </a:cubicBezTo>
                  <a:cubicBezTo>
                    <a:pt x="378" y="16"/>
                    <a:pt x="356"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6" name="Google Shape;1246;p34"/>
            <p:cNvSpPr/>
            <p:nvPr/>
          </p:nvSpPr>
          <p:spPr>
            <a:xfrm>
              <a:off x="4158150" y="2349625"/>
              <a:ext cx="14200" cy="33375"/>
            </a:xfrm>
            <a:custGeom>
              <a:rect b="b" l="l" r="r" t="t"/>
              <a:pathLst>
                <a:path extrusionOk="0" h="1335" w="568">
                  <a:moveTo>
                    <a:pt x="467" y="0"/>
                  </a:moveTo>
                  <a:lnTo>
                    <a:pt x="100" y="234"/>
                  </a:lnTo>
                  <a:lnTo>
                    <a:pt x="67" y="234"/>
                  </a:lnTo>
                  <a:cubicBezTo>
                    <a:pt x="67" y="267"/>
                    <a:pt x="67" y="267"/>
                    <a:pt x="67" y="267"/>
                  </a:cubicBezTo>
                  <a:lnTo>
                    <a:pt x="33" y="868"/>
                  </a:lnTo>
                  <a:lnTo>
                    <a:pt x="100" y="834"/>
                  </a:lnTo>
                  <a:lnTo>
                    <a:pt x="134" y="834"/>
                  </a:lnTo>
                  <a:lnTo>
                    <a:pt x="134" y="768"/>
                  </a:lnTo>
                  <a:cubicBezTo>
                    <a:pt x="167" y="768"/>
                    <a:pt x="167" y="734"/>
                    <a:pt x="200" y="701"/>
                  </a:cubicBezTo>
                  <a:cubicBezTo>
                    <a:pt x="200" y="701"/>
                    <a:pt x="234" y="668"/>
                    <a:pt x="267" y="668"/>
                  </a:cubicBezTo>
                  <a:cubicBezTo>
                    <a:pt x="267" y="668"/>
                    <a:pt x="300" y="634"/>
                    <a:pt x="334" y="634"/>
                  </a:cubicBezTo>
                  <a:lnTo>
                    <a:pt x="367" y="634"/>
                  </a:lnTo>
                  <a:cubicBezTo>
                    <a:pt x="400" y="668"/>
                    <a:pt x="400" y="668"/>
                    <a:pt x="400" y="701"/>
                  </a:cubicBezTo>
                  <a:cubicBezTo>
                    <a:pt x="434" y="734"/>
                    <a:pt x="434" y="768"/>
                    <a:pt x="400" y="801"/>
                  </a:cubicBezTo>
                  <a:cubicBezTo>
                    <a:pt x="434" y="834"/>
                    <a:pt x="434" y="868"/>
                    <a:pt x="400" y="901"/>
                  </a:cubicBezTo>
                  <a:cubicBezTo>
                    <a:pt x="400" y="934"/>
                    <a:pt x="400" y="968"/>
                    <a:pt x="367" y="1001"/>
                  </a:cubicBezTo>
                  <a:cubicBezTo>
                    <a:pt x="367" y="1035"/>
                    <a:pt x="334" y="1068"/>
                    <a:pt x="334" y="1101"/>
                  </a:cubicBezTo>
                  <a:cubicBezTo>
                    <a:pt x="300" y="1101"/>
                    <a:pt x="267" y="1135"/>
                    <a:pt x="267" y="1135"/>
                  </a:cubicBezTo>
                  <a:cubicBezTo>
                    <a:pt x="234" y="1151"/>
                    <a:pt x="209" y="1160"/>
                    <a:pt x="188" y="1160"/>
                  </a:cubicBezTo>
                  <a:cubicBezTo>
                    <a:pt x="167" y="1160"/>
                    <a:pt x="150" y="1151"/>
                    <a:pt x="134" y="1135"/>
                  </a:cubicBezTo>
                  <a:cubicBezTo>
                    <a:pt x="100" y="1135"/>
                    <a:pt x="67" y="1101"/>
                    <a:pt x="67" y="1035"/>
                  </a:cubicBezTo>
                  <a:lnTo>
                    <a:pt x="67" y="1101"/>
                  </a:lnTo>
                  <a:lnTo>
                    <a:pt x="0" y="1135"/>
                  </a:lnTo>
                  <a:cubicBezTo>
                    <a:pt x="0" y="1201"/>
                    <a:pt x="0" y="1235"/>
                    <a:pt x="33" y="1268"/>
                  </a:cubicBezTo>
                  <a:cubicBezTo>
                    <a:pt x="33" y="1301"/>
                    <a:pt x="67" y="1335"/>
                    <a:pt x="100" y="1335"/>
                  </a:cubicBezTo>
                  <a:lnTo>
                    <a:pt x="167" y="1335"/>
                  </a:lnTo>
                  <a:cubicBezTo>
                    <a:pt x="200" y="1335"/>
                    <a:pt x="267" y="1335"/>
                    <a:pt x="300" y="1301"/>
                  </a:cubicBezTo>
                  <a:cubicBezTo>
                    <a:pt x="334" y="1268"/>
                    <a:pt x="367" y="1235"/>
                    <a:pt x="400" y="1201"/>
                  </a:cubicBezTo>
                  <a:cubicBezTo>
                    <a:pt x="434" y="1168"/>
                    <a:pt x="467" y="1135"/>
                    <a:pt x="467" y="1068"/>
                  </a:cubicBezTo>
                  <a:cubicBezTo>
                    <a:pt x="500" y="1035"/>
                    <a:pt x="534" y="968"/>
                    <a:pt x="534" y="934"/>
                  </a:cubicBezTo>
                  <a:cubicBezTo>
                    <a:pt x="567" y="868"/>
                    <a:pt x="567" y="801"/>
                    <a:pt x="567" y="734"/>
                  </a:cubicBezTo>
                  <a:cubicBezTo>
                    <a:pt x="567" y="701"/>
                    <a:pt x="567" y="634"/>
                    <a:pt x="534" y="601"/>
                  </a:cubicBezTo>
                  <a:cubicBezTo>
                    <a:pt x="534" y="568"/>
                    <a:pt x="500" y="534"/>
                    <a:pt x="467" y="501"/>
                  </a:cubicBezTo>
                  <a:cubicBezTo>
                    <a:pt x="467" y="467"/>
                    <a:pt x="434" y="467"/>
                    <a:pt x="400" y="467"/>
                  </a:cubicBezTo>
                  <a:cubicBezTo>
                    <a:pt x="367" y="467"/>
                    <a:pt x="300" y="501"/>
                    <a:pt x="300" y="501"/>
                  </a:cubicBezTo>
                  <a:cubicBezTo>
                    <a:pt x="267" y="534"/>
                    <a:pt x="234" y="534"/>
                    <a:pt x="200" y="568"/>
                  </a:cubicBezTo>
                  <a:lnTo>
                    <a:pt x="167" y="634"/>
                  </a:lnTo>
                  <a:lnTo>
                    <a:pt x="167" y="334"/>
                  </a:lnTo>
                  <a:lnTo>
                    <a:pt x="467" y="134"/>
                  </a:lnTo>
                  <a:lnTo>
                    <a:pt x="500" y="134"/>
                  </a:lnTo>
                  <a:cubicBezTo>
                    <a:pt x="500" y="101"/>
                    <a:pt x="500" y="101"/>
                    <a:pt x="500" y="67"/>
                  </a:cubicBezTo>
                  <a:lnTo>
                    <a:pt x="500" y="34"/>
                  </a:lnTo>
                  <a:cubicBezTo>
                    <a:pt x="500" y="0"/>
                    <a:pt x="500" y="0"/>
                    <a:pt x="50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7" name="Google Shape;1247;p34"/>
            <p:cNvSpPr/>
            <p:nvPr/>
          </p:nvSpPr>
          <p:spPr>
            <a:xfrm>
              <a:off x="4173975" y="2368800"/>
              <a:ext cx="2525" cy="9200"/>
            </a:xfrm>
            <a:custGeom>
              <a:rect b="b" l="l" r="r" t="t"/>
              <a:pathLst>
                <a:path extrusionOk="0" h="368" w="101">
                  <a:moveTo>
                    <a:pt x="101" y="1"/>
                  </a:moveTo>
                  <a:lnTo>
                    <a:pt x="34" y="34"/>
                  </a:lnTo>
                  <a:cubicBezTo>
                    <a:pt x="34" y="34"/>
                    <a:pt x="34" y="67"/>
                    <a:pt x="1" y="67"/>
                  </a:cubicBezTo>
                  <a:cubicBezTo>
                    <a:pt x="1" y="101"/>
                    <a:pt x="1" y="101"/>
                    <a:pt x="1" y="134"/>
                  </a:cubicBezTo>
                  <a:lnTo>
                    <a:pt x="1" y="334"/>
                  </a:lnTo>
                  <a:cubicBezTo>
                    <a:pt x="1" y="334"/>
                    <a:pt x="1" y="334"/>
                    <a:pt x="1" y="368"/>
                  </a:cubicBezTo>
                  <a:lnTo>
                    <a:pt x="34" y="368"/>
                  </a:lnTo>
                  <a:cubicBezTo>
                    <a:pt x="34" y="334"/>
                    <a:pt x="34" y="334"/>
                    <a:pt x="68" y="334"/>
                  </a:cubicBezTo>
                  <a:lnTo>
                    <a:pt x="68" y="268"/>
                  </a:lnTo>
                  <a:lnTo>
                    <a:pt x="1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8" name="Google Shape;1248;p34"/>
            <p:cNvSpPr/>
            <p:nvPr/>
          </p:nvSpPr>
          <p:spPr>
            <a:xfrm>
              <a:off x="4189000" y="2332950"/>
              <a:ext cx="11700" cy="33375"/>
            </a:xfrm>
            <a:custGeom>
              <a:rect b="b" l="l" r="r" t="t"/>
              <a:pathLst>
                <a:path extrusionOk="0" h="1335" w="468">
                  <a:moveTo>
                    <a:pt x="334" y="0"/>
                  </a:moveTo>
                  <a:cubicBezTo>
                    <a:pt x="301" y="0"/>
                    <a:pt x="267" y="0"/>
                    <a:pt x="234" y="34"/>
                  </a:cubicBezTo>
                  <a:cubicBezTo>
                    <a:pt x="200" y="34"/>
                    <a:pt x="167" y="67"/>
                    <a:pt x="134" y="134"/>
                  </a:cubicBezTo>
                  <a:cubicBezTo>
                    <a:pt x="100" y="167"/>
                    <a:pt x="67" y="200"/>
                    <a:pt x="34" y="234"/>
                  </a:cubicBezTo>
                  <a:cubicBezTo>
                    <a:pt x="34" y="301"/>
                    <a:pt x="0" y="334"/>
                    <a:pt x="0" y="401"/>
                  </a:cubicBezTo>
                  <a:cubicBezTo>
                    <a:pt x="0" y="434"/>
                    <a:pt x="0" y="501"/>
                    <a:pt x="0" y="534"/>
                  </a:cubicBezTo>
                  <a:cubicBezTo>
                    <a:pt x="0" y="534"/>
                    <a:pt x="0" y="534"/>
                    <a:pt x="0" y="567"/>
                  </a:cubicBezTo>
                  <a:lnTo>
                    <a:pt x="34" y="534"/>
                  </a:lnTo>
                  <a:cubicBezTo>
                    <a:pt x="34" y="501"/>
                    <a:pt x="34" y="501"/>
                    <a:pt x="34" y="501"/>
                  </a:cubicBezTo>
                  <a:lnTo>
                    <a:pt x="34" y="401"/>
                  </a:lnTo>
                  <a:cubicBezTo>
                    <a:pt x="67" y="367"/>
                    <a:pt x="67" y="334"/>
                    <a:pt x="67" y="334"/>
                  </a:cubicBezTo>
                  <a:cubicBezTo>
                    <a:pt x="100" y="301"/>
                    <a:pt x="100" y="267"/>
                    <a:pt x="134" y="234"/>
                  </a:cubicBezTo>
                  <a:cubicBezTo>
                    <a:pt x="134" y="234"/>
                    <a:pt x="167" y="200"/>
                    <a:pt x="200" y="200"/>
                  </a:cubicBezTo>
                  <a:cubicBezTo>
                    <a:pt x="217" y="184"/>
                    <a:pt x="234" y="175"/>
                    <a:pt x="251" y="175"/>
                  </a:cubicBezTo>
                  <a:cubicBezTo>
                    <a:pt x="267" y="175"/>
                    <a:pt x="284" y="184"/>
                    <a:pt x="301" y="200"/>
                  </a:cubicBezTo>
                  <a:cubicBezTo>
                    <a:pt x="301" y="234"/>
                    <a:pt x="334" y="267"/>
                    <a:pt x="334" y="334"/>
                  </a:cubicBezTo>
                  <a:cubicBezTo>
                    <a:pt x="334" y="367"/>
                    <a:pt x="334" y="401"/>
                    <a:pt x="334" y="467"/>
                  </a:cubicBezTo>
                  <a:cubicBezTo>
                    <a:pt x="301" y="501"/>
                    <a:pt x="301" y="534"/>
                    <a:pt x="267" y="567"/>
                  </a:cubicBezTo>
                  <a:lnTo>
                    <a:pt x="0" y="1201"/>
                  </a:lnTo>
                  <a:lnTo>
                    <a:pt x="0" y="1235"/>
                  </a:lnTo>
                  <a:lnTo>
                    <a:pt x="0" y="1268"/>
                  </a:lnTo>
                  <a:lnTo>
                    <a:pt x="0" y="1335"/>
                  </a:lnTo>
                  <a:lnTo>
                    <a:pt x="467" y="1068"/>
                  </a:lnTo>
                  <a:cubicBezTo>
                    <a:pt x="467" y="1034"/>
                    <a:pt x="467" y="1034"/>
                    <a:pt x="467" y="1001"/>
                  </a:cubicBezTo>
                  <a:lnTo>
                    <a:pt x="467" y="968"/>
                  </a:lnTo>
                  <a:cubicBezTo>
                    <a:pt x="467" y="934"/>
                    <a:pt x="467" y="934"/>
                    <a:pt x="467" y="934"/>
                  </a:cubicBezTo>
                  <a:lnTo>
                    <a:pt x="134" y="1134"/>
                  </a:lnTo>
                  <a:lnTo>
                    <a:pt x="134" y="1134"/>
                  </a:lnTo>
                  <a:lnTo>
                    <a:pt x="367" y="634"/>
                  </a:lnTo>
                  <a:cubicBezTo>
                    <a:pt x="401" y="601"/>
                    <a:pt x="401" y="567"/>
                    <a:pt x="401" y="534"/>
                  </a:cubicBezTo>
                  <a:cubicBezTo>
                    <a:pt x="434" y="501"/>
                    <a:pt x="434" y="467"/>
                    <a:pt x="434" y="434"/>
                  </a:cubicBezTo>
                  <a:cubicBezTo>
                    <a:pt x="467" y="401"/>
                    <a:pt x="467" y="367"/>
                    <a:pt x="467" y="334"/>
                  </a:cubicBezTo>
                  <a:cubicBezTo>
                    <a:pt x="467" y="301"/>
                    <a:pt x="467" y="267"/>
                    <a:pt x="467" y="234"/>
                  </a:cubicBezTo>
                  <a:cubicBezTo>
                    <a:pt x="467" y="200"/>
                    <a:pt x="467" y="167"/>
                    <a:pt x="467" y="100"/>
                  </a:cubicBezTo>
                  <a:cubicBezTo>
                    <a:pt x="467" y="67"/>
                    <a:pt x="434" y="34"/>
                    <a:pt x="434" y="34"/>
                  </a:cubicBezTo>
                  <a:cubicBezTo>
                    <a:pt x="401" y="0"/>
                    <a:pt x="367"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9" name="Google Shape;1249;p34"/>
            <p:cNvSpPr/>
            <p:nvPr/>
          </p:nvSpPr>
          <p:spPr>
            <a:xfrm>
              <a:off x="4204000" y="2323775"/>
              <a:ext cx="13375" cy="31700"/>
            </a:xfrm>
            <a:custGeom>
              <a:rect b="b" l="l" r="r" t="t"/>
              <a:pathLst>
                <a:path extrusionOk="0" h="1268" w="535">
                  <a:moveTo>
                    <a:pt x="347" y="142"/>
                  </a:moveTo>
                  <a:cubicBezTo>
                    <a:pt x="368" y="142"/>
                    <a:pt x="384" y="150"/>
                    <a:pt x="401" y="167"/>
                  </a:cubicBezTo>
                  <a:cubicBezTo>
                    <a:pt x="434" y="234"/>
                    <a:pt x="434" y="301"/>
                    <a:pt x="434" y="401"/>
                  </a:cubicBezTo>
                  <a:lnTo>
                    <a:pt x="434" y="668"/>
                  </a:lnTo>
                  <a:cubicBezTo>
                    <a:pt x="434" y="768"/>
                    <a:pt x="434" y="868"/>
                    <a:pt x="401" y="934"/>
                  </a:cubicBezTo>
                  <a:cubicBezTo>
                    <a:pt x="368" y="1001"/>
                    <a:pt x="334" y="1068"/>
                    <a:pt x="268" y="1101"/>
                  </a:cubicBezTo>
                  <a:cubicBezTo>
                    <a:pt x="234" y="1118"/>
                    <a:pt x="209" y="1126"/>
                    <a:pt x="188" y="1126"/>
                  </a:cubicBezTo>
                  <a:cubicBezTo>
                    <a:pt x="168" y="1126"/>
                    <a:pt x="151" y="1118"/>
                    <a:pt x="134" y="1101"/>
                  </a:cubicBezTo>
                  <a:cubicBezTo>
                    <a:pt x="101" y="1034"/>
                    <a:pt x="67" y="968"/>
                    <a:pt x="101" y="868"/>
                  </a:cubicBezTo>
                  <a:lnTo>
                    <a:pt x="101" y="601"/>
                  </a:lnTo>
                  <a:cubicBezTo>
                    <a:pt x="101" y="501"/>
                    <a:pt x="101" y="401"/>
                    <a:pt x="134" y="334"/>
                  </a:cubicBezTo>
                  <a:cubicBezTo>
                    <a:pt x="168" y="267"/>
                    <a:pt x="201" y="201"/>
                    <a:pt x="268" y="167"/>
                  </a:cubicBezTo>
                  <a:cubicBezTo>
                    <a:pt x="301" y="150"/>
                    <a:pt x="326" y="142"/>
                    <a:pt x="347" y="142"/>
                  </a:cubicBezTo>
                  <a:close/>
                  <a:moveTo>
                    <a:pt x="401" y="0"/>
                  </a:moveTo>
                  <a:cubicBezTo>
                    <a:pt x="368" y="0"/>
                    <a:pt x="301" y="0"/>
                    <a:pt x="268" y="34"/>
                  </a:cubicBezTo>
                  <a:cubicBezTo>
                    <a:pt x="234" y="67"/>
                    <a:pt x="201" y="100"/>
                    <a:pt x="168" y="134"/>
                  </a:cubicBezTo>
                  <a:cubicBezTo>
                    <a:pt x="134" y="167"/>
                    <a:pt x="101" y="234"/>
                    <a:pt x="67" y="301"/>
                  </a:cubicBezTo>
                  <a:cubicBezTo>
                    <a:pt x="34" y="334"/>
                    <a:pt x="34" y="401"/>
                    <a:pt x="34" y="467"/>
                  </a:cubicBezTo>
                  <a:cubicBezTo>
                    <a:pt x="1" y="534"/>
                    <a:pt x="1" y="601"/>
                    <a:pt x="34" y="668"/>
                  </a:cubicBezTo>
                  <a:lnTo>
                    <a:pt x="34" y="934"/>
                  </a:lnTo>
                  <a:cubicBezTo>
                    <a:pt x="1" y="1001"/>
                    <a:pt x="1" y="1068"/>
                    <a:pt x="34" y="1101"/>
                  </a:cubicBezTo>
                  <a:cubicBezTo>
                    <a:pt x="34" y="1168"/>
                    <a:pt x="34" y="1201"/>
                    <a:pt x="67" y="1235"/>
                  </a:cubicBezTo>
                  <a:cubicBezTo>
                    <a:pt x="101" y="1268"/>
                    <a:pt x="134" y="1268"/>
                    <a:pt x="168" y="1268"/>
                  </a:cubicBezTo>
                  <a:cubicBezTo>
                    <a:pt x="201" y="1268"/>
                    <a:pt x="234" y="1268"/>
                    <a:pt x="268" y="1235"/>
                  </a:cubicBezTo>
                  <a:cubicBezTo>
                    <a:pt x="334" y="1201"/>
                    <a:pt x="368" y="1168"/>
                    <a:pt x="401" y="1135"/>
                  </a:cubicBezTo>
                  <a:cubicBezTo>
                    <a:pt x="434" y="1101"/>
                    <a:pt x="468" y="1034"/>
                    <a:pt x="501" y="1001"/>
                  </a:cubicBezTo>
                  <a:cubicBezTo>
                    <a:pt x="501" y="934"/>
                    <a:pt x="534" y="868"/>
                    <a:pt x="534" y="801"/>
                  </a:cubicBezTo>
                  <a:cubicBezTo>
                    <a:pt x="534" y="734"/>
                    <a:pt x="534" y="668"/>
                    <a:pt x="534" y="634"/>
                  </a:cubicBezTo>
                  <a:lnTo>
                    <a:pt x="534" y="467"/>
                  </a:lnTo>
                  <a:lnTo>
                    <a:pt x="534" y="334"/>
                  </a:lnTo>
                  <a:cubicBezTo>
                    <a:pt x="534" y="267"/>
                    <a:pt x="534" y="234"/>
                    <a:pt x="534" y="167"/>
                  </a:cubicBezTo>
                  <a:cubicBezTo>
                    <a:pt x="534" y="134"/>
                    <a:pt x="501" y="67"/>
                    <a:pt x="501" y="34"/>
                  </a:cubicBezTo>
                  <a:cubicBezTo>
                    <a:pt x="468" y="0"/>
                    <a:pt x="434"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0" name="Google Shape;1250;p34"/>
            <p:cNvSpPr/>
            <p:nvPr/>
          </p:nvSpPr>
          <p:spPr>
            <a:xfrm>
              <a:off x="4221525" y="2314600"/>
              <a:ext cx="12525" cy="33375"/>
            </a:xfrm>
            <a:custGeom>
              <a:rect b="b" l="l" r="r" t="t"/>
              <a:pathLst>
                <a:path extrusionOk="0" h="1335" w="501">
                  <a:moveTo>
                    <a:pt x="367" y="0"/>
                  </a:moveTo>
                  <a:cubicBezTo>
                    <a:pt x="334" y="0"/>
                    <a:pt x="300" y="0"/>
                    <a:pt x="267" y="34"/>
                  </a:cubicBezTo>
                  <a:cubicBezTo>
                    <a:pt x="200" y="34"/>
                    <a:pt x="167" y="67"/>
                    <a:pt x="134" y="101"/>
                  </a:cubicBezTo>
                  <a:cubicBezTo>
                    <a:pt x="100" y="167"/>
                    <a:pt x="100" y="201"/>
                    <a:pt x="67" y="234"/>
                  </a:cubicBezTo>
                  <a:cubicBezTo>
                    <a:pt x="34" y="301"/>
                    <a:pt x="34" y="334"/>
                    <a:pt x="34" y="401"/>
                  </a:cubicBezTo>
                  <a:cubicBezTo>
                    <a:pt x="0" y="434"/>
                    <a:pt x="0" y="467"/>
                    <a:pt x="34" y="534"/>
                  </a:cubicBezTo>
                  <a:lnTo>
                    <a:pt x="67" y="534"/>
                  </a:lnTo>
                  <a:lnTo>
                    <a:pt x="67" y="501"/>
                  </a:lnTo>
                  <a:cubicBezTo>
                    <a:pt x="67" y="501"/>
                    <a:pt x="67" y="467"/>
                    <a:pt x="67" y="467"/>
                  </a:cubicBezTo>
                  <a:lnTo>
                    <a:pt x="67" y="367"/>
                  </a:lnTo>
                  <a:cubicBezTo>
                    <a:pt x="67" y="334"/>
                    <a:pt x="100" y="334"/>
                    <a:pt x="100" y="301"/>
                  </a:cubicBezTo>
                  <a:cubicBezTo>
                    <a:pt x="100" y="267"/>
                    <a:pt x="134" y="234"/>
                    <a:pt x="134" y="234"/>
                  </a:cubicBezTo>
                  <a:cubicBezTo>
                    <a:pt x="167" y="201"/>
                    <a:pt x="200" y="167"/>
                    <a:pt x="200" y="167"/>
                  </a:cubicBezTo>
                  <a:cubicBezTo>
                    <a:pt x="234" y="151"/>
                    <a:pt x="259" y="142"/>
                    <a:pt x="280" y="142"/>
                  </a:cubicBezTo>
                  <a:cubicBezTo>
                    <a:pt x="300" y="142"/>
                    <a:pt x="317" y="151"/>
                    <a:pt x="334" y="167"/>
                  </a:cubicBezTo>
                  <a:cubicBezTo>
                    <a:pt x="334" y="201"/>
                    <a:pt x="367" y="234"/>
                    <a:pt x="367" y="301"/>
                  </a:cubicBezTo>
                  <a:cubicBezTo>
                    <a:pt x="367" y="334"/>
                    <a:pt x="367" y="367"/>
                    <a:pt x="367" y="434"/>
                  </a:cubicBezTo>
                  <a:cubicBezTo>
                    <a:pt x="334" y="467"/>
                    <a:pt x="334" y="501"/>
                    <a:pt x="300" y="534"/>
                  </a:cubicBezTo>
                  <a:lnTo>
                    <a:pt x="34" y="1168"/>
                  </a:lnTo>
                  <a:lnTo>
                    <a:pt x="0" y="1235"/>
                  </a:lnTo>
                  <a:lnTo>
                    <a:pt x="0" y="1268"/>
                  </a:lnTo>
                  <a:lnTo>
                    <a:pt x="0" y="1335"/>
                  </a:lnTo>
                  <a:lnTo>
                    <a:pt x="467" y="1068"/>
                  </a:lnTo>
                  <a:lnTo>
                    <a:pt x="501" y="1068"/>
                  </a:lnTo>
                  <a:cubicBezTo>
                    <a:pt x="501" y="1035"/>
                    <a:pt x="501" y="1035"/>
                    <a:pt x="501" y="1001"/>
                  </a:cubicBezTo>
                  <a:lnTo>
                    <a:pt x="501" y="968"/>
                  </a:lnTo>
                  <a:cubicBezTo>
                    <a:pt x="501" y="934"/>
                    <a:pt x="501" y="934"/>
                    <a:pt x="501" y="934"/>
                  </a:cubicBezTo>
                  <a:lnTo>
                    <a:pt x="467" y="934"/>
                  </a:lnTo>
                  <a:lnTo>
                    <a:pt x="134" y="1135"/>
                  </a:lnTo>
                  <a:lnTo>
                    <a:pt x="401" y="634"/>
                  </a:lnTo>
                  <a:cubicBezTo>
                    <a:pt x="401" y="601"/>
                    <a:pt x="401" y="568"/>
                    <a:pt x="434" y="534"/>
                  </a:cubicBezTo>
                  <a:cubicBezTo>
                    <a:pt x="467" y="501"/>
                    <a:pt x="467" y="467"/>
                    <a:pt x="467" y="434"/>
                  </a:cubicBezTo>
                  <a:cubicBezTo>
                    <a:pt x="467" y="401"/>
                    <a:pt x="467" y="367"/>
                    <a:pt x="501" y="334"/>
                  </a:cubicBezTo>
                  <a:cubicBezTo>
                    <a:pt x="501" y="301"/>
                    <a:pt x="501" y="267"/>
                    <a:pt x="501" y="234"/>
                  </a:cubicBezTo>
                  <a:cubicBezTo>
                    <a:pt x="501" y="201"/>
                    <a:pt x="501" y="134"/>
                    <a:pt x="501" y="101"/>
                  </a:cubicBezTo>
                  <a:cubicBezTo>
                    <a:pt x="467" y="67"/>
                    <a:pt x="467" y="34"/>
                    <a:pt x="434" y="34"/>
                  </a:cubicBezTo>
                  <a:cubicBezTo>
                    <a:pt x="434" y="0"/>
                    <a:pt x="401"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1" name="Google Shape;1251;p34"/>
            <p:cNvSpPr/>
            <p:nvPr/>
          </p:nvSpPr>
          <p:spPr>
            <a:xfrm>
              <a:off x="4237375" y="2303750"/>
              <a:ext cx="13350" cy="32550"/>
            </a:xfrm>
            <a:custGeom>
              <a:rect b="b" l="l" r="r" t="t"/>
              <a:pathLst>
                <a:path extrusionOk="0" h="1302" w="534">
                  <a:moveTo>
                    <a:pt x="334" y="176"/>
                  </a:moveTo>
                  <a:cubicBezTo>
                    <a:pt x="359" y="176"/>
                    <a:pt x="384" y="184"/>
                    <a:pt x="400" y="201"/>
                  </a:cubicBezTo>
                  <a:cubicBezTo>
                    <a:pt x="434" y="268"/>
                    <a:pt x="434" y="334"/>
                    <a:pt x="434" y="401"/>
                  </a:cubicBezTo>
                  <a:lnTo>
                    <a:pt x="434" y="701"/>
                  </a:lnTo>
                  <a:cubicBezTo>
                    <a:pt x="434" y="801"/>
                    <a:pt x="400" y="868"/>
                    <a:pt x="400" y="968"/>
                  </a:cubicBezTo>
                  <a:cubicBezTo>
                    <a:pt x="367" y="1035"/>
                    <a:pt x="300" y="1068"/>
                    <a:pt x="267" y="1102"/>
                  </a:cubicBezTo>
                  <a:cubicBezTo>
                    <a:pt x="234" y="1118"/>
                    <a:pt x="209" y="1127"/>
                    <a:pt x="188" y="1127"/>
                  </a:cubicBezTo>
                  <a:cubicBezTo>
                    <a:pt x="167" y="1127"/>
                    <a:pt x="150" y="1118"/>
                    <a:pt x="133" y="1102"/>
                  </a:cubicBezTo>
                  <a:cubicBezTo>
                    <a:pt x="100" y="1035"/>
                    <a:pt x="67" y="968"/>
                    <a:pt x="67" y="901"/>
                  </a:cubicBezTo>
                  <a:lnTo>
                    <a:pt x="67" y="601"/>
                  </a:lnTo>
                  <a:cubicBezTo>
                    <a:pt x="67" y="535"/>
                    <a:pt x="100" y="434"/>
                    <a:pt x="133" y="368"/>
                  </a:cubicBezTo>
                  <a:cubicBezTo>
                    <a:pt x="167" y="301"/>
                    <a:pt x="200" y="234"/>
                    <a:pt x="267" y="201"/>
                  </a:cubicBezTo>
                  <a:cubicBezTo>
                    <a:pt x="284" y="184"/>
                    <a:pt x="309" y="176"/>
                    <a:pt x="334" y="176"/>
                  </a:cubicBezTo>
                  <a:close/>
                  <a:moveTo>
                    <a:pt x="400" y="1"/>
                  </a:moveTo>
                  <a:cubicBezTo>
                    <a:pt x="334" y="1"/>
                    <a:pt x="300" y="34"/>
                    <a:pt x="267" y="68"/>
                  </a:cubicBezTo>
                  <a:cubicBezTo>
                    <a:pt x="234" y="68"/>
                    <a:pt x="167" y="101"/>
                    <a:pt x="133" y="168"/>
                  </a:cubicBezTo>
                  <a:cubicBezTo>
                    <a:pt x="100" y="201"/>
                    <a:pt x="67" y="268"/>
                    <a:pt x="67" y="301"/>
                  </a:cubicBezTo>
                  <a:cubicBezTo>
                    <a:pt x="33" y="368"/>
                    <a:pt x="33" y="434"/>
                    <a:pt x="0" y="468"/>
                  </a:cubicBezTo>
                  <a:cubicBezTo>
                    <a:pt x="0" y="535"/>
                    <a:pt x="0" y="601"/>
                    <a:pt x="0" y="668"/>
                  </a:cubicBezTo>
                  <a:lnTo>
                    <a:pt x="0" y="968"/>
                  </a:lnTo>
                  <a:cubicBezTo>
                    <a:pt x="0" y="1002"/>
                    <a:pt x="0" y="1068"/>
                    <a:pt x="0" y="1135"/>
                  </a:cubicBezTo>
                  <a:cubicBezTo>
                    <a:pt x="33" y="1168"/>
                    <a:pt x="33" y="1202"/>
                    <a:pt x="67" y="1235"/>
                  </a:cubicBezTo>
                  <a:cubicBezTo>
                    <a:pt x="67" y="1268"/>
                    <a:pt x="100" y="1302"/>
                    <a:pt x="133" y="1302"/>
                  </a:cubicBezTo>
                  <a:cubicBezTo>
                    <a:pt x="200" y="1302"/>
                    <a:pt x="234" y="1268"/>
                    <a:pt x="267" y="1268"/>
                  </a:cubicBezTo>
                  <a:cubicBezTo>
                    <a:pt x="334" y="1235"/>
                    <a:pt x="367" y="1202"/>
                    <a:pt x="400" y="1168"/>
                  </a:cubicBezTo>
                  <a:cubicBezTo>
                    <a:pt x="434" y="1102"/>
                    <a:pt x="467" y="1068"/>
                    <a:pt x="467" y="1002"/>
                  </a:cubicBezTo>
                  <a:cubicBezTo>
                    <a:pt x="500" y="935"/>
                    <a:pt x="534" y="901"/>
                    <a:pt x="534" y="835"/>
                  </a:cubicBezTo>
                  <a:cubicBezTo>
                    <a:pt x="534" y="768"/>
                    <a:pt x="534" y="701"/>
                    <a:pt x="534" y="635"/>
                  </a:cubicBezTo>
                  <a:lnTo>
                    <a:pt x="534" y="368"/>
                  </a:lnTo>
                  <a:cubicBezTo>
                    <a:pt x="534" y="301"/>
                    <a:pt x="534" y="234"/>
                    <a:pt x="534" y="168"/>
                  </a:cubicBezTo>
                  <a:cubicBezTo>
                    <a:pt x="534" y="134"/>
                    <a:pt x="500" y="101"/>
                    <a:pt x="467" y="68"/>
                  </a:cubicBezTo>
                  <a:cubicBezTo>
                    <a:pt x="467" y="34"/>
                    <a:pt x="434" y="34"/>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2" name="Google Shape;1252;p34"/>
            <p:cNvSpPr/>
            <p:nvPr/>
          </p:nvSpPr>
          <p:spPr>
            <a:xfrm>
              <a:off x="4311575" y="2257900"/>
              <a:ext cx="15875" cy="37550"/>
            </a:xfrm>
            <a:custGeom>
              <a:rect b="b" l="l" r="r" t="t"/>
              <a:pathLst>
                <a:path extrusionOk="0" h="1502" w="635">
                  <a:moveTo>
                    <a:pt x="601" y="0"/>
                  </a:moveTo>
                  <a:lnTo>
                    <a:pt x="568" y="34"/>
                  </a:lnTo>
                  <a:cubicBezTo>
                    <a:pt x="535" y="34"/>
                    <a:pt x="535" y="34"/>
                    <a:pt x="535" y="67"/>
                  </a:cubicBezTo>
                  <a:cubicBezTo>
                    <a:pt x="535" y="67"/>
                    <a:pt x="535" y="100"/>
                    <a:pt x="535" y="100"/>
                  </a:cubicBezTo>
                  <a:lnTo>
                    <a:pt x="301" y="867"/>
                  </a:lnTo>
                  <a:lnTo>
                    <a:pt x="101" y="334"/>
                  </a:lnTo>
                  <a:lnTo>
                    <a:pt x="101" y="300"/>
                  </a:lnTo>
                  <a:lnTo>
                    <a:pt x="68" y="300"/>
                  </a:lnTo>
                  <a:lnTo>
                    <a:pt x="34" y="334"/>
                  </a:lnTo>
                  <a:lnTo>
                    <a:pt x="1" y="367"/>
                  </a:lnTo>
                  <a:cubicBezTo>
                    <a:pt x="1" y="367"/>
                    <a:pt x="1" y="400"/>
                    <a:pt x="1" y="400"/>
                  </a:cubicBezTo>
                  <a:lnTo>
                    <a:pt x="1" y="1501"/>
                  </a:lnTo>
                  <a:lnTo>
                    <a:pt x="68" y="1501"/>
                  </a:lnTo>
                  <a:cubicBezTo>
                    <a:pt x="68" y="1468"/>
                    <a:pt x="68" y="1468"/>
                    <a:pt x="68" y="1468"/>
                  </a:cubicBezTo>
                  <a:cubicBezTo>
                    <a:pt x="68" y="1435"/>
                    <a:pt x="68" y="1435"/>
                    <a:pt x="68" y="1435"/>
                  </a:cubicBezTo>
                  <a:lnTo>
                    <a:pt x="68" y="634"/>
                  </a:lnTo>
                  <a:lnTo>
                    <a:pt x="234" y="1034"/>
                  </a:lnTo>
                  <a:cubicBezTo>
                    <a:pt x="268" y="1068"/>
                    <a:pt x="268" y="1068"/>
                    <a:pt x="268" y="1068"/>
                  </a:cubicBezTo>
                  <a:lnTo>
                    <a:pt x="301" y="1068"/>
                  </a:lnTo>
                  <a:lnTo>
                    <a:pt x="334" y="1034"/>
                  </a:lnTo>
                  <a:lnTo>
                    <a:pt x="368" y="1034"/>
                  </a:lnTo>
                  <a:cubicBezTo>
                    <a:pt x="368" y="1001"/>
                    <a:pt x="368" y="968"/>
                    <a:pt x="368" y="968"/>
                  </a:cubicBezTo>
                  <a:lnTo>
                    <a:pt x="535" y="367"/>
                  </a:lnTo>
                  <a:lnTo>
                    <a:pt x="535" y="1168"/>
                  </a:lnTo>
                  <a:cubicBezTo>
                    <a:pt x="535" y="1168"/>
                    <a:pt x="535" y="1168"/>
                    <a:pt x="535" y="1201"/>
                  </a:cubicBezTo>
                  <a:lnTo>
                    <a:pt x="568" y="1201"/>
                  </a:lnTo>
                  <a:lnTo>
                    <a:pt x="601" y="1168"/>
                  </a:lnTo>
                  <a:cubicBezTo>
                    <a:pt x="601" y="1168"/>
                    <a:pt x="635" y="1134"/>
                    <a:pt x="635" y="1134"/>
                  </a:cubicBezTo>
                  <a:cubicBezTo>
                    <a:pt x="635" y="1134"/>
                    <a:pt x="635" y="1101"/>
                    <a:pt x="635" y="1101"/>
                  </a:cubicBezTo>
                  <a:lnTo>
                    <a:pt x="635" y="34"/>
                  </a:lnTo>
                  <a:cubicBezTo>
                    <a:pt x="635" y="0"/>
                    <a:pt x="635" y="0"/>
                    <a:pt x="6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3" name="Google Shape;1253;p34"/>
            <p:cNvSpPr/>
            <p:nvPr/>
          </p:nvSpPr>
          <p:spPr>
            <a:xfrm>
              <a:off x="4330775" y="2257050"/>
              <a:ext cx="11700" cy="25050"/>
            </a:xfrm>
            <a:custGeom>
              <a:rect b="b" l="l" r="r" t="t"/>
              <a:pathLst>
                <a:path extrusionOk="0" h="1002" w="468">
                  <a:moveTo>
                    <a:pt x="367" y="468"/>
                  </a:moveTo>
                  <a:lnTo>
                    <a:pt x="367" y="501"/>
                  </a:lnTo>
                  <a:cubicBezTo>
                    <a:pt x="367" y="535"/>
                    <a:pt x="367" y="601"/>
                    <a:pt x="367" y="635"/>
                  </a:cubicBezTo>
                  <a:cubicBezTo>
                    <a:pt x="367" y="668"/>
                    <a:pt x="367" y="701"/>
                    <a:pt x="334" y="735"/>
                  </a:cubicBezTo>
                  <a:cubicBezTo>
                    <a:pt x="334" y="735"/>
                    <a:pt x="300" y="768"/>
                    <a:pt x="300" y="801"/>
                  </a:cubicBezTo>
                  <a:cubicBezTo>
                    <a:pt x="267" y="835"/>
                    <a:pt x="234" y="835"/>
                    <a:pt x="200" y="868"/>
                  </a:cubicBezTo>
                  <a:lnTo>
                    <a:pt x="100" y="868"/>
                  </a:lnTo>
                  <a:lnTo>
                    <a:pt x="100" y="835"/>
                  </a:lnTo>
                  <a:cubicBezTo>
                    <a:pt x="100" y="835"/>
                    <a:pt x="100" y="835"/>
                    <a:pt x="100" y="801"/>
                  </a:cubicBezTo>
                  <a:cubicBezTo>
                    <a:pt x="100" y="768"/>
                    <a:pt x="100" y="735"/>
                    <a:pt x="133" y="701"/>
                  </a:cubicBezTo>
                  <a:cubicBezTo>
                    <a:pt x="167" y="635"/>
                    <a:pt x="200" y="601"/>
                    <a:pt x="267" y="568"/>
                  </a:cubicBezTo>
                  <a:lnTo>
                    <a:pt x="367" y="468"/>
                  </a:lnTo>
                  <a:close/>
                  <a:moveTo>
                    <a:pt x="334" y="1"/>
                  </a:moveTo>
                  <a:cubicBezTo>
                    <a:pt x="300" y="1"/>
                    <a:pt x="267" y="1"/>
                    <a:pt x="267" y="34"/>
                  </a:cubicBezTo>
                  <a:cubicBezTo>
                    <a:pt x="234" y="34"/>
                    <a:pt x="200" y="68"/>
                    <a:pt x="167" y="101"/>
                  </a:cubicBezTo>
                  <a:lnTo>
                    <a:pt x="100" y="168"/>
                  </a:lnTo>
                  <a:cubicBezTo>
                    <a:pt x="100" y="201"/>
                    <a:pt x="67" y="234"/>
                    <a:pt x="67" y="268"/>
                  </a:cubicBezTo>
                  <a:cubicBezTo>
                    <a:pt x="67" y="301"/>
                    <a:pt x="67" y="334"/>
                    <a:pt x="67" y="368"/>
                  </a:cubicBezTo>
                  <a:lnTo>
                    <a:pt x="67" y="401"/>
                  </a:lnTo>
                  <a:lnTo>
                    <a:pt x="133" y="401"/>
                  </a:lnTo>
                  <a:lnTo>
                    <a:pt x="133" y="368"/>
                  </a:lnTo>
                  <a:cubicBezTo>
                    <a:pt x="133" y="334"/>
                    <a:pt x="167" y="301"/>
                    <a:pt x="167" y="268"/>
                  </a:cubicBezTo>
                  <a:cubicBezTo>
                    <a:pt x="200" y="234"/>
                    <a:pt x="234" y="234"/>
                    <a:pt x="234" y="201"/>
                  </a:cubicBezTo>
                  <a:lnTo>
                    <a:pt x="334" y="201"/>
                  </a:lnTo>
                  <a:cubicBezTo>
                    <a:pt x="367" y="234"/>
                    <a:pt x="367" y="268"/>
                    <a:pt x="367" y="301"/>
                  </a:cubicBezTo>
                  <a:lnTo>
                    <a:pt x="367" y="334"/>
                  </a:lnTo>
                  <a:lnTo>
                    <a:pt x="234" y="468"/>
                  </a:lnTo>
                  <a:lnTo>
                    <a:pt x="133" y="535"/>
                  </a:lnTo>
                  <a:cubicBezTo>
                    <a:pt x="100" y="568"/>
                    <a:pt x="67" y="601"/>
                    <a:pt x="67" y="635"/>
                  </a:cubicBezTo>
                  <a:cubicBezTo>
                    <a:pt x="33" y="668"/>
                    <a:pt x="33" y="735"/>
                    <a:pt x="33" y="768"/>
                  </a:cubicBezTo>
                  <a:cubicBezTo>
                    <a:pt x="0" y="801"/>
                    <a:pt x="0" y="835"/>
                    <a:pt x="33" y="901"/>
                  </a:cubicBezTo>
                  <a:cubicBezTo>
                    <a:pt x="0" y="901"/>
                    <a:pt x="0" y="935"/>
                    <a:pt x="33" y="935"/>
                  </a:cubicBezTo>
                  <a:cubicBezTo>
                    <a:pt x="33" y="968"/>
                    <a:pt x="33" y="968"/>
                    <a:pt x="67" y="1002"/>
                  </a:cubicBezTo>
                  <a:lnTo>
                    <a:pt x="100" y="1002"/>
                  </a:lnTo>
                  <a:cubicBezTo>
                    <a:pt x="133" y="1002"/>
                    <a:pt x="167" y="968"/>
                    <a:pt x="200" y="968"/>
                  </a:cubicBezTo>
                  <a:cubicBezTo>
                    <a:pt x="200" y="968"/>
                    <a:pt x="234" y="935"/>
                    <a:pt x="234" y="935"/>
                  </a:cubicBezTo>
                  <a:cubicBezTo>
                    <a:pt x="267" y="901"/>
                    <a:pt x="300" y="901"/>
                    <a:pt x="300" y="868"/>
                  </a:cubicBezTo>
                  <a:cubicBezTo>
                    <a:pt x="334" y="835"/>
                    <a:pt x="334" y="835"/>
                    <a:pt x="367" y="801"/>
                  </a:cubicBezTo>
                  <a:cubicBezTo>
                    <a:pt x="367" y="801"/>
                    <a:pt x="367" y="801"/>
                    <a:pt x="367" y="835"/>
                  </a:cubicBezTo>
                  <a:lnTo>
                    <a:pt x="400" y="835"/>
                  </a:lnTo>
                  <a:lnTo>
                    <a:pt x="434" y="801"/>
                  </a:lnTo>
                  <a:lnTo>
                    <a:pt x="467" y="768"/>
                  </a:lnTo>
                  <a:cubicBezTo>
                    <a:pt x="467" y="768"/>
                    <a:pt x="467" y="735"/>
                    <a:pt x="467" y="735"/>
                  </a:cubicBezTo>
                  <a:lnTo>
                    <a:pt x="467" y="234"/>
                  </a:lnTo>
                  <a:cubicBezTo>
                    <a:pt x="467" y="201"/>
                    <a:pt x="467" y="134"/>
                    <a:pt x="467" y="101"/>
                  </a:cubicBezTo>
                  <a:cubicBezTo>
                    <a:pt x="467" y="68"/>
                    <a:pt x="434" y="34"/>
                    <a:pt x="400" y="34"/>
                  </a:cubicBezTo>
                  <a:cubicBezTo>
                    <a:pt x="400" y="1"/>
                    <a:pt x="367" y="1"/>
                    <a:pt x="3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4" name="Google Shape;1254;p34"/>
            <p:cNvSpPr/>
            <p:nvPr/>
          </p:nvSpPr>
          <p:spPr>
            <a:xfrm>
              <a:off x="4346600" y="2247875"/>
              <a:ext cx="11700" cy="34225"/>
            </a:xfrm>
            <a:custGeom>
              <a:rect b="b" l="l" r="r" t="t"/>
              <a:pathLst>
                <a:path extrusionOk="0" h="1369" w="468">
                  <a:moveTo>
                    <a:pt x="401" y="1"/>
                  </a:moveTo>
                  <a:lnTo>
                    <a:pt x="401" y="34"/>
                  </a:lnTo>
                  <a:cubicBezTo>
                    <a:pt x="401" y="34"/>
                    <a:pt x="401" y="68"/>
                    <a:pt x="401" y="68"/>
                  </a:cubicBezTo>
                  <a:lnTo>
                    <a:pt x="234" y="735"/>
                  </a:lnTo>
                  <a:lnTo>
                    <a:pt x="68" y="268"/>
                  </a:lnTo>
                  <a:lnTo>
                    <a:pt x="68" y="234"/>
                  </a:lnTo>
                  <a:lnTo>
                    <a:pt x="34" y="234"/>
                  </a:lnTo>
                  <a:lnTo>
                    <a:pt x="1" y="268"/>
                  </a:lnTo>
                  <a:lnTo>
                    <a:pt x="1" y="301"/>
                  </a:lnTo>
                  <a:cubicBezTo>
                    <a:pt x="1" y="301"/>
                    <a:pt x="1" y="301"/>
                    <a:pt x="1" y="334"/>
                  </a:cubicBezTo>
                  <a:lnTo>
                    <a:pt x="201" y="935"/>
                  </a:lnTo>
                  <a:lnTo>
                    <a:pt x="101" y="1369"/>
                  </a:lnTo>
                  <a:lnTo>
                    <a:pt x="134" y="1369"/>
                  </a:lnTo>
                  <a:cubicBezTo>
                    <a:pt x="168" y="1335"/>
                    <a:pt x="168" y="1335"/>
                    <a:pt x="168" y="1335"/>
                  </a:cubicBezTo>
                  <a:cubicBezTo>
                    <a:pt x="168" y="1335"/>
                    <a:pt x="168" y="1302"/>
                    <a:pt x="168" y="1302"/>
                  </a:cubicBezTo>
                  <a:lnTo>
                    <a:pt x="4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5" name="Google Shape;1255;p34"/>
            <p:cNvSpPr/>
            <p:nvPr/>
          </p:nvSpPr>
          <p:spPr>
            <a:xfrm>
              <a:off x="4368300" y="2229550"/>
              <a:ext cx="13350" cy="34200"/>
            </a:xfrm>
            <a:custGeom>
              <a:rect b="b" l="l" r="r" t="t"/>
              <a:pathLst>
                <a:path extrusionOk="0" h="1368" w="534">
                  <a:moveTo>
                    <a:pt x="367" y="0"/>
                  </a:moveTo>
                  <a:cubicBezTo>
                    <a:pt x="334" y="0"/>
                    <a:pt x="300" y="0"/>
                    <a:pt x="267" y="33"/>
                  </a:cubicBezTo>
                  <a:cubicBezTo>
                    <a:pt x="234" y="67"/>
                    <a:pt x="200" y="100"/>
                    <a:pt x="167" y="133"/>
                  </a:cubicBezTo>
                  <a:cubicBezTo>
                    <a:pt x="134" y="167"/>
                    <a:pt x="100" y="200"/>
                    <a:pt x="100" y="267"/>
                  </a:cubicBezTo>
                  <a:cubicBezTo>
                    <a:pt x="67" y="300"/>
                    <a:pt x="33" y="334"/>
                    <a:pt x="33" y="400"/>
                  </a:cubicBezTo>
                  <a:cubicBezTo>
                    <a:pt x="33" y="434"/>
                    <a:pt x="0" y="500"/>
                    <a:pt x="0" y="534"/>
                  </a:cubicBezTo>
                  <a:lnTo>
                    <a:pt x="67" y="500"/>
                  </a:lnTo>
                  <a:lnTo>
                    <a:pt x="67" y="467"/>
                  </a:lnTo>
                  <a:cubicBezTo>
                    <a:pt x="67" y="434"/>
                    <a:pt x="67" y="400"/>
                    <a:pt x="67" y="400"/>
                  </a:cubicBezTo>
                  <a:cubicBezTo>
                    <a:pt x="67" y="367"/>
                    <a:pt x="67" y="334"/>
                    <a:pt x="100" y="300"/>
                  </a:cubicBezTo>
                  <a:cubicBezTo>
                    <a:pt x="100" y="267"/>
                    <a:pt x="134" y="267"/>
                    <a:pt x="134" y="234"/>
                  </a:cubicBezTo>
                  <a:cubicBezTo>
                    <a:pt x="167" y="200"/>
                    <a:pt x="167" y="200"/>
                    <a:pt x="200" y="167"/>
                  </a:cubicBezTo>
                  <a:lnTo>
                    <a:pt x="300" y="167"/>
                  </a:lnTo>
                  <a:cubicBezTo>
                    <a:pt x="334" y="234"/>
                    <a:pt x="334" y="267"/>
                    <a:pt x="334" y="300"/>
                  </a:cubicBezTo>
                  <a:cubicBezTo>
                    <a:pt x="334" y="367"/>
                    <a:pt x="334" y="400"/>
                    <a:pt x="334" y="434"/>
                  </a:cubicBezTo>
                  <a:cubicBezTo>
                    <a:pt x="334" y="467"/>
                    <a:pt x="300" y="534"/>
                    <a:pt x="300" y="567"/>
                  </a:cubicBezTo>
                  <a:lnTo>
                    <a:pt x="33" y="1201"/>
                  </a:lnTo>
                  <a:lnTo>
                    <a:pt x="33" y="1234"/>
                  </a:lnTo>
                  <a:cubicBezTo>
                    <a:pt x="33" y="1234"/>
                    <a:pt x="33" y="1268"/>
                    <a:pt x="33" y="1268"/>
                  </a:cubicBezTo>
                  <a:lnTo>
                    <a:pt x="33" y="1334"/>
                  </a:lnTo>
                  <a:lnTo>
                    <a:pt x="33" y="1368"/>
                  </a:lnTo>
                  <a:lnTo>
                    <a:pt x="500" y="1067"/>
                  </a:lnTo>
                  <a:cubicBezTo>
                    <a:pt x="500" y="1034"/>
                    <a:pt x="500" y="1034"/>
                    <a:pt x="500" y="1034"/>
                  </a:cubicBezTo>
                  <a:lnTo>
                    <a:pt x="500" y="967"/>
                  </a:lnTo>
                  <a:cubicBezTo>
                    <a:pt x="534" y="967"/>
                    <a:pt x="534" y="934"/>
                    <a:pt x="500" y="934"/>
                  </a:cubicBezTo>
                  <a:lnTo>
                    <a:pt x="167" y="1134"/>
                  </a:lnTo>
                  <a:lnTo>
                    <a:pt x="434" y="634"/>
                  </a:lnTo>
                  <a:cubicBezTo>
                    <a:pt x="434" y="600"/>
                    <a:pt x="467" y="567"/>
                    <a:pt x="467" y="534"/>
                  </a:cubicBezTo>
                  <a:cubicBezTo>
                    <a:pt x="467" y="500"/>
                    <a:pt x="500" y="467"/>
                    <a:pt x="500" y="434"/>
                  </a:cubicBezTo>
                  <a:cubicBezTo>
                    <a:pt x="500" y="400"/>
                    <a:pt x="500" y="367"/>
                    <a:pt x="500" y="334"/>
                  </a:cubicBezTo>
                  <a:cubicBezTo>
                    <a:pt x="500" y="300"/>
                    <a:pt x="500" y="267"/>
                    <a:pt x="500" y="234"/>
                  </a:cubicBezTo>
                  <a:cubicBezTo>
                    <a:pt x="500" y="200"/>
                    <a:pt x="500" y="167"/>
                    <a:pt x="500" y="133"/>
                  </a:cubicBezTo>
                  <a:cubicBezTo>
                    <a:pt x="500" y="100"/>
                    <a:pt x="467" y="67"/>
                    <a:pt x="467" y="33"/>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6" name="Google Shape;1256;p34"/>
            <p:cNvSpPr/>
            <p:nvPr/>
          </p:nvSpPr>
          <p:spPr>
            <a:xfrm>
              <a:off x="4384125" y="2219525"/>
              <a:ext cx="13375" cy="32550"/>
            </a:xfrm>
            <a:custGeom>
              <a:rect b="b" l="l" r="r" t="t"/>
              <a:pathLst>
                <a:path extrusionOk="0" h="1302" w="535">
                  <a:moveTo>
                    <a:pt x="314" y="176"/>
                  </a:moveTo>
                  <a:cubicBezTo>
                    <a:pt x="334" y="176"/>
                    <a:pt x="351" y="184"/>
                    <a:pt x="368" y="201"/>
                  </a:cubicBezTo>
                  <a:cubicBezTo>
                    <a:pt x="401" y="268"/>
                    <a:pt x="435" y="334"/>
                    <a:pt x="435" y="401"/>
                  </a:cubicBezTo>
                  <a:lnTo>
                    <a:pt x="435" y="568"/>
                  </a:lnTo>
                  <a:lnTo>
                    <a:pt x="435" y="701"/>
                  </a:lnTo>
                  <a:cubicBezTo>
                    <a:pt x="435" y="801"/>
                    <a:pt x="401" y="868"/>
                    <a:pt x="368" y="968"/>
                  </a:cubicBezTo>
                  <a:cubicBezTo>
                    <a:pt x="334" y="1035"/>
                    <a:pt x="301" y="1068"/>
                    <a:pt x="234" y="1102"/>
                  </a:cubicBezTo>
                  <a:cubicBezTo>
                    <a:pt x="218" y="1118"/>
                    <a:pt x="193" y="1127"/>
                    <a:pt x="168" y="1127"/>
                  </a:cubicBezTo>
                  <a:cubicBezTo>
                    <a:pt x="143" y="1127"/>
                    <a:pt x="118" y="1118"/>
                    <a:pt x="101" y="1102"/>
                  </a:cubicBezTo>
                  <a:cubicBezTo>
                    <a:pt x="68" y="1035"/>
                    <a:pt x="68" y="968"/>
                    <a:pt x="68" y="901"/>
                  </a:cubicBezTo>
                  <a:lnTo>
                    <a:pt x="68" y="635"/>
                  </a:lnTo>
                  <a:cubicBezTo>
                    <a:pt x="68" y="534"/>
                    <a:pt x="68" y="434"/>
                    <a:pt x="101" y="368"/>
                  </a:cubicBezTo>
                  <a:cubicBezTo>
                    <a:pt x="134" y="301"/>
                    <a:pt x="168" y="234"/>
                    <a:pt x="234" y="201"/>
                  </a:cubicBezTo>
                  <a:cubicBezTo>
                    <a:pt x="268" y="184"/>
                    <a:pt x="293" y="176"/>
                    <a:pt x="314" y="176"/>
                  </a:cubicBezTo>
                  <a:close/>
                  <a:moveTo>
                    <a:pt x="401" y="1"/>
                  </a:moveTo>
                  <a:cubicBezTo>
                    <a:pt x="334" y="1"/>
                    <a:pt x="301" y="34"/>
                    <a:pt x="268" y="67"/>
                  </a:cubicBezTo>
                  <a:cubicBezTo>
                    <a:pt x="201" y="67"/>
                    <a:pt x="168" y="101"/>
                    <a:pt x="134" y="168"/>
                  </a:cubicBezTo>
                  <a:cubicBezTo>
                    <a:pt x="101" y="201"/>
                    <a:pt x="68" y="268"/>
                    <a:pt x="68" y="301"/>
                  </a:cubicBezTo>
                  <a:cubicBezTo>
                    <a:pt x="34" y="368"/>
                    <a:pt x="1" y="434"/>
                    <a:pt x="1" y="468"/>
                  </a:cubicBezTo>
                  <a:cubicBezTo>
                    <a:pt x="1" y="534"/>
                    <a:pt x="1" y="601"/>
                    <a:pt x="1" y="668"/>
                  </a:cubicBezTo>
                  <a:lnTo>
                    <a:pt x="1" y="835"/>
                  </a:lnTo>
                  <a:lnTo>
                    <a:pt x="1" y="968"/>
                  </a:lnTo>
                  <a:cubicBezTo>
                    <a:pt x="1" y="1001"/>
                    <a:pt x="1" y="1068"/>
                    <a:pt x="1" y="1135"/>
                  </a:cubicBezTo>
                  <a:cubicBezTo>
                    <a:pt x="1" y="1168"/>
                    <a:pt x="34" y="1202"/>
                    <a:pt x="68" y="1235"/>
                  </a:cubicBezTo>
                  <a:cubicBezTo>
                    <a:pt x="68" y="1268"/>
                    <a:pt x="101" y="1302"/>
                    <a:pt x="134" y="1302"/>
                  </a:cubicBezTo>
                  <a:cubicBezTo>
                    <a:pt x="168" y="1302"/>
                    <a:pt x="234" y="1302"/>
                    <a:pt x="268" y="1268"/>
                  </a:cubicBezTo>
                  <a:cubicBezTo>
                    <a:pt x="301" y="1235"/>
                    <a:pt x="334" y="1202"/>
                    <a:pt x="401" y="1168"/>
                  </a:cubicBezTo>
                  <a:cubicBezTo>
                    <a:pt x="435" y="1102"/>
                    <a:pt x="435" y="1068"/>
                    <a:pt x="468" y="1001"/>
                  </a:cubicBezTo>
                  <a:cubicBezTo>
                    <a:pt x="501" y="935"/>
                    <a:pt x="501" y="901"/>
                    <a:pt x="535" y="835"/>
                  </a:cubicBezTo>
                  <a:cubicBezTo>
                    <a:pt x="535" y="768"/>
                    <a:pt x="535" y="701"/>
                    <a:pt x="535" y="635"/>
                  </a:cubicBezTo>
                  <a:lnTo>
                    <a:pt x="535" y="368"/>
                  </a:lnTo>
                  <a:cubicBezTo>
                    <a:pt x="535" y="301"/>
                    <a:pt x="535" y="234"/>
                    <a:pt x="535" y="201"/>
                  </a:cubicBezTo>
                  <a:cubicBezTo>
                    <a:pt x="501" y="134"/>
                    <a:pt x="501" y="101"/>
                    <a:pt x="468" y="67"/>
                  </a:cubicBezTo>
                  <a:cubicBezTo>
                    <a:pt x="435" y="34"/>
                    <a:pt x="401" y="34"/>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7" name="Google Shape;1257;p34"/>
            <p:cNvSpPr/>
            <p:nvPr/>
          </p:nvSpPr>
          <p:spPr>
            <a:xfrm>
              <a:off x="4399975" y="2237875"/>
              <a:ext cx="2525" cy="9200"/>
            </a:xfrm>
            <a:custGeom>
              <a:rect b="b" l="l" r="r" t="t"/>
              <a:pathLst>
                <a:path extrusionOk="0" h="368" w="101">
                  <a:moveTo>
                    <a:pt x="101" y="1"/>
                  </a:moveTo>
                  <a:lnTo>
                    <a:pt x="34" y="67"/>
                  </a:lnTo>
                  <a:cubicBezTo>
                    <a:pt x="34" y="67"/>
                    <a:pt x="1" y="67"/>
                    <a:pt x="1" y="101"/>
                  </a:cubicBezTo>
                  <a:cubicBezTo>
                    <a:pt x="1" y="101"/>
                    <a:pt x="1" y="134"/>
                    <a:pt x="1" y="134"/>
                  </a:cubicBezTo>
                  <a:lnTo>
                    <a:pt x="1" y="334"/>
                  </a:lnTo>
                  <a:cubicBezTo>
                    <a:pt x="1" y="334"/>
                    <a:pt x="1" y="334"/>
                    <a:pt x="1" y="368"/>
                  </a:cubicBezTo>
                  <a:cubicBezTo>
                    <a:pt x="34" y="334"/>
                    <a:pt x="34" y="334"/>
                    <a:pt x="34" y="334"/>
                  </a:cubicBezTo>
                  <a:cubicBezTo>
                    <a:pt x="67" y="301"/>
                    <a:pt x="67" y="301"/>
                    <a:pt x="34" y="267"/>
                  </a:cubicBezTo>
                  <a:lnTo>
                    <a:pt x="1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8" name="Google Shape;1258;p34"/>
            <p:cNvSpPr/>
            <p:nvPr/>
          </p:nvSpPr>
          <p:spPr>
            <a:xfrm>
              <a:off x="4414150" y="2202500"/>
              <a:ext cx="13375" cy="35400"/>
            </a:xfrm>
            <a:custGeom>
              <a:rect b="b" l="l" r="r" t="t"/>
              <a:pathLst>
                <a:path extrusionOk="0" h="1416" w="535">
                  <a:moveTo>
                    <a:pt x="409" y="1"/>
                  </a:moveTo>
                  <a:cubicBezTo>
                    <a:pt x="404" y="1"/>
                    <a:pt x="401" y="5"/>
                    <a:pt x="401" y="15"/>
                  </a:cubicBezTo>
                  <a:cubicBezTo>
                    <a:pt x="334" y="15"/>
                    <a:pt x="301" y="15"/>
                    <a:pt x="268" y="48"/>
                  </a:cubicBezTo>
                  <a:cubicBezTo>
                    <a:pt x="234" y="48"/>
                    <a:pt x="201" y="81"/>
                    <a:pt x="168" y="115"/>
                  </a:cubicBezTo>
                  <a:cubicBezTo>
                    <a:pt x="134" y="181"/>
                    <a:pt x="101" y="215"/>
                    <a:pt x="101" y="248"/>
                  </a:cubicBezTo>
                  <a:cubicBezTo>
                    <a:pt x="67" y="315"/>
                    <a:pt x="67" y="348"/>
                    <a:pt x="34" y="415"/>
                  </a:cubicBezTo>
                  <a:cubicBezTo>
                    <a:pt x="34" y="448"/>
                    <a:pt x="34" y="482"/>
                    <a:pt x="34" y="548"/>
                  </a:cubicBezTo>
                  <a:lnTo>
                    <a:pt x="67" y="515"/>
                  </a:lnTo>
                  <a:lnTo>
                    <a:pt x="67" y="482"/>
                  </a:lnTo>
                  <a:cubicBezTo>
                    <a:pt x="67" y="448"/>
                    <a:pt x="67" y="415"/>
                    <a:pt x="67" y="415"/>
                  </a:cubicBezTo>
                  <a:cubicBezTo>
                    <a:pt x="67" y="382"/>
                    <a:pt x="101" y="348"/>
                    <a:pt x="101" y="315"/>
                  </a:cubicBezTo>
                  <a:cubicBezTo>
                    <a:pt x="101" y="281"/>
                    <a:pt x="134" y="281"/>
                    <a:pt x="134" y="248"/>
                  </a:cubicBezTo>
                  <a:lnTo>
                    <a:pt x="201" y="181"/>
                  </a:lnTo>
                  <a:lnTo>
                    <a:pt x="334" y="181"/>
                  </a:lnTo>
                  <a:cubicBezTo>
                    <a:pt x="334" y="248"/>
                    <a:pt x="368" y="281"/>
                    <a:pt x="368" y="315"/>
                  </a:cubicBezTo>
                  <a:cubicBezTo>
                    <a:pt x="368" y="382"/>
                    <a:pt x="368" y="415"/>
                    <a:pt x="368" y="448"/>
                  </a:cubicBezTo>
                  <a:cubicBezTo>
                    <a:pt x="334" y="482"/>
                    <a:pt x="334" y="548"/>
                    <a:pt x="301" y="582"/>
                  </a:cubicBezTo>
                  <a:lnTo>
                    <a:pt x="34" y="1249"/>
                  </a:lnTo>
                  <a:lnTo>
                    <a:pt x="34" y="1282"/>
                  </a:lnTo>
                  <a:cubicBezTo>
                    <a:pt x="34" y="1282"/>
                    <a:pt x="34" y="1316"/>
                    <a:pt x="34" y="1316"/>
                  </a:cubicBezTo>
                  <a:lnTo>
                    <a:pt x="34" y="1382"/>
                  </a:lnTo>
                  <a:cubicBezTo>
                    <a:pt x="34" y="1416"/>
                    <a:pt x="1" y="1416"/>
                    <a:pt x="34" y="1416"/>
                  </a:cubicBezTo>
                  <a:lnTo>
                    <a:pt x="67" y="1416"/>
                  </a:lnTo>
                  <a:lnTo>
                    <a:pt x="534" y="1115"/>
                  </a:lnTo>
                  <a:cubicBezTo>
                    <a:pt x="534" y="1082"/>
                    <a:pt x="534" y="1082"/>
                    <a:pt x="534" y="1082"/>
                  </a:cubicBezTo>
                  <a:lnTo>
                    <a:pt x="534" y="949"/>
                  </a:lnTo>
                  <a:lnTo>
                    <a:pt x="201" y="1149"/>
                  </a:lnTo>
                  <a:lnTo>
                    <a:pt x="434" y="648"/>
                  </a:lnTo>
                  <a:cubicBezTo>
                    <a:pt x="434" y="615"/>
                    <a:pt x="468" y="582"/>
                    <a:pt x="468" y="548"/>
                  </a:cubicBezTo>
                  <a:cubicBezTo>
                    <a:pt x="501" y="515"/>
                    <a:pt x="501" y="482"/>
                    <a:pt x="501" y="448"/>
                  </a:cubicBezTo>
                  <a:cubicBezTo>
                    <a:pt x="501" y="415"/>
                    <a:pt x="501" y="382"/>
                    <a:pt x="501" y="348"/>
                  </a:cubicBezTo>
                  <a:cubicBezTo>
                    <a:pt x="501" y="315"/>
                    <a:pt x="501" y="281"/>
                    <a:pt x="501" y="248"/>
                  </a:cubicBezTo>
                  <a:cubicBezTo>
                    <a:pt x="501" y="215"/>
                    <a:pt x="501" y="148"/>
                    <a:pt x="501" y="115"/>
                  </a:cubicBezTo>
                  <a:cubicBezTo>
                    <a:pt x="501" y="81"/>
                    <a:pt x="501" y="48"/>
                    <a:pt x="468" y="48"/>
                  </a:cubicBezTo>
                  <a:cubicBezTo>
                    <a:pt x="444" y="24"/>
                    <a:pt x="421" y="1"/>
                    <a:pt x="40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59" name="Google Shape;1259;p34"/>
            <p:cNvSpPr/>
            <p:nvPr/>
          </p:nvSpPr>
          <p:spPr>
            <a:xfrm>
              <a:off x="4430000" y="2193325"/>
              <a:ext cx="13375" cy="32075"/>
            </a:xfrm>
            <a:custGeom>
              <a:rect b="b" l="l" r="r" t="t"/>
              <a:pathLst>
                <a:path extrusionOk="0" h="1283" w="535">
                  <a:moveTo>
                    <a:pt x="347" y="156"/>
                  </a:moveTo>
                  <a:cubicBezTo>
                    <a:pt x="367" y="156"/>
                    <a:pt x="384" y="165"/>
                    <a:pt x="401" y="181"/>
                  </a:cubicBezTo>
                  <a:cubicBezTo>
                    <a:pt x="434" y="248"/>
                    <a:pt x="434" y="315"/>
                    <a:pt x="434" y="382"/>
                  </a:cubicBezTo>
                  <a:lnTo>
                    <a:pt x="434" y="548"/>
                  </a:lnTo>
                  <a:lnTo>
                    <a:pt x="434" y="682"/>
                  </a:lnTo>
                  <a:cubicBezTo>
                    <a:pt x="434" y="782"/>
                    <a:pt x="434" y="849"/>
                    <a:pt x="401" y="949"/>
                  </a:cubicBezTo>
                  <a:cubicBezTo>
                    <a:pt x="367" y="1015"/>
                    <a:pt x="334" y="1049"/>
                    <a:pt x="267" y="1082"/>
                  </a:cubicBezTo>
                  <a:cubicBezTo>
                    <a:pt x="234" y="1099"/>
                    <a:pt x="209" y="1107"/>
                    <a:pt x="188" y="1107"/>
                  </a:cubicBezTo>
                  <a:cubicBezTo>
                    <a:pt x="167" y="1107"/>
                    <a:pt x="151" y="1099"/>
                    <a:pt x="134" y="1082"/>
                  </a:cubicBezTo>
                  <a:cubicBezTo>
                    <a:pt x="101" y="1015"/>
                    <a:pt x="67" y="949"/>
                    <a:pt x="101" y="882"/>
                  </a:cubicBezTo>
                  <a:lnTo>
                    <a:pt x="101" y="615"/>
                  </a:lnTo>
                  <a:cubicBezTo>
                    <a:pt x="67" y="515"/>
                    <a:pt x="101" y="415"/>
                    <a:pt x="134" y="348"/>
                  </a:cubicBezTo>
                  <a:cubicBezTo>
                    <a:pt x="167" y="282"/>
                    <a:pt x="201" y="215"/>
                    <a:pt x="267" y="181"/>
                  </a:cubicBezTo>
                  <a:cubicBezTo>
                    <a:pt x="301" y="165"/>
                    <a:pt x="326" y="156"/>
                    <a:pt x="347" y="156"/>
                  </a:cubicBezTo>
                  <a:close/>
                  <a:moveTo>
                    <a:pt x="365" y="1"/>
                  </a:moveTo>
                  <a:cubicBezTo>
                    <a:pt x="331" y="1"/>
                    <a:pt x="291" y="24"/>
                    <a:pt x="267" y="48"/>
                  </a:cubicBezTo>
                  <a:cubicBezTo>
                    <a:pt x="234" y="48"/>
                    <a:pt x="201" y="81"/>
                    <a:pt x="134" y="148"/>
                  </a:cubicBezTo>
                  <a:cubicBezTo>
                    <a:pt x="101" y="181"/>
                    <a:pt x="101" y="248"/>
                    <a:pt x="67" y="282"/>
                  </a:cubicBezTo>
                  <a:cubicBezTo>
                    <a:pt x="34" y="348"/>
                    <a:pt x="34" y="415"/>
                    <a:pt x="1" y="482"/>
                  </a:cubicBezTo>
                  <a:cubicBezTo>
                    <a:pt x="1" y="515"/>
                    <a:pt x="1" y="582"/>
                    <a:pt x="1" y="648"/>
                  </a:cubicBezTo>
                  <a:lnTo>
                    <a:pt x="1" y="815"/>
                  </a:lnTo>
                  <a:lnTo>
                    <a:pt x="1" y="949"/>
                  </a:lnTo>
                  <a:cubicBezTo>
                    <a:pt x="1" y="982"/>
                    <a:pt x="1" y="1049"/>
                    <a:pt x="1" y="1115"/>
                  </a:cubicBezTo>
                  <a:cubicBezTo>
                    <a:pt x="34" y="1149"/>
                    <a:pt x="34" y="1182"/>
                    <a:pt x="67" y="1216"/>
                  </a:cubicBezTo>
                  <a:cubicBezTo>
                    <a:pt x="67" y="1249"/>
                    <a:pt x="101" y="1282"/>
                    <a:pt x="134" y="1282"/>
                  </a:cubicBezTo>
                  <a:cubicBezTo>
                    <a:pt x="201" y="1282"/>
                    <a:pt x="234" y="1282"/>
                    <a:pt x="267" y="1249"/>
                  </a:cubicBezTo>
                  <a:cubicBezTo>
                    <a:pt x="334" y="1216"/>
                    <a:pt x="367" y="1182"/>
                    <a:pt x="401" y="1149"/>
                  </a:cubicBezTo>
                  <a:cubicBezTo>
                    <a:pt x="434" y="1082"/>
                    <a:pt x="468" y="1049"/>
                    <a:pt x="468" y="982"/>
                  </a:cubicBezTo>
                  <a:cubicBezTo>
                    <a:pt x="501" y="915"/>
                    <a:pt x="534" y="882"/>
                    <a:pt x="534" y="815"/>
                  </a:cubicBezTo>
                  <a:cubicBezTo>
                    <a:pt x="534" y="749"/>
                    <a:pt x="534" y="682"/>
                    <a:pt x="534" y="615"/>
                  </a:cubicBezTo>
                  <a:lnTo>
                    <a:pt x="534" y="348"/>
                  </a:lnTo>
                  <a:cubicBezTo>
                    <a:pt x="534" y="282"/>
                    <a:pt x="534" y="215"/>
                    <a:pt x="534" y="181"/>
                  </a:cubicBezTo>
                  <a:cubicBezTo>
                    <a:pt x="534" y="115"/>
                    <a:pt x="501" y="81"/>
                    <a:pt x="468" y="48"/>
                  </a:cubicBezTo>
                  <a:cubicBezTo>
                    <a:pt x="468" y="15"/>
                    <a:pt x="434" y="15"/>
                    <a:pt x="401" y="15"/>
                  </a:cubicBezTo>
                  <a:cubicBezTo>
                    <a:pt x="391" y="5"/>
                    <a:pt x="378" y="1"/>
                    <a:pt x="36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0" name="Google Shape;1260;p34"/>
            <p:cNvSpPr/>
            <p:nvPr/>
          </p:nvSpPr>
          <p:spPr>
            <a:xfrm>
              <a:off x="4447525" y="2183675"/>
              <a:ext cx="13350" cy="34225"/>
            </a:xfrm>
            <a:custGeom>
              <a:rect b="b" l="l" r="r" t="t"/>
              <a:pathLst>
                <a:path extrusionOk="0" h="1369" w="534">
                  <a:moveTo>
                    <a:pt x="367" y="0"/>
                  </a:moveTo>
                  <a:cubicBezTo>
                    <a:pt x="334" y="0"/>
                    <a:pt x="300" y="0"/>
                    <a:pt x="267" y="34"/>
                  </a:cubicBezTo>
                  <a:cubicBezTo>
                    <a:pt x="234" y="67"/>
                    <a:pt x="200" y="100"/>
                    <a:pt x="167" y="134"/>
                  </a:cubicBezTo>
                  <a:cubicBezTo>
                    <a:pt x="133" y="167"/>
                    <a:pt x="100" y="201"/>
                    <a:pt x="100" y="267"/>
                  </a:cubicBezTo>
                  <a:cubicBezTo>
                    <a:pt x="67" y="301"/>
                    <a:pt x="33" y="367"/>
                    <a:pt x="33" y="401"/>
                  </a:cubicBezTo>
                  <a:cubicBezTo>
                    <a:pt x="33" y="467"/>
                    <a:pt x="33" y="501"/>
                    <a:pt x="33" y="534"/>
                  </a:cubicBezTo>
                  <a:cubicBezTo>
                    <a:pt x="0" y="534"/>
                    <a:pt x="0" y="567"/>
                    <a:pt x="33" y="567"/>
                  </a:cubicBezTo>
                  <a:lnTo>
                    <a:pt x="67" y="534"/>
                  </a:lnTo>
                  <a:lnTo>
                    <a:pt x="67" y="501"/>
                  </a:lnTo>
                  <a:cubicBezTo>
                    <a:pt x="67" y="467"/>
                    <a:pt x="67" y="434"/>
                    <a:pt x="67" y="401"/>
                  </a:cubicBezTo>
                  <a:cubicBezTo>
                    <a:pt x="67" y="367"/>
                    <a:pt x="100" y="334"/>
                    <a:pt x="100" y="301"/>
                  </a:cubicBezTo>
                  <a:cubicBezTo>
                    <a:pt x="100" y="301"/>
                    <a:pt x="133" y="267"/>
                    <a:pt x="133" y="234"/>
                  </a:cubicBezTo>
                  <a:lnTo>
                    <a:pt x="200" y="201"/>
                  </a:lnTo>
                  <a:cubicBezTo>
                    <a:pt x="234" y="184"/>
                    <a:pt x="259" y="176"/>
                    <a:pt x="275" y="176"/>
                  </a:cubicBezTo>
                  <a:cubicBezTo>
                    <a:pt x="292" y="176"/>
                    <a:pt x="300" y="184"/>
                    <a:pt x="300" y="201"/>
                  </a:cubicBezTo>
                  <a:cubicBezTo>
                    <a:pt x="334" y="234"/>
                    <a:pt x="334" y="267"/>
                    <a:pt x="334" y="301"/>
                  </a:cubicBezTo>
                  <a:cubicBezTo>
                    <a:pt x="367" y="367"/>
                    <a:pt x="367" y="401"/>
                    <a:pt x="334" y="434"/>
                  </a:cubicBezTo>
                  <a:cubicBezTo>
                    <a:pt x="334" y="501"/>
                    <a:pt x="300" y="534"/>
                    <a:pt x="300" y="567"/>
                  </a:cubicBezTo>
                  <a:lnTo>
                    <a:pt x="33" y="1201"/>
                  </a:lnTo>
                  <a:lnTo>
                    <a:pt x="33" y="1235"/>
                  </a:lnTo>
                  <a:cubicBezTo>
                    <a:pt x="33" y="1235"/>
                    <a:pt x="33" y="1268"/>
                    <a:pt x="33" y="1268"/>
                  </a:cubicBezTo>
                  <a:lnTo>
                    <a:pt x="33" y="1335"/>
                  </a:lnTo>
                  <a:cubicBezTo>
                    <a:pt x="33" y="1335"/>
                    <a:pt x="33" y="1368"/>
                    <a:pt x="33" y="1368"/>
                  </a:cubicBezTo>
                  <a:lnTo>
                    <a:pt x="500" y="1101"/>
                  </a:lnTo>
                  <a:cubicBezTo>
                    <a:pt x="534" y="1101"/>
                    <a:pt x="534" y="1068"/>
                    <a:pt x="534" y="1068"/>
                  </a:cubicBezTo>
                  <a:cubicBezTo>
                    <a:pt x="534" y="1068"/>
                    <a:pt x="534" y="1034"/>
                    <a:pt x="534" y="1034"/>
                  </a:cubicBezTo>
                  <a:lnTo>
                    <a:pt x="534" y="968"/>
                  </a:lnTo>
                  <a:lnTo>
                    <a:pt x="534" y="934"/>
                  </a:lnTo>
                  <a:lnTo>
                    <a:pt x="500" y="934"/>
                  </a:lnTo>
                  <a:lnTo>
                    <a:pt x="167" y="1135"/>
                  </a:lnTo>
                  <a:lnTo>
                    <a:pt x="434" y="634"/>
                  </a:lnTo>
                  <a:lnTo>
                    <a:pt x="467" y="534"/>
                  </a:lnTo>
                  <a:cubicBezTo>
                    <a:pt x="500" y="501"/>
                    <a:pt x="500" y="467"/>
                    <a:pt x="500" y="434"/>
                  </a:cubicBezTo>
                  <a:cubicBezTo>
                    <a:pt x="500" y="401"/>
                    <a:pt x="500" y="401"/>
                    <a:pt x="500" y="367"/>
                  </a:cubicBezTo>
                  <a:cubicBezTo>
                    <a:pt x="500" y="334"/>
                    <a:pt x="500" y="301"/>
                    <a:pt x="500" y="267"/>
                  </a:cubicBezTo>
                  <a:cubicBezTo>
                    <a:pt x="500" y="201"/>
                    <a:pt x="500" y="167"/>
                    <a:pt x="500" y="134"/>
                  </a:cubicBezTo>
                  <a:cubicBezTo>
                    <a:pt x="500" y="100"/>
                    <a:pt x="467" y="67"/>
                    <a:pt x="467"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1" name="Google Shape;1261;p34"/>
            <p:cNvSpPr/>
            <p:nvPr/>
          </p:nvSpPr>
          <p:spPr>
            <a:xfrm>
              <a:off x="4463350" y="2174150"/>
              <a:ext cx="13375" cy="32075"/>
            </a:xfrm>
            <a:custGeom>
              <a:rect b="b" l="l" r="r" t="t"/>
              <a:pathLst>
                <a:path extrusionOk="0" h="1283" w="535">
                  <a:moveTo>
                    <a:pt x="314" y="156"/>
                  </a:moveTo>
                  <a:cubicBezTo>
                    <a:pt x="334" y="156"/>
                    <a:pt x="351" y="165"/>
                    <a:pt x="368" y="181"/>
                  </a:cubicBezTo>
                  <a:cubicBezTo>
                    <a:pt x="401" y="248"/>
                    <a:pt x="434" y="315"/>
                    <a:pt x="434" y="381"/>
                  </a:cubicBezTo>
                  <a:lnTo>
                    <a:pt x="434" y="548"/>
                  </a:lnTo>
                  <a:lnTo>
                    <a:pt x="434" y="682"/>
                  </a:lnTo>
                  <a:cubicBezTo>
                    <a:pt x="434" y="782"/>
                    <a:pt x="401" y="848"/>
                    <a:pt x="368" y="948"/>
                  </a:cubicBezTo>
                  <a:cubicBezTo>
                    <a:pt x="368" y="1015"/>
                    <a:pt x="301" y="1049"/>
                    <a:pt x="234" y="1082"/>
                  </a:cubicBezTo>
                  <a:cubicBezTo>
                    <a:pt x="218" y="1099"/>
                    <a:pt x="193" y="1107"/>
                    <a:pt x="172" y="1107"/>
                  </a:cubicBezTo>
                  <a:cubicBezTo>
                    <a:pt x="151" y="1107"/>
                    <a:pt x="134" y="1099"/>
                    <a:pt x="134" y="1082"/>
                  </a:cubicBezTo>
                  <a:cubicBezTo>
                    <a:pt x="68" y="1015"/>
                    <a:pt x="68" y="948"/>
                    <a:pt x="68" y="882"/>
                  </a:cubicBezTo>
                  <a:lnTo>
                    <a:pt x="68" y="615"/>
                  </a:lnTo>
                  <a:cubicBezTo>
                    <a:pt x="68" y="515"/>
                    <a:pt x="101" y="415"/>
                    <a:pt x="134" y="348"/>
                  </a:cubicBezTo>
                  <a:cubicBezTo>
                    <a:pt x="134" y="281"/>
                    <a:pt x="201" y="215"/>
                    <a:pt x="234" y="181"/>
                  </a:cubicBezTo>
                  <a:cubicBezTo>
                    <a:pt x="268" y="165"/>
                    <a:pt x="293" y="156"/>
                    <a:pt x="314" y="156"/>
                  </a:cubicBezTo>
                  <a:close/>
                  <a:moveTo>
                    <a:pt x="350" y="1"/>
                  </a:moveTo>
                  <a:cubicBezTo>
                    <a:pt x="315" y="1"/>
                    <a:pt x="291" y="24"/>
                    <a:pt x="268" y="48"/>
                  </a:cubicBezTo>
                  <a:cubicBezTo>
                    <a:pt x="201" y="48"/>
                    <a:pt x="168" y="115"/>
                    <a:pt x="134" y="148"/>
                  </a:cubicBezTo>
                  <a:cubicBezTo>
                    <a:pt x="101" y="181"/>
                    <a:pt x="68" y="248"/>
                    <a:pt x="68" y="281"/>
                  </a:cubicBezTo>
                  <a:cubicBezTo>
                    <a:pt x="34" y="348"/>
                    <a:pt x="1" y="415"/>
                    <a:pt x="1" y="448"/>
                  </a:cubicBezTo>
                  <a:cubicBezTo>
                    <a:pt x="1" y="515"/>
                    <a:pt x="1" y="582"/>
                    <a:pt x="1" y="648"/>
                  </a:cubicBezTo>
                  <a:lnTo>
                    <a:pt x="1" y="815"/>
                  </a:lnTo>
                  <a:lnTo>
                    <a:pt x="1" y="948"/>
                  </a:lnTo>
                  <a:cubicBezTo>
                    <a:pt x="1" y="982"/>
                    <a:pt x="1" y="1049"/>
                    <a:pt x="1" y="1115"/>
                  </a:cubicBezTo>
                  <a:cubicBezTo>
                    <a:pt x="1" y="1149"/>
                    <a:pt x="34" y="1182"/>
                    <a:pt x="68" y="1215"/>
                  </a:cubicBezTo>
                  <a:cubicBezTo>
                    <a:pt x="68" y="1249"/>
                    <a:pt x="101" y="1282"/>
                    <a:pt x="134" y="1282"/>
                  </a:cubicBezTo>
                  <a:cubicBezTo>
                    <a:pt x="168" y="1282"/>
                    <a:pt x="234" y="1282"/>
                    <a:pt x="268" y="1249"/>
                  </a:cubicBezTo>
                  <a:cubicBezTo>
                    <a:pt x="301" y="1215"/>
                    <a:pt x="368" y="1182"/>
                    <a:pt x="401" y="1149"/>
                  </a:cubicBezTo>
                  <a:cubicBezTo>
                    <a:pt x="434" y="1082"/>
                    <a:pt x="468" y="1049"/>
                    <a:pt x="468" y="982"/>
                  </a:cubicBezTo>
                  <a:cubicBezTo>
                    <a:pt x="501" y="948"/>
                    <a:pt x="501" y="882"/>
                    <a:pt x="535" y="815"/>
                  </a:cubicBezTo>
                  <a:cubicBezTo>
                    <a:pt x="535" y="748"/>
                    <a:pt x="535" y="682"/>
                    <a:pt x="535" y="615"/>
                  </a:cubicBezTo>
                  <a:lnTo>
                    <a:pt x="535" y="348"/>
                  </a:lnTo>
                  <a:cubicBezTo>
                    <a:pt x="535" y="281"/>
                    <a:pt x="535" y="215"/>
                    <a:pt x="535" y="181"/>
                  </a:cubicBezTo>
                  <a:cubicBezTo>
                    <a:pt x="501" y="115"/>
                    <a:pt x="501" y="81"/>
                    <a:pt x="468" y="48"/>
                  </a:cubicBezTo>
                  <a:cubicBezTo>
                    <a:pt x="468" y="14"/>
                    <a:pt x="434" y="14"/>
                    <a:pt x="401" y="14"/>
                  </a:cubicBezTo>
                  <a:cubicBezTo>
                    <a:pt x="382" y="5"/>
                    <a:pt x="365" y="1"/>
                    <a:pt x="35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2" name="Google Shape;1262;p34"/>
            <p:cNvSpPr/>
            <p:nvPr/>
          </p:nvSpPr>
          <p:spPr>
            <a:xfrm>
              <a:off x="4831125" y="1963525"/>
              <a:ext cx="8350" cy="29200"/>
            </a:xfrm>
            <a:custGeom>
              <a:rect b="b" l="l" r="r" t="t"/>
              <a:pathLst>
                <a:path extrusionOk="0" h="1168" w="334">
                  <a:moveTo>
                    <a:pt x="301" y="0"/>
                  </a:moveTo>
                  <a:lnTo>
                    <a:pt x="267" y="33"/>
                  </a:lnTo>
                  <a:lnTo>
                    <a:pt x="234" y="33"/>
                  </a:lnTo>
                  <a:lnTo>
                    <a:pt x="0" y="467"/>
                  </a:lnTo>
                  <a:cubicBezTo>
                    <a:pt x="0" y="467"/>
                    <a:pt x="0" y="467"/>
                    <a:pt x="0" y="500"/>
                  </a:cubicBezTo>
                  <a:cubicBezTo>
                    <a:pt x="0" y="500"/>
                    <a:pt x="0" y="500"/>
                    <a:pt x="0" y="534"/>
                  </a:cubicBezTo>
                  <a:lnTo>
                    <a:pt x="34" y="567"/>
                  </a:lnTo>
                  <a:lnTo>
                    <a:pt x="67" y="567"/>
                  </a:lnTo>
                  <a:cubicBezTo>
                    <a:pt x="67" y="567"/>
                    <a:pt x="67" y="534"/>
                    <a:pt x="67" y="534"/>
                  </a:cubicBezTo>
                  <a:lnTo>
                    <a:pt x="234" y="234"/>
                  </a:lnTo>
                  <a:lnTo>
                    <a:pt x="234" y="1168"/>
                  </a:lnTo>
                  <a:lnTo>
                    <a:pt x="267" y="1168"/>
                  </a:lnTo>
                  <a:cubicBezTo>
                    <a:pt x="301" y="1134"/>
                    <a:pt x="301" y="1134"/>
                    <a:pt x="301" y="1134"/>
                  </a:cubicBezTo>
                  <a:cubicBezTo>
                    <a:pt x="301" y="1134"/>
                    <a:pt x="301" y="1101"/>
                    <a:pt x="301" y="1101"/>
                  </a:cubicBezTo>
                  <a:lnTo>
                    <a:pt x="334" y="33"/>
                  </a:lnTo>
                  <a:cubicBezTo>
                    <a:pt x="334" y="0"/>
                    <a:pt x="334"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3" name="Google Shape;1263;p34"/>
            <p:cNvSpPr/>
            <p:nvPr/>
          </p:nvSpPr>
          <p:spPr>
            <a:xfrm>
              <a:off x="4841950" y="1955175"/>
              <a:ext cx="13375" cy="33375"/>
            </a:xfrm>
            <a:custGeom>
              <a:rect b="b" l="l" r="r" t="t"/>
              <a:pathLst>
                <a:path extrusionOk="0" h="1335" w="535">
                  <a:moveTo>
                    <a:pt x="468" y="1"/>
                  </a:moveTo>
                  <a:lnTo>
                    <a:pt x="101" y="201"/>
                  </a:lnTo>
                  <a:cubicBezTo>
                    <a:pt x="68" y="201"/>
                    <a:pt x="68" y="234"/>
                    <a:pt x="68" y="234"/>
                  </a:cubicBezTo>
                  <a:cubicBezTo>
                    <a:pt x="68" y="234"/>
                    <a:pt x="68" y="267"/>
                    <a:pt x="68" y="267"/>
                  </a:cubicBezTo>
                  <a:lnTo>
                    <a:pt x="34" y="834"/>
                  </a:lnTo>
                  <a:cubicBezTo>
                    <a:pt x="34" y="868"/>
                    <a:pt x="34" y="868"/>
                    <a:pt x="34" y="868"/>
                  </a:cubicBezTo>
                  <a:lnTo>
                    <a:pt x="101" y="834"/>
                  </a:lnTo>
                  <a:cubicBezTo>
                    <a:pt x="101" y="834"/>
                    <a:pt x="101" y="834"/>
                    <a:pt x="134" y="801"/>
                  </a:cubicBezTo>
                  <a:lnTo>
                    <a:pt x="134" y="768"/>
                  </a:lnTo>
                  <a:cubicBezTo>
                    <a:pt x="168" y="734"/>
                    <a:pt x="168" y="734"/>
                    <a:pt x="168" y="701"/>
                  </a:cubicBezTo>
                  <a:cubicBezTo>
                    <a:pt x="201" y="668"/>
                    <a:pt x="234" y="668"/>
                    <a:pt x="234" y="668"/>
                  </a:cubicBezTo>
                  <a:lnTo>
                    <a:pt x="335" y="634"/>
                  </a:lnTo>
                  <a:lnTo>
                    <a:pt x="368" y="634"/>
                  </a:lnTo>
                  <a:cubicBezTo>
                    <a:pt x="401" y="634"/>
                    <a:pt x="401" y="668"/>
                    <a:pt x="401" y="668"/>
                  </a:cubicBezTo>
                  <a:cubicBezTo>
                    <a:pt x="435" y="701"/>
                    <a:pt x="435" y="734"/>
                    <a:pt x="401" y="768"/>
                  </a:cubicBezTo>
                  <a:cubicBezTo>
                    <a:pt x="435" y="801"/>
                    <a:pt x="435" y="868"/>
                    <a:pt x="401" y="901"/>
                  </a:cubicBezTo>
                  <a:cubicBezTo>
                    <a:pt x="401" y="935"/>
                    <a:pt x="401" y="968"/>
                    <a:pt x="368" y="1001"/>
                  </a:cubicBezTo>
                  <a:cubicBezTo>
                    <a:pt x="368" y="1001"/>
                    <a:pt x="335" y="1035"/>
                    <a:pt x="335" y="1068"/>
                  </a:cubicBezTo>
                  <a:cubicBezTo>
                    <a:pt x="301" y="1101"/>
                    <a:pt x="268" y="1101"/>
                    <a:pt x="234" y="1135"/>
                  </a:cubicBezTo>
                  <a:lnTo>
                    <a:pt x="134" y="1135"/>
                  </a:lnTo>
                  <a:cubicBezTo>
                    <a:pt x="101" y="1101"/>
                    <a:pt x="68" y="1068"/>
                    <a:pt x="68" y="1035"/>
                  </a:cubicBezTo>
                  <a:cubicBezTo>
                    <a:pt x="68" y="1035"/>
                    <a:pt x="68" y="1068"/>
                    <a:pt x="68" y="1068"/>
                  </a:cubicBezTo>
                  <a:lnTo>
                    <a:pt x="1" y="1101"/>
                  </a:lnTo>
                  <a:cubicBezTo>
                    <a:pt x="1" y="1101"/>
                    <a:pt x="1" y="1101"/>
                    <a:pt x="1" y="1135"/>
                  </a:cubicBezTo>
                  <a:cubicBezTo>
                    <a:pt x="1" y="1201"/>
                    <a:pt x="1" y="1235"/>
                    <a:pt x="34" y="1268"/>
                  </a:cubicBezTo>
                  <a:cubicBezTo>
                    <a:pt x="34" y="1301"/>
                    <a:pt x="68" y="1301"/>
                    <a:pt x="101" y="1335"/>
                  </a:cubicBezTo>
                  <a:lnTo>
                    <a:pt x="168" y="1335"/>
                  </a:lnTo>
                  <a:cubicBezTo>
                    <a:pt x="201" y="1335"/>
                    <a:pt x="268" y="1301"/>
                    <a:pt x="301" y="1301"/>
                  </a:cubicBezTo>
                  <a:cubicBezTo>
                    <a:pt x="335" y="1268"/>
                    <a:pt x="368" y="1235"/>
                    <a:pt x="401" y="1201"/>
                  </a:cubicBezTo>
                  <a:cubicBezTo>
                    <a:pt x="435" y="1168"/>
                    <a:pt x="468" y="1135"/>
                    <a:pt x="468" y="1068"/>
                  </a:cubicBezTo>
                  <a:cubicBezTo>
                    <a:pt x="501" y="1035"/>
                    <a:pt x="535" y="968"/>
                    <a:pt x="535" y="935"/>
                  </a:cubicBezTo>
                  <a:cubicBezTo>
                    <a:pt x="535" y="868"/>
                    <a:pt x="535" y="801"/>
                    <a:pt x="535" y="734"/>
                  </a:cubicBezTo>
                  <a:cubicBezTo>
                    <a:pt x="535" y="701"/>
                    <a:pt x="535" y="634"/>
                    <a:pt x="535" y="601"/>
                  </a:cubicBezTo>
                  <a:cubicBezTo>
                    <a:pt x="535" y="534"/>
                    <a:pt x="501" y="534"/>
                    <a:pt x="468" y="501"/>
                  </a:cubicBezTo>
                  <a:cubicBezTo>
                    <a:pt x="468" y="468"/>
                    <a:pt x="435" y="468"/>
                    <a:pt x="401" y="468"/>
                  </a:cubicBezTo>
                  <a:cubicBezTo>
                    <a:pt x="368" y="468"/>
                    <a:pt x="335" y="501"/>
                    <a:pt x="301" y="501"/>
                  </a:cubicBezTo>
                  <a:cubicBezTo>
                    <a:pt x="268" y="534"/>
                    <a:pt x="234" y="534"/>
                    <a:pt x="201" y="568"/>
                  </a:cubicBezTo>
                  <a:lnTo>
                    <a:pt x="168" y="634"/>
                  </a:lnTo>
                  <a:lnTo>
                    <a:pt x="168" y="334"/>
                  </a:lnTo>
                  <a:lnTo>
                    <a:pt x="468" y="134"/>
                  </a:lnTo>
                  <a:cubicBezTo>
                    <a:pt x="468" y="134"/>
                    <a:pt x="468" y="101"/>
                    <a:pt x="468" y="101"/>
                  </a:cubicBezTo>
                  <a:cubicBezTo>
                    <a:pt x="468" y="101"/>
                    <a:pt x="468" y="67"/>
                    <a:pt x="468" y="67"/>
                  </a:cubicBezTo>
                  <a:lnTo>
                    <a:pt x="4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4" name="Google Shape;1264;p34"/>
            <p:cNvSpPr/>
            <p:nvPr/>
          </p:nvSpPr>
          <p:spPr>
            <a:xfrm>
              <a:off x="4858650" y="1946000"/>
              <a:ext cx="13350" cy="31725"/>
            </a:xfrm>
            <a:custGeom>
              <a:rect b="b" l="l" r="r" t="t"/>
              <a:pathLst>
                <a:path extrusionOk="0" h="1269" w="534">
                  <a:moveTo>
                    <a:pt x="334" y="142"/>
                  </a:moveTo>
                  <a:cubicBezTo>
                    <a:pt x="359" y="142"/>
                    <a:pt x="384" y="151"/>
                    <a:pt x="400" y="167"/>
                  </a:cubicBezTo>
                  <a:cubicBezTo>
                    <a:pt x="434" y="234"/>
                    <a:pt x="434" y="301"/>
                    <a:pt x="434" y="401"/>
                  </a:cubicBezTo>
                  <a:lnTo>
                    <a:pt x="434" y="534"/>
                  </a:lnTo>
                  <a:lnTo>
                    <a:pt x="434" y="668"/>
                  </a:lnTo>
                  <a:cubicBezTo>
                    <a:pt x="434" y="768"/>
                    <a:pt x="400" y="835"/>
                    <a:pt x="400" y="935"/>
                  </a:cubicBezTo>
                  <a:cubicBezTo>
                    <a:pt x="367" y="1001"/>
                    <a:pt x="300" y="1035"/>
                    <a:pt x="267" y="1101"/>
                  </a:cubicBezTo>
                  <a:cubicBezTo>
                    <a:pt x="234" y="1118"/>
                    <a:pt x="209" y="1126"/>
                    <a:pt x="188" y="1126"/>
                  </a:cubicBezTo>
                  <a:cubicBezTo>
                    <a:pt x="167" y="1126"/>
                    <a:pt x="150" y="1118"/>
                    <a:pt x="134" y="1101"/>
                  </a:cubicBezTo>
                  <a:cubicBezTo>
                    <a:pt x="100" y="1035"/>
                    <a:pt x="67" y="935"/>
                    <a:pt x="67" y="868"/>
                  </a:cubicBezTo>
                  <a:lnTo>
                    <a:pt x="67" y="601"/>
                  </a:lnTo>
                  <a:cubicBezTo>
                    <a:pt x="67" y="501"/>
                    <a:pt x="100" y="401"/>
                    <a:pt x="134" y="334"/>
                  </a:cubicBezTo>
                  <a:cubicBezTo>
                    <a:pt x="134" y="267"/>
                    <a:pt x="200" y="201"/>
                    <a:pt x="267" y="167"/>
                  </a:cubicBezTo>
                  <a:cubicBezTo>
                    <a:pt x="284" y="151"/>
                    <a:pt x="309" y="142"/>
                    <a:pt x="334" y="142"/>
                  </a:cubicBezTo>
                  <a:close/>
                  <a:moveTo>
                    <a:pt x="400" y="1"/>
                  </a:moveTo>
                  <a:cubicBezTo>
                    <a:pt x="367" y="1"/>
                    <a:pt x="300" y="1"/>
                    <a:pt x="267" y="34"/>
                  </a:cubicBezTo>
                  <a:cubicBezTo>
                    <a:pt x="234" y="67"/>
                    <a:pt x="167" y="101"/>
                    <a:pt x="134" y="134"/>
                  </a:cubicBezTo>
                  <a:cubicBezTo>
                    <a:pt x="100" y="167"/>
                    <a:pt x="100" y="234"/>
                    <a:pt x="67" y="267"/>
                  </a:cubicBezTo>
                  <a:cubicBezTo>
                    <a:pt x="33" y="334"/>
                    <a:pt x="33" y="401"/>
                    <a:pt x="0" y="468"/>
                  </a:cubicBezTo>
                  <a:cubicBezTo>
                    <a:pt x="0" y="534"/>
                    <a:pt x="0" y="601"/>
                    <a:pt x="0" y="668"/>
                  </a:cubicBezTo>
                  <a:lnTo>
                    <a:pt x="0" y="801"/>
                  </a:lnTo>
                  <a:lnTo>
                    <a:pt x="0" y="935"/>
                  </a:lnTo>
                  <a:cubicBezTo>
                    <a:pt x="0" y="1001"/>
                    <a:pt x="0" y="1035"/>
                    <a:pt x="0" y="1101"/>
                  </a:cubicBezTo>
                  <a:cubicBezTo>
                    <a:pt x="33" y="1135"/>
                    <a:pt x="33" y="1201"/>
                    <a:pt x="67" y="1235"/>
                  </a:cubicBezTo>
                  <a:cubicBezTo>
                    <a:pt x="67" y="1235"/>
                    <a:pt x="100" y="1268"/>
                    <a:pt x="134" y="1268"/>
                  </a:cubicBezTo>
                  <a:cubicBezTo>
                    <a:pt x="200" y="1268"/>
                    <a:pt x="234" y="1268"/>
                    <a:pt x="267" y="1235"/>
                  </a:cubicBezTo>
                  <a:cubicBezTo>
                    <a:pt x="334" y="1201"/>
                    <a:pt x="367" y="1168"/>
                    <a:pt x="400" y="1135"/>
                  </a:cubicBezTo>
                  <a:cubicBezTo>
                    <a:pt x="434" y="1101"/>
                    <a:pt x="467" y="1035"/>
                    <a:pt x="467" y="968"/>
                  </a:cubicBezTo>
                  <a:cubicBezTo>
                    <a:pt x="500" y="935"/>
                    <a:pt x="534" y="868"/>
                    <a:pt x="534" y="801"/>
                  </a:cubicBezTo>
                  <a:cubicBezTo>
                    <a:pt x="534" y="734"/>
                    <a:pt x="534" y="668"/>
                    <a:pt x="534" y="601"/>
                  </a:cubicBezTo>
                  <a:lnTo>
                    <a:pt x="534" y="334"/>
                  </a:lnTo>
                  <a:cubicBezTo>
                    <a:pt x="534" y="267"/>
                    <a:pt x="534" y="201"/>
                    <a:pt x="534" y="167"/>
                  </a:cubicBezTo>
                  <a:cubicBezTo>
                    <a:pt x="534" y="101"/>
                    <a:pt x="500" y="67"/>
                    <a:pt x="467" y="34"/>
                  </a:cubicBezTo>
                  <a:cubicBezTo>
                    <a:pt x="467"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5" name="Google Shape;1265;p34"/>
            <p:cNvSpPr/>
            <p:nvPr/>
          </p:nvSpPr>
          <p:spPr>
            <a:xfrm>
              <a:off x="4519225" y="2141625"/>
              <a:ext cx="15875" cy="32900"/>
            </a:xfrm>
            <a:custGeom>
              <a:rect b="b" l="l" r="r" t="t"/>
              <a:pathLst>
                <a:path extrusionOk="0" h="1316" w="635">
                  <a:moveTo>
                    <a:pt x="338" y="1"/>
                  </a:moveTo>
                  <a:cubicBezTo>
                    <a:pt x="315" y="1"/>
                    <a:pt x="291" y="24"/>
                    <a:pt x="268" y="48"/>
                  </a:cubicBezTo>
                  <a:cubicBezTo>
                    <a:pt x="234" y="81"/>
                    <a:pt x="168" y="115"/>
                    <a:pt x="168" y="181"/>
                  </a:cubicBezTo>
                  <a:cubicBezTo>
                    <a:pt x="134" y="215"/>
                    <a:pt x="101" y="248"/>
                    <a:pt x="67" y="281"/>
                  </a:cubicBezTo>
                  <a:cubicBezTo>
                    <a:pt x="34" y="315"/>
                    <a:pt x="34" y="381"/>
                    <a:pt x="34" y="415"/>
                  </a:cubicBezTo>
                  <a:cubicBezTo>
                    <a:pt x="1" y="448"/>
                    <a:pt x="1" y="515"/>
                    <a:pt x="34" y="548"/>
                  </a:cubicBezTo>
                  <a:cubicBezTo>
                    <a:pt x="34" y="582"/>
                    <a:pt x="34" y="615"/>
                    <a:pt x="34" y="648"/>
                  </a:cubicBezTo>
                  <a:cubicBezTo>
                    <a:pt x="34" y="682"/>
                    <a:pt x="34" y="715"/>
                    <a:pt x="67" y="715"/>
                  </a:cubicBezTo>
                  <a:cubicBezTo>
                    <a:pt x="67" y="748"/>
                    <a:pt x="101" y="748"/>
                    <a:pt x="134" y="748"/>
                  </a:cubicBezTo>
                  <a:lnTo>
                    <a:pt x="401" y="748"/>
                  </a:lnTo>
                  <a:cubicBezTo>
                    <a:pt x="434" y="748"/>
                    <a:pt x="434" y="782"/>
                    <a:pt x="468" y="782"/>
                  </a:cubicBezTo>
                  <a:cubicBezTo>
                    <a:pt x="468" y="815"/>
                    <a:pt x="468" y="815"/>
                    <a:pt x="468" y="848"/>
                  </a:cubicBezTo>
                  <a:cubicBezTo>
                    <a:pt x="468" y="882"/>
                    <a:pt x="468" y="915"/>
                    <a:pt x="468" y="949"/>
                  </a:cubicBezTo>
                  <a:cubicBezTo>
                    <a:pt x="434" y="982"/>
                    <a:pt x="434" y="982"/>
                    <a:pt x="401" y="1015"/>
                  </a:cubicBezTo>
                  <a:cubicBezTo>
                    <a:pt x="401" y="1049"/>
                    <a:pt x="368" y="1082"/>
                    <a:pt x="368" y="1082"/>
                  </a:cubicBezTo>
                  <a:cubicBezTo>
                    <a:pt x="334" y="1115"/>
                    <a:pt x="301" y="1149"/>
                    <a:pt x="268" y="1149"/>
                  </a:cubicBezTo>
                  <a:cubicBezTo>
                    <a:pt x="268" y="1149"/>
                    <a:pt x="234" y="1182"/>
                    <a:pt x="201" y="1182"/>
                  </a:cubicBezTo>
                  <a:lnTo>
                    <a:pt x="134" y="1182"/>
                  </a:lnTo>
                  <a:cubicBezTo>
                    <a:pt x="134" y="1182"/>
                    <a:pt x="101" y="1149"/>
                    <a:pt x="101" y="1149"/>
                  </a:cubicBezTo>
                  <a:cubicBezTo>
                    <a:pt x="101" y="1149"/>
                    <a:pt x="101" y="1115"/>
                    <a:pt x="101" y="1115"/>
                  </a:cubicBezTo>
                  <a:lnTo>
                    <a:pt x="101" y="1082"/>
                  </a:lnTo>
                  <a:lnTo>
                    <a:pt x="34" y="1115"/>
                  </a:lnTo>
                  <a:cubicBezTo>
                    <a:pt x="34" y="1115"/>
                    <a:pt x="34" y="1115"/>
                    <a:pt x="34" y="1149"/>
                  </a:cubicBezTo>
                  <a:cubicBezTo>
                    <a:pt x="34" y="1182"/>
                    <a:pt x="67" y="1215"/>
                    <a:pt x="67" y="1249"/>
                  </a:cubicBezTo>
                  <a:cubicBezTo>
                    <a:pt x="67" y="1249"/>
                    <a:pt x="101" y="1282"/>
                    <a:pt x="134" y="1315"/>
                  </a:cubicBezTo>
                  <a:lnTo>
                    <a:pt x="234" y="1315"/>
                  </a:lnTo>
                  <a:cubicBezTo>
                    <a:pt x="268" y="1315"/>
                    <a:pt x="301" y="1282"/>
                    <a:pt x="334" y="1282"/>
                  </a:cubicBezTo>
                  <a:cubicBezTo>
                    <a:pt x="368" y="1249"/>
                    <a:pt x="434" y="1215"/>
                    <a:pt x="468" y="1182"/>
                  </a:cubicBezTo>
                  <a:cubicBezTo>
                    <a:pt x="501" y="1149"/>
                    <a:pt x="534" y="1082"/>
                    <a:pt x="534" y="1049"/>
                  </a:cubicBezTo>
                  <a:cubicBezTo>
                    <a:pt x="568" y="1015"/>
                    <a:pt x="601" y="949"/>
                    <a:pt x="601" y="915"/>
                  </a:cubicBezTo>
                  <a:cubicBezTo>
                    <a:pt x="635" y="848"/>
                    <a:pt x="635" y="815"/>
                    <a:pt x="635" y="748"/>
                  </a:cubicBezTo>
                  <a:cubicBezTo>
                    <a:pt x="635" y="715"/>
                    <a:pt x="635" y="682"/>
                    <a:pt x="635" y="648"/>
                  </a:cubicBezTo>
                  <a:cubicBezTo>
                    <a:pt x="635" y="615"/>
                    <a:pt x="601" y="615"/>
                    <a:pt x="601" y="582"/>
                  </a:cubicBezTo>
                  <a:cubicBezTo>
                    <a:pt x="568" y="582"/>
                    <a:pt x="534" y="548"/>
                    <a:pt x="501" y="548"/>
                  </a:cubicBezTo>
                  <a:lnTo>
                    <a:pt x="234" y="548"/>
                  </a:lnTo>
                  <a:cubicBezTo>
                    <a:pt x="234" y="548"/>
                    <a:pt x="201" y="548"/>
                    <a:pt x="201" y="515"/>
                  </a:cubicBezTo>
                  <a:cubicBezTo>
                    <a:pt x="201" y="515"/>
                    <a:pt x="201" y="482"/>
                    <a:pt x="201" y="448"/>
                  </a:cubicBezTo>
                  <a:cubicBezTo>
                    <a:pt x="201" y="415"/>
                    <a:pt x="201" y="415"/>
                    <a:pt x="201" y="381"/>
                  </a:cubicBezTo>
                  <a:cubicBezTo>
                    <a:pt x="201" y="348"/>
                    <a:pt x="234" y="315"/>
                    <a:pt x="234" y="281"/>
                  </a:cubicBezTo>
                  <a:lnTo>
                    <a:pt x="268" y="248"/>
                  </a:lnTo>
                  <a:cubicBezTo>
                    <a:pt x="301" y="215"/>
                    <a:pt x="334" y="215"/>
                    <a:pt x="334" y="181"/>
                  </a:cubicBezTo>
                  <a:lnTo>
                    <a:pt x="401" y="181"/>
                  </a:lnTo>
                  <a:cubicBezTo>
                    <a:pt x="418" y="165"/>
                    <a:pt x="426" y="156"/>
                    <a:pt x="434" y="156"/>
                  </a:cubicBezTo>
                  <a:cubicBezTo>
                    <a:pt x="443" y="156"/>
                    <a:pt x="451" y="165"/>
                    <a:pt x="468" y="181"/>
                  </a:cubicBezTo>
                  <a:lnTo>
                    <a:pt x="501" y="181"/>
                  </a:lnTo>
                  <a:lnTo>
                    <a:pt x="501" y="215"/>
                  </a:lnTo>
                  <a:lnTo>
                    <a:pt x="501" y="248"/>
                  </a:lnTo>
                  <a:lnTo>
                    <a:pt x="534" y="215"/>
                  </a:lnTo>
                  <a:cubicBezTo>
                    <a:pt x="534" y="181"/>
                    <a:pt x="534" y="181"/>
                    <a:pt x="534" y="181"/>
                  </a:cubicBezTo>
                  <a:cubicBezTo>
                    <a:pt x="534" y="148"/>
                    <a:pt x="534" y="115"/>
                    <a:pt x="534" y="81"/>
                  </a:cubicBezTo>
                  <a:cubicBezTo>
                    <a:pt x="501" y="81"/>
                    <a:pt x="501" y="48"/>
                    <a:pt x="468" y="15"/>
                  </a:cubicBezTo>
                  <a:lnTo>
                    <a:pt x="368" y="15"/>
                  </a:lnTo>
                  <a:cubicBezTo>
                    <a:pt x="358" y="5"/>
                    <a:pt x="348" y="1"/>
                    <a:pt x="338"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6" name="Google Shape;1266;p34"/>
            <p:cNvSpPr/>
            <p:nvPr/>
          </p:nvSpPr>
          <p:spPr>
            <a:xfrm>
              <a:off x="4535900" y="2137800"/>
              <a:ext cx="10875" cy="26725"/>
            </a:xfrm>
            <a:custGeom>
              <a:rect b="b" l="l" r="r" t="t"/>
              <a:pathLst>
                <a:path extrusionOk="0" h="1069" w="435">
                  <a:moveTo>
                    <a:pt x="435" y="1"/>
                  </a:moveTo>
                  <a:lnTo>
                    <a:pt x="401" y="34"/>
                  </a:lnTo>
                  <a:cubicBezTo>
                    <a:pt x="401" y="34"/>
                    <a:pt x="401" y="34"/>
                    <a:pt x="401" y="67"/>
                  </a:cubicBezTo>
                  <a:cubicBezTo>
                    <a:pt x="401" y="67"/>
                    <a:pt x="401" y="67"/>
                    <a:pt x="401" y="101"/>
                  </a:cubicBezTo>
                  <a:lnTo>
                    <a:pt x="401" y="534"/>
                  </a:lnTo>
                  <a:cubicBezTo>
                    <a:pt x="401" y="601"/>
                    <a:pt x="401" y="668"/>
                    <a:pt x="368" y="735"/>
                  </a:cubicBezTo>
                  <a:cubicBezTo>
                    <a:pt x="334" y="801"/>
                    <a:pt x="301" y="835"/>
                    <a:pt x="234" y="868"/>
                  </a:cubicBezTo>
                  <a:cubicBezTo>
                    <a:pt x="218" y="885"/>
                    <a:pt x="201" y="893"/>
                    <a:pt x="184" y="893"/>
                  </a:cubicBezTo>
                  <a:cubicBezTo>
                    <a:pt x="168" y="893"/>
                    <a:pt x="151" y="885"/>
                    <a:pt x="134" y="868"/>
                  </a:cubicBezTo>
                  <a:cubicBezTo>
                    <a:pt x="101" y="835"/>
                    <a:pt x="101" y="768"/>
                    <a:pt x="101" y="701"/>
                  </a:cubicBezTo>
                  <a:lnTo>
                    <a:pt x="101" y="268"/>
                  </a:lnTo>
                  <a:cubicBezTo>
                    <a:pt x="101" y="268"/>
                    <a:pt x="101" y="234"/>
                    <a:pt x="101" y="234"/>
                  </a:cubicBezTo>
                  <a:lnTo>
                    <a:pt x="68" y="234"/>
                  </a:lnTo>
                  <a:lnTo>
                    <a:pt x="34" y="268"/>
                  </a:lnTo>
                  <a:lnTo>
                    <a:pt x="34" y="301"/>
                  </a:lnTo>
                  <a:cubicBezTo>
                    <a:pt x="1" y="301"/>
                    <a:pt x="1" y="301"/>
                    <a:pt x="34" y="334"/>
                  </a:cubicBezTo>
                  <a:lnTo>
                    <a:pt x="34" y="768"/>
                  </a:lnTo>
                  <a:cubicBezTo>
                    <a:pt x="1" y="835"/>
                    <a:pt x="1" y="901"/>
                    <a:pt x="34" y="935"/>
                  </a:cubicBezTo>
                  <a:cubicBezTo>
                    <a:pt x="34" y="968"/>
                    <a:pt x="34" y="1001"/>
                    <a:pt x="68" y="1035"/>
                  </a:cubicBezTo>
                  <a:cubicBezTo>
                    <a:pt x="101" y="1035"/>
                    <a:pt x="101" y="1068"/>
                    <a:pt x="134" y="1068"/>
                  </a:cubicBezTo>
                  <a:cubicBezTo>
                    <a:pt x="168" y="1068"/>
                    <a:pt x="201" y="1035"/>
                    <a:pt x="234" y="1035"/>
                  </a:cubicBezTo>
                  <a:cubicBezTo>
                    <a:pt x="268" y="1001"/>
                    <a:pt x="301" y="968"/>
                    <a:pt x="334" y="935"/>
                  </a:cubicBezTo>
                  <a:cubicBezTo>
                    <a:pt x="368" y="901"/>
                    <a:pt x="368" y="868"/>
                    <a:pt x="401" y="801"/>
                  </a:cubicBezTo>
                  <a:lnTo>
                    <a:pt x="401" y="868"/>
                  </a:lnTo>
                  <a:lnTo>
                    <a:pt x="401" y="901"/>
                  </a:lnTo>
                  <a:lnTo>
                    <a:pt x="435" y="868"/>
                  </a:lnTo>
                  <a:cubicBezTo>
                    <a:pt x="435" y="868"/>
                    <a:pt x="435" y="868"/>
                    <a:pt x="435" y="835"/>
                  </a:cubicBezTo>
                  <a:cubicBezTo>
                    <a:pt x="435" y="835"/>
                    <a:pt x="435" y="835"/>
                    <a:pt x="435" y="801"/>
                  </a:cubicBezTo>
                  <a:lnTo>
                    <a:pt x="435" y="34"/>
                  </a:lnTo>
                  <a:cubicBezTo>
                    <a:pt x="435" y="34"/>
                    <a:pt x="435" y="1"/>
                    <a:pt x="435"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7" name="Google Shape;1267;p34"/>
            <p:cNvSpPr/>
            <p:nvPr/>
          </p:nvSpPr>
          <p:spPr>
            <a:xfrm>
              <a:off x="4551750" y="2130300"/>
              <a:ext cx="12550" cy="24200"/>
            </a:xfrm>
            <a:custGeom>
              <a:rect b="b" l="l" r="r" t="t"/>
              <a:pathLst>
                <a:path extrusionOk="0" h="968" w="502">
                  <a:moveTo>
                    <a:pt x="334" y="1"/>
                  </a:moveTo>
                  <a:cubicBezTo>
                    <a:pt x="301" y="1"/>
                    <a:pt x="268" y="1"/>
                    <a:pt x="234" y="34"/>
                  </a:cubicBezTo>
                  <a:cubicBezTo>
                    <a:pt x="201" y="67"/>
                    <a:pt x="167" y="101"/>
                    <a:pt x="134" y="134"/>
                  </a:cubicBezTo>
                  <a:cubicBezTo>
                    <a:pt x="101" y="167"/>
                    <a:pt x="67" y="201"/>
                    <a:pt x="67" y="267"/>
                  </a:cubicBezTo>
                  <a:cubicBezTo>
                    <a:pt x="34" y="301"/>
                    <a:pt x="34" y="367"/>
                    <a:pt x="1" y="401"/>
                  </a:cubicBezTo>
                  <a:cubicBezTo>
                    <a:pt x="1" y="468"/>
                    <a:pt x="1" y="501"/>
                    <a:pt x="1" y="568"/>
                  </a:cubicBezTo>
                  <a:cubicBezTo>
                    <a:pt x="1" y="601"/>
                    <a:pt x="1" y="601"/>
                    <a:pt x="1" y="634"/>
                  </a:cubicBezTo>
                  <a:cubicBezTo>
                    <a:pt x="1" y="668"/>
                    <a:pt x="1" y="668"/>
                    <a:pt x="1" y="701"/>
                  </a:cubicBezTo>
                  <a:cubicBezTo>
                    <a:pt x="1" y="734"/>
                    <a:pt x="1" y="801"/>
                    <a:pt x="1" y="834"/>
                  </a:cubicBezTo>
                  <a:cubicBezTo>
                    <a:pt x="1" y="868"/>
                    <a:pt x="34" y="901"/>
                    <a:pt x="34" y="935"/>
                  </a:cubicBezTo>
                  <a:cubicBezTo>
                    <a:pt x="67" y="968"/>
                    <a:pt x="101" y="968"/>
                    <a:pt x="134" y="968"/>
                  </a:cubicBezTo>
                  <a:cubicBezTo>
                    <a:pt x="167" y="968"/>
                    <a:pt x="201" y="968"/>
                    <a:pt x="234" y="935"/>
                  </a:cubicBezTo>
                  <a:cubicBezTo>
                    <a:pt x="268" y="901"/>
                    <a:pt x="301" y="901"/>
                    <a:pt x="334" y="868"/>
                  </a:cubicBezTo>
                  <a:cubicBezTo>
                    <a:pt x="368" y="801"/>
                    <a:pt x="401" y="768"/>
                    <a:pt x="401" y="734"/>
                  </a:cubicBezTo>
                  <a:cubicBezTo>
                    <a:pt x="434" y="701"/>
                    <a:pt x="434" y="668"/>
                    <a:pt x="468" y="634"/>
                  </a:cubicBezTo>
                  <a:cubicBezTo>
                    <a:pt x="468" y="601"/>
                    <a:pt x="468" y="568"/>
                    <a:pt x="468" y="534"/>
                  </a:cubicBezTo>
                  <a:cubicBezTo>
                    <a:pt x="468" y="501"/>
                    <a:pt x="468" y="501"/>
                    <a:pt x="468" y="501"/>
                  </a:cubicBezTo>
                  <a:lnTo>
                    <a:pt x="434" y="501"/>
                  </a:lnTo>
                  <a:lnTo>
                    <a:pt x="434" y="534"/>
                  </a:lnTo>
                  <a:cubicBezTo>
                    <a:pt x="434" y="534"/>
                    <a:pt x="434" y="534"/>
                    <a:pt x="434" y="568"/>
                  </a:cubicBezTo>
                  <a:cubicBezTo>
                    <a:pt x="401" y="601"/>
                    <a:pt x="401" y="668"/>
                    <a:pt x="368" y="701"/>
                  </a:cubicBezTo>
                  <a:cubicBezTo>
                    <a:pt x="334" y="734"/>
                    <a:pt x="301" y="768"/>
                    <a:pt x="268" y="768"/>
                  </a:cubicBezTo>
                  <a:lnTo>
                    <a:pt x="234" y="768"/>
                  </a:lnTo>
                  <a:cubicBezTo>
                    <a:pt x="218" y="784"/>
                    <a:pt x="209" y="793"/>
                    <a:pt x="201" y="793"/>
                  </a:cubicBezTo>
                  <a:cubicBezTo>
                    <a:pt x="193" y="793"/>
                    <a:pt x="184" y="784"/>
                    <a:pt x="167" y="768"/>
                  </a:cubicBezTo>
                  <a:cubicBezTo>
                    <a:pt x="167" y="768"/>
                    <a:pt x="134" y="734"/>
                    <a:pt x="134" y="734"/>
                  </a:cubicBezTo>
                  <a:cubicBezTo>
                    <a:pt x="134" y="701"/>
                    <a:pt x="134" y="668"/>
                    <a:pt x="134" y="634"/>
                  </a:cubicBezTo>
                  <a:lnTo>
                    <a:pt x="134" y="501"/>
                  </a:lnTo>
                  <a:cubicBezTo>
                    <a:pt x="134" y="468"/>
                    <a:pt x="134" y="401"/>
                    <a:pt x="167" y="367"/>
                  </a:cubicBezTo>
                  <a:cubicBezTo>
                    <a:pt x="167" y="334"/>
                    <a:pt x="167" y="301"/>
                    <a:pt x="201" y="267"/>
                  </a:cubicBezTo>
                  <a:cubicBezTo>
                    <a:pt x="201" y="234"/>
                    <a:pt x="234" y="234"/>
                    <a:pt x="234" y="201"/>
                  </a:cubicBezTo>
                  <a:cubicBezTo>
                    <a:pt x="268" y="167"/>
                    <a:pt x="268" y="167"/>
                    <a:pt x="301" y="167"/>
                  </a:cubicBezTo>
                  <a:cubicBezTo>
                    <a:pt x="334" y="134"/>
                    <a:pt x="334" y="134"/>
                    <a:pt x="368" y="134"/>
                  </a:cubicBezTo>
                  <a:cubicBezTo>
                    <a:pt x="401" y="134"/>
                    <a:pt x="434" y="167"/>
                    <a:pt x="434" y="201"/>
                  </a:cubicBezTo>
                  <a:cubicBezTo>
                    <a:pt x="434" y="201"/>
                    <a:pt x="434" y="234"/>
                    <a:pt x="434" y="234"/>
                  </a:cubicBezTo>
                  <a:lnTo>
                    <a:pt x="501" y="234"/>
                  </a:lnTo>
                  <a:lnTo>
                    <a:pt x="501" y="201"/>
                  </a:lnTo>
                  <a:cubicBezTo>
                    <a:pt x="501" y="201"/>
                    <a:pt x="501" y="167"/>
                    <a:pt x="501" y="167"/>
                  </a:cubicBezTo>
                  <a:cubicBezTo>
                    <a:pt x="501" y="134"/>
                    <a:pt x="468" y="101"/>
                    <a:pt x="468" y="101"/>
                  </a:cubicBezTo>
                  <a:cubicBezTo>
                    <a:pt x="468" y="67"/>
                    <a:pt x="434" y="34"/>
                    <a:pt x="434" y="34"/>
                  </a:cubicBezTo>
                  <a:cubicBezTo>
                    <a:pt x="401" y="1"/>
                    <a:pt x="368" y="1"/>
                    <a:pt x="3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8" name="Google Shape;1268;p34"/>
            <p:cNvSpPr/>
            <p:nvPr/>
          </p:nvSpPr>
          <p:spPr>
            <a:xfrm>
              <a:off x="4566775" y="2121950"/>
              <a:ext cx="11700" cy="24225"/>
            </a:xfrm>
            <a:custGeom>
              <a:rect b="b" l="l" r="r" t="t"/>
              <a:pathLst>
                <a:path extrusionOk="0" h="969" w="468">
                  <a:moveTo>
                    <a:pt x="334" y="1"/>
                  </a:moveTo>
                  <a:cubicBezTo>
                    <a:pt x="300" y="1"/>
                    <a:pt x="267" y="1"/>
                    <a:pt x="234" y="34"/>
                  </a:cubicBezTo>
                  <a:cubicBezTo>
                    <a:pt x="200" y="68"/>
                    <a:pt x="167" y="101"/>
                    <a:pt x="134" y="134"/>
                  </a:cubicBezTo>
                  <a:cubicBezTo>
                    <a:pt x="100" y="168"/>
                    <a:pt x="67" y="201"/>
                    <a:pt x="67" y="268"/>
                  </a:cubicBezTo>
                  <a:cubicBezTo>
                    <a:pt x="33" y="301"/>
                    <a:pt x="33" y="368"/>
                    <a:pt x="0" y="401"/>
                  </a:cubicBezTo>
                  <a:cubicBezTo>
                    <a:pt x="0" y="468"/>
                    <a:pt x="0" y="501"/>
                    <a:pt x="0" y="568"/>
                  </a:cubicBezTo>
                  <a:cubicBezTo>
                    <a:pt x="0" y="601"/>
                    <a:pt x="0" y="601"/>
                    <a:pt x="0" y="635"/>
                  </a:cubicBezTo>
                  <a:cubicBezTo>
                    <a:pt x="0" y="668"/>
                    <a:pt x="0" y="668"/>
                    <a:pt x="0" y="701"/>
                  </a:cubicBezTo>
                  <a:cubicBezTo>
                    <a:pt x="0" y="735"/>
                    <a:pt x="0" y="802"/>
                    <a:pt x="0" y="835"/>
                  </a:cubicBezTo>
                  <a:cubicBezTo>
                    <a:pt x="33" y="868"/>
                    <a:pt x="33" y="902"/>
                    <a:pt x="67" y="935"/>
                  </a:cubicBezTo>
                  <a:cubicBezTo>
                    <a:pt x="100" y="968"/>
                    <a:pt x="100" y="968"/>
                    <a:pt x="134" y="968"/>
                  </a:cubicBezTo>
                  <a:cubicBezTo>
                    <a:pt x="167" y="968"/>
                    <a:pt x="234" y="968"/>
                    <a:pt x="234" y="935"/>
                  </a:cubicBezTo>
                  <a:cubicBezTo>
                    <a:pt x="300" y="935"/>
                    <a:pt x="334" y="902"/>
                    <a:pt x="367" y="868"/>
                  </a:cubicBezTo>
                  <a:cubicBezTo>
                    <a:pt x="367" y="802"/>
                    <a:pt x="400" y="768"/>
                    <a:pt x="434" y="735"/>
                  </a:cubicBezTo>
                  <a:cubicBezTo>
                    <a:pt x="434" y="701"/>
                    <a:pt x="467" y="668"/>
                    <a:pt x="467" y="635"/>
                  </a:cubicBezTo>
                  <a:lnTo>
                    <a:pt x="467" y="535"/>
                  </a:lnTo>
                  <a:cubicBezTo>
                    <a:pt x="467" y="501"/>
                    <a:pt x="467" y="501"/>
                    <a:pt x="467" y="501"/>
                  </a:cubicBezTo>
                  <a:lnTo>
                    <a:pt x="434" y="501"/>
                  </a:lnTo>
                  <a:cubicBezTo>
                    <a:pt x="434" y="501"/>
                    <a:pt x="434" y="501"/>
                    <a:pt x="434" y="535"/>
                  </a:cubicBezTo>
                  <a:cubicBezTo>
                    <a:pt x="434" y="535"/>
                    <a:pt x="434" y="535"/>
                    <a:pt x="434" y="568"/>
                  </a:cubicBezTo>
                  <a:cubicBezTo>
                    <a:pt x="400" y="601"/>
                    <a:pt x="400" y="668"/>
                    <a:pt x="367" y="701"/>
                  </a:cubicBezTo>
                  <a:cubicBezTo>
                    <a:pt x="334" y="735"/>
                    <a:pt x="300" y="768"/>
                    <a:pt x="267" y="768"/>
                  </a:cubicBezTo>
                  <a:lnTo>
                    <a:pt x="234" y="768"/>
                  </a:lnTo>
                  <a:cubicBezTo>
                    <a:pt x="217" y="785"/>
                    <a:pt x="209" y="793"/>
                    <a:pt x="200" y="793"/>
                  </a:cubicBezTo>
                  <a:cubicBezTo>
                    <a:pt x="192" y="793"/>
                    <a:pt x="184" y="785"/>
                    <a:pt x="167" y="768"/>
                  </a:cubicBezTo>
                  <a:cubicBezTo>
                    <a:pt x="167" y="768"/>
                    <a:pt x="134" y="735"/>
                    <a:pt x="134" y="735"/>
                  </a:cubicBezTo>
                  <a:cubicBezTo>
                    <a:pt x="134" y="701"/>
                    <a:pt x="134" y="668"/>
                    <a:pt x="134" y="635"/>
                  </a:cubicBezTo>
                  <a:lnTo>
                    <a:pt x="134" y="501"/>
                  </a:lnTo>
                  <a:cubicBezTo>
                    <a:pt x="134" y="468"/>
                    <a:pt x="134" y="435"/>
                    <a:pt x="134" y="401"/>
                  </a:cubicBezTo>
                  <a:cubicBezTo>
                    <a:pt x="134" y="368"/>
                    <a:pt x="167" y="335"/>
                    <a:pt x="167" y="301"/>
                  </a:cubicBezTo>
                  <a:cubicBezTo>
                    <a:pt x="200" y="268"/>
                    <a:pt x="200" y="234"/>
                    <a:pt x="234" y="234"/>
                  </a:cubicBezTo>
                  <a:cubicBezTo>
                    <a:pt x="234" y="201"/>
                    <a:pt x="267" y="201"/>
                    <a:pt x="267" y="168"/>
                  </a:cubicBezTo>
                  <a:lnTo>
                    <a:pt x="367" y="168"/>
                  </a:lnTo>
                  <a:cubicBezTo>
                    <a:pt x="400" y="168"/>
                    <a:pt x="434" y="201"/>
                    <a:pt x="434" y="234"/>
                  </a:cubicBezTo>
                  <a:lnTo>
                    <a:pt x="467" y="234"/>
                  </a:lnTo>
                  <a:cubicBezTo>
                    <a:pt x="467" y="234"/>
                    <a:pt x="467" y="201"/>
                    <a:pt x="467" y="201"/>
                  </a:cubicBezTo>
                  <a:cubicBezTo>
                    <a:pt x="467" y="201"/>
                    <a:pt x="467" y="168"/>
                    <a:pt x="467" y="168"/>
                  </a:cubicBezTo>
                  <a:cubicBezTo>
                    <a:pt x="467" y="134"/>
                    <a:pt x="467" y="101"/>
                    <a:pt x="467" y="101"/>
                  </a:cubicBezTo>
                  <a:cubicBezTo>
                    <a:pt x="467" y="68"/>
                    <a:pt x="434" y="34"/>
                    <a:pt x="434" y="34"/>
                  </a:cubicBezTo>
                  <a:cubicBezTo>
                    <a:pt x="400" y="1"/>
                    <a:pt x="367" y="1"/>
                    <a:pt x="3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9" name="Google Shape;1269;p34"/>
            <p:cNvSpPr/>
            <p:nvPr/>
          </p:nvSpPr>
          <p:spPr>
            <a:xfrm>
              <a:off x="4581775" y="2112800"/>
              <a:ext cx="13375" cy="25025"/>
            </a:xfrm>
            <a:custGeom>
              <a:rect b="b" l="l" r="r" t="t"/>
              <a:pathLst>
                <a:path extrusionOk="0" h="1001" w="535">
                  <a:moveTo>
                    <a:pt x="347" y="175"/>
                  </a:moveTo>
                  <a:cubicBezTo>
                    <a:pt x="367" y="175"/>
                    <a:pt x="384" y="183"/>
                    <a:pt x="401" y="200"/>
                  </a:cubicBezTo>
                  <a:cubicBezTo>
                    <a:pt x="434" y="234"/>
                    <a:pt x="434" y="267"/>
                    <a:pt x="434" y="334"/>
                  </a:cubicBezTo>
                  <a:lnTo>
                    <a:pt x="134" y="500"/>
                  </a:lnTo>
                  <a:cubicBezTo>
                    <a:pt x="134" y="467"/>
                    <a:pt x="134" y="434"/>
                    <a:pt x="134" y="400"/>
                  </a:cubicBezTo>
                  <a:cubicBezTo>
                    <a:pt x="134" y="367"/>
                    <a:pt x="167" y="334"/>
                    <a:pt x="167" y="300"/>
                  </a:cubicBezTo>
                  <a:cubicBezTo>
                    <a:pt x="201" y="267"/>
                    <a:pt x="201" y="267"/>
                    <a:pt x="234" y="234"/>
                  </a:cubicBezTo>
                  <a:lnTo>
                    <a:pt x="267" y="200"/>
                  </a:lnTo>
                  <a:cubicBezTo>
                    <a:pt x="301" y="183"/>
                    <a:pt x="326" y="175"/>
                    <a:pt x="347" y="175"/>
                  </a:cubicBezTo>
                  <a:close/>
                  <a:moveTo>
                    <a:pt x="401" y="0"/>
                  </a:moveTo>
                  <a:cubicBezTo>
                    <a:pt x="334" y="0"/>
                    <a:pt x="301" y="33"/>
                    <a:pt x="267" y="33"/>
                  </a:cubicBezTo>
                  <a:cubicBezTo>
                    <a:pt x="234" y="67"/>
                    <a:pt x="201" y="100"/>
                    <a:pt x="167" y="133"/>
                  </a:cubicBezTo>
                  <a:cubicBezTo>
                    <a:pt x="134" y="167"/>
                    <a:pt x="134" y="200"/>
                    <a:pt x="101" y="234"/>
                  </a:cubicBezTo>
                  <a:cubicBezTo>
                    <a:pt x="67" y="300"/>
                    <a:pt x="67" y="334"/>
                    <a:pt x="67" y="400"/>
                  </a:cubicBezTo>
                  <a:cubicBezTo>
                    <a:pt x="34" y="434"/>
                    <a:pt x="34" y="500"/>
                    <a:pt x="34" y="567"/>
                  </a:cubicBezTo>
                  <a:cubicBezTo>
                    <a:pt x="1" y="600"/>
                    <a:pt x="1" y="667"/>
                    <a:pt x="1" y="734"/>
                  </a:cubicBezTo>
                  <a:cubicBezTo>
                    <a:pt x="1" y="767"/>
                    <a:pt x="1" y="834"/>
                    <a:pt x="34" y="867"/>
                  </a:cubicBezTo>
                  <a:cubicBezTo>
                    <a:pt x="34" y="901"/>
                    <a:pt x="34" y="934"/>
                    <a:pt x="67" y="967"/>
                  </a:cubicBezTo>
                  <a:cubicBezTo>
                    <a:pt x="101" y="967"/>
                    <a:pt x="134" y="1001"/>
                    <a:pt x="134" y="1001"/>
                  </a:cubicBezTo>
                  <a:cubicBezTo>
                    <a:pt x="167" y="1001"/>
                    <a:pt x="234" y="1001"/>
                    <a:pt x="234" y="967"/>
                  </a:cubicBezTo>
                  <a:cubicBezTo>
                    <a:pt x="301" y="934"/>
                    <a:pt x="334" y="934"/>
                    <a:pt x="334" y="901"/>
                  </a:cubicBezTo>
                  <a:cubicBezTo>
                    <a:pt x="367" y="867"/>
                    <a:pt x="401" y="834"/>
                    <a:pt x="434" y="801"/>
                  </a:cubicBezTo>
                  <a:cubicBezTo>
                    <a:pt x="434" y="767"/>
                    <a:pt x="434" y="734"/>
                    <a:pt x="468" y="701"/>
                  </a:cubicBezTo>
                  <a:cubicBezTo>
                    <a:pt x="468" y="667"/>
                    <a:pt x="468" y="667"/>
                    <a:pt x="468" y="634"/>
                  </a:cubicBezTo>
                  <a:lnTo>
                    <a:pt x="468" y="600"/>
                  </a:lnTo>
                  <a:lnTo>
                    <a:pt x="401" y="600"/>
                  </a:lnTo>
                  <a:lnTo>
                    <a:pt x="401" y="634"/>
                  </a:lnTo>
                  <a:cubicBezTo>
                    <a:pt x="401" y="667"/>
                    <a:pt x="367" y="701"/>
                    <a:pt x="367" y="701"/>
                  </a:cubicBezTo>
                  <a:cubicBezTo>
                    <a:pt x="334" y="734"/>
                    <a:pt x="301" y="767"/>
                    <a:pt x="267" y="801"/>
                  </a:cubicBezTo>
                  <a:cubicBezTo>
                    <a:pt x="251" y="817"/>
                    <a:pt x="234" y="826"/>
                    <a:pt x="217" y="826"/>
                  </a:cubicBezTo>
                  <a:cubicBezTo>
                    <a:pt x="201" y="826"/>
                    <a:pt x="184" y="817"/>
                    <a:pt x="167" y="801"/>
                  </a:cubicBezTo>
                  <a:cubicBezTo>
                    <a:pt x="134" y="767"/>
                    <a:pt x="101" y="701"/>
                    <a:pt x="134" y="634"/>
                  </a:cubicBezTo>
                  <a:lnTo>
                    <a:pt x="501" y="434"/>
                  </a:lnTo>
                  <a:cubicBezTo>
                    <a:pt x="501" y="434"/>
                    <a:pt x="501" y="400"/>
                    <a:pt x="501" y="400"/>
                  </a:cubicBezTo>
                  <a:cubicBezTo>
                    <a:pt x="501" y="400"/>
                    <a:pt x="501" y="367"/>
                    <a:pt x="501" y="367"/>
                  </a:cubicBezTo>
                  <a:lnTo>
                    <a:pt x="501" y="334"/>
                  </a:lnTo>
                  <a:cubicBezTo>
                    <a:pt x="534" y="267"/>
                    <a:pt x="534" y="200"/>
                    <a:pt x="501" y="167"/>
                  </a:cubicBezTo>
                  <a:cubicBezTo>
                    <a:pt x="501" y="100"/>
                    <a:pt x="501" y="67"/>
                    <a:pt x="468" y="33"/>
                  </a:cubicBezTo>
                  <a:cubicBezTo>
                    <a:pt x="434" y="33"/>
                    <a:pt x="401" y="0"/>
                    <a:pt x="40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0" name="Google Shape;1270;p34"/>
            <p:cNvSpPr/>
            <p:nvPr/>
          </p:nvSpPr>
          <p:spPr>
            <a:xfrm>
              <a:off x="4597625" y="2104650"/>
              <a:ext cx="11700" cy="24850"/>
            </a:xfrm>
            <a:custGeom>
              <a:rect b="b" l="l" r="r" t="t"/>
              <a:pathLst>
                <a:path extrusionOk="0" h="994" w="468">
                  <a:moveTo>
                    <a:pt x="346" y="1"/>
                  </a:moveTo>
                  <a:cubicBezTo>
                    <a:pt x="334" y="1"/>
                    <a:pt x="317" y="9"/>
                    <a:pt x="301" y="26"/>
                  </a:cubicBezTo>
                  <a:cubicBezTo>
                    <a:pt x="267" y="26"/>
                    <a:pt x="234" y="26"/>
                    <a:pt x="234" y="59"/>
                  </a:cubicBezTo>
                  <a:cubicBezTo>
                    <a:pt x="167" y="59"/>
                    <a:pt x="167" y="93"/>
                    <a:pt x="134" y="126"/>
                  </a:cubicBezTo>
                  <a:cubicBezTo>
                    <a:pt x="100" y="159"/>
                    <a:pt x="67" y="193"/>
                    <a:pt x="67" y="226"/>
                  </a:cubicBezTo>
                  <a:cubicBezTo>
                    <a:pt x="34" y="259"/>
                    <a:pt x="34" y="293"/>
                    <a:pt x="34" y="326"/>
                  </a:cubicBezTo>
                  <a:cubicBezTo>
                    <a:pt x="0" y="359"/>
                    <a:pt x="0" y="393"/>
                    <a:pt x="34" y="426"/>
                  </a:cubicBezTo>
                  <a:cubicBezTo>
                    <a:pt x="0" y="459"/>
                    <a:pt x="34" y="526"/>
                    <a:pt x="67" y="560"/>
                  </a:cubicBezTo>
                  <a:lnTo>
                    <a:pt x="367" y="560"/>
                  </a:lnTo>
                  <a:cubicBezTo>
                    <a:pt x="367" y="560"/>
                    <a:pt x="367" y="593"/>
                    <a:pt x="367" y="593"/>
                  </a:cubicBezTo>
                  <a:cubicBezTo>
                    <a:pt x="334" y="626"/>
                    <a:pt x="334" y="660"/>
                    <a:pt x="334" y="693"/>
                  </a:cubicBezTo>
                  <a:cubicBezTo>
                    <a:pt x="334" y="693"/>
                    <a:pt x="301" y="726"/>
                    <a:pt x="301" y="726"/>
                  </a:cubicBezTo>
                  <a:lnTo>
                    <a:pt x="267" y="793"/>
                  </a:lnTo>
                  <a:cubicBezTo>
                    <a:pt x="234" y="793"/>
                    <a:pt x="234" y="826"/>
                    <a:pt x="200" y="826"/>
                  </a:cubicBezTo>
                  <a:cubicBezTo>
                    <a:pt x="200" y="826"/>
                    <a:pt x="167" y="860"/>
                    <a:pt x="134" y="860"/>
                  </a:cubicBezTo>
                  <a:cubicBezTo>
                    <a:pt x="100" y="860"/>
                    <a:pt x="100" y="826"/>
                    <a:pt x="100" y="826"/>
                  </a:cubicBezTo>
                  <a:lnTo>
                    <a:pt x="34" y="860"/>
                  </a:lnTo>
                  <a:cubicBezTo>
                    <a:pt x="34" y="893"/>
                    <a:pt x="34" y="893"/>
                    <a:pt x="34" y="893"/>
                  </a:cubicBezTo>
                  <a:cubicBezTo>
                    <a:pt x="34" y="960"/>
                    <a:pt x="34" y="993"/>
                    <a:pt x="67" y="993"/>
                  </a:cubicBezTo>
                  <a:lnTo>
                    <a:pt x="167" y="993"/>
                  </a:lnTo>
                  <a:cubicBezTo>
                    <a:pt x="200" y="993"/>
                    <a:pt x="234" y="993"/>
                    <a:pt x="234" y="960"/>
                  </a:cubicBezTo>
                  <a:cubicBezTo>
                    <a:pt x="267" y="926"/>
                    <a:pt x="301" y="926"/>
                    <a:pt x="334" y="893"/>
                  </a:cubicBezTo>
                  <a:cubicBezTo>
                    <a:pt x="367" y="860"/>
                    <a:pt x="401" y="826"/>
                    <a:pt x="401" y="793"/>
                  </a:cubicBezTo>
                  <a:cubicBezTo>
                    <a:pt x="434" y="760"/>
                    <a:pt x="434" y="726"/>
                    <a:pt x="467" y="660"/>
                  </a:cubicBezTo>
                  <a:cubicBezTo>
                    <a:pt x="467" y="626"/>
                    <a:pt x="467" y="593"/>
                    <a:pt x="467" y="560"/>
                  </a:cubicBezTo>
                  <a:cubicBezTo>
                    <a:pt x="467" y="560"/>
                    <a:pt x="467" y="526"/>
                    <a:pt x="467" y="493"/>
                  </a:cubicBezTo>
                  <a:cubicBezTo>
                    <a:pt x="467" y="459"/>
                    <a:pt x="434" y="459"/>
                    <a:pt x="434" y="426"/>
                  </a:cubicBezTo>
                  <a:lnTo>
                    <a:pt x="367" y="426"/>
                  </a:lnTo>
                  <a:cubicBezTo>
                    <a:pt x="351" y="409"/>
                    <a:pt x="342" y="401"/>
                    <a:pt x="334" y="401"/>
                  </a:cubicBezTo>
                  <a:cubicBezTo>
                    <a:pt x="326" y="401"/>
                    <a:pt x="317" y="409"/>
                    <a:pt x="301" y="426"/>
                  </a:cubicBezTo>
                  <a:lnTo>
                    <a:pt x="134" y="426"/>
                  </a:lnTo>
                  <a:cubicBezTo>
                    <a:pt x="134" y="393"/>
                    <a:pt x="134" y="393"/>
                    <a:pt x="134" y="359"/>
                  </a:cubicBezTo>
                  <a:cubicBezTo>
                    <a:pt x="134" y="326"/>
                    <a:pt x="134" y="293"/>
                    <a:pt x="167" y="259"/>
                  </a:cubicBezTo>
                  <a:cubicBezTo>
                    <a:pt x="167" y="226"/>
                    <a:pt x="200" y="193"/>
                    <a:pt x="234" y="193"/>
                  </a:cubicBezTo>
                  <a:cubicBezTo>
                    <a:pt x="267" y="159"/>
                    <a:pt x="301" y="159"/>
                    <a:pt x="334" y="159"/>
                  </a:cubicBezTo>
                  <a:cubicBezTo>
                    <a:pt x="334" y="159"/>
                    <a:pt x="334" y="159"/>
                    <a:pt x="367" y="193"/>
                  </a:cubicBezTo>
                  <a:lnTo>
                    <a:pt x="434" y="159"/>
                  </a:lnTo>
                  <a:cubicBezTo>
                    <a:pt x="434" y="159"/>
                    <a:pt x="434" y="159"/>
                    <a:pt x="434" y="126"/>
                  </a:cubicBezTo>
                  <a:cubicBezTo>
                    <a:pt x="434" y="126"/>
                    <a:pt x="434" y="126"/>
                    <a:pt x="434" y="93"/>
                  </a:cubicBezTo>
                  <a:cubicBezTo>
                    <a:pt x="434" y="93"/>
                    <a:pt x="434" y="59"/>
                    <a:pt x="434" y="59"/>
                  </a:cubicBezTo>
                  <a:cubicBezTo>
                    <a:pt x="401" y="26"/>
                    <a:pt x="401" y="26"/>
                    <a:pt x="367" y="26"/>
                  </a:cubicBezTo>
                  <a:cubicBezTo>
                    <a:pt x="367" y="9"/>
                    <a:pt x="359" y="1"/>
                    <a:pt x="34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1" name="Google Shape;1271;p34"/>
            <p:cNvSpPr/>
            <p:nvPr/>
          </p:nvSpPr>
          <p:spPr>
            <a:xfrm>
              <a:off x="4610975" y="2096100"/>
              <a:ext cx="11700" cy="24225"/>
            </a:xfrm>
            <a:custGeom>
              <a:rect b="b" l="l" r="r" t="t"/>
              <a:pathLst>
                <a:path extrusionOk="0" h="969" w="468">
                  <a:moveTo>
                    <a:pt x="334" y="1"/>
                  </a:moveTo>
                  <a:cubicBezTo>
                    <a:pt x="300" y="34"/>
                    <a:pt x="267" y="34"/>
                    <a:pt x="234" y="34"/>
                  </a:cubicBezTo>
                  <a:cubicBezTo>
                    <a:pt x="200" y="68"/>
                    <a:pt x="167" y="101"/>
                    <a:pt x="133" y="134"/>
                  </a:cubicBezTo>
                  <a:cubicBezTo>
                    <a:pt x="100" y="134"/>
                    <a:pt x="100" y="168"/>
                    <a:pt x="67" y="234"/>
                  </a:cubicBezTo>
                  <a:cubicBezTo>
                    <a:pt x="33" y="268"/>
                    <a:pt x="33" y="334"/>
                    <a:pt x="0" y="435"/>
                  </a:cubicBezTo>
                  <a:cubicBezTo>
                    <a:pt x="0" y="468"/>
                    <a:pt x="33" y="501"/>
                    <a:pt x="67" y="568"/>
                  </a:cubicBezTo>
                  <a:cubicBezTo>
                    <a:pt x="67" y="585"/>
                    <a:pt x="83" y="593"/>
                    <a:pt x="104" y="593"/>
                  </a:cubicBezTo>
                  <a:cubicBezTo>
                    <a:pt x="125" y="593"/>
                    <a:pt x="150" y="585"/>
                    <a:pt x="167" y="568"/>
                  </a:cubicBezTo>
                  <a:lnTo>
                    <a:pt x="367" y="568"/>
                  </a:lnTo>
                  <a:cubicBezTo>
                    <a:pt x="367" y="601"/>
                    <a:pt x="367" y="601"/>
                    <a:pt x="367" y="635"/>
                  </a:cubicBezTo>
                  <a:cubicBezTo>
                    <a:pt x="334" y="635"/>
                    <a:pt x="334" y="668"/>
                    <a:pt x="334" y="668"/>
                  </a:cubicBezTo>
                  <a:cubicBezTo>
                    <a:pt x="334" y="701"/>
                    <a:pt x="334" y="701"/>
                    <a:pt x="300" y="735"/>
                  </a:cubicBezTo>
                  <a:lnTo>
                    <a:pt x="267" y="768"/>
                  </a:lnTo>
                  <a:lnTo>
                    <a:pt x="234" y="801"/>
                  </a:lnTo>
                  <a:cubicBezTo>
                    <a:pt x="200" y="835"/>
                    <a:pt x="167" y="835"/>
                    <a:pt x="133" y="835"/>
                  </a:cubicBezTo>
                  <a:cubicBezTo>
                    <a:pt x="133" y="835"/>
                    <a:pt x="100" y="835"/>
                    <a:pt x="100" y="801"/>
                  </a:cubicBezTo>
                  <a:lnTo>
                    <a:pt x="67" y="801"/>
                  </a:lnTo>
                  <a:cubicBezTo>
                    <a:pt x="33" y="801"/>
                    <a:pt x="33" y="835"/>
                    <a:pt x="33" y="835"/>
                  </a:cubicBezTo>
                  <a:cubicBezTo>
                    <a:pt x="33" y="835"/>
                    <a:pt x="33" y="868"/>
                    <a:pt x="33" y="868"/>
                  </a:cubicBezTo>
                  <a:cubicBezTo>
                    <a:pt x="33" y="902"/>
                    <a:pt x="67" y="935"/>
                    <a:pt x="100" y="968"/>
                  </a:cubicBezTo>
                  <a:lnTo>
                    <a:pt x="167" y="968"/>
                  </a:lnTo>
                  <a:cubicBezTo>
                    <a:pt x="200" y="968"/>
                    <a:pt x="234" y="935"/>
                    <a:pt x="267" y="935"/>
                  </a:cubicBezTo>
                  <a:cubicBezTo>
                    <a:pt x="300" y="902"/>
                    <a:pt x="334" y="868"/>
                    <a:pt x="367" y="835"/>
                  </a:cubicBezTo>
                  <a:cubicBezTo>
                    <a:pt x="367" y="835"/>
                    <a:pt x="400" y="801"/>
                    <a:pt x="434" y="735"/>
                  </a:cubicBezTo>
                  <a:cubicBezTo>
                    <a:pt x="434" y="735"/>
                    <a:pt x="467" y="668"/>
                    <a:pt x="467" y="635"/>
                  </a:cubicBezTo>
                  <a:cubicBezTo>
                    <a:pt x="467" y="601"/>
                    <a:pt x="467" y="568"/>
                    <a:pt x="467" y="535"/>
                  </a:cubicBezTo>
                  <a:cubicBezTo>
                    <a:pt x="467" y="501"/>
                    <a:pt x="467" y="468"/>
                    <a:pt x="467" y="468"/>
                  </a:cubicBezTo>
                  <a:cubicBezTo>
                    <a:pt x="467" y="435"/>
                    <a:pt x="467" y="435"/>
                    <a:pt x="434" y="401"/>
                  </a:cubicBezTo>
                  <a:cubicBezTo>
                    <a:pt x="434" y="401"/>
                    <a:pt x="400" y="368"/>
                    <a:pt x="400" y="368"/>
                  </a:cubicBezTo>
                  <a:lnTo>
                    <a:pt x="300" y="368"/>
                  </a:lnTo>
                  <a:lnTo>
                    <a:pt x="234" y="401"/>
                  </a:lnTo>
                  <a:lnTo>
                    <a:pt x="133" y="401"/>
                  </a:lnTo>
                  <a:cubicBezTo>
                    <a:pt x="133" y="368"/>
                    <a:pt x="133" y="368"/>
                    <a:pt x="133" y="334"/>
                  </a:cubicBezTo>
                  <a:cubicBezTo>
                    <a:pt x="133" y="301"/>
                    <a:pt x="167" y="268"/>
                    <a:pt x="167" y="268"/>
                  </a:cubicBezTo>
                  <a:cubicBezTo>
                    <a:pt x="200" y="234"/>
                    <a:pt x="234" y="201"/>
                    <a:pt x="267" y="168"/>
                  </a:cubicBezTo>
                  <a:lnTo>
                    <a:pt x="434" y="168"/>
                  </a:lnTo>
                  <a:cubicBezTo>
                    <a:pt x="434" y="134"/>
                    <a:pt x="434" y="134"/>
                    <a:pt x="434" y="101"/>
                  </a:cubicBezTo>
                  <a:cubicBezTo>
                    <a:pt x="434" y="101"/>
                    <a:pt x="434" y="68"/>
                    <a:pt x="434" y="68"/>
                  </a:cubicBezTo>
                  <a:cubicBezTo>
                    <a:pt x="400" y="34"/>
                    <a:pt x="367" y="1"/>
                    <a:pt x="334"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2" name="Google Shape;1272;p34"/>
            <p:cNvSpPr/>
            <p:nvPr/>
          </p:nvSpPr>
          <p:spPr>
            <a:xfrm>
              <a:off x="4922025" y="1869450"/>
              <a:ext cx="43375" cy="86800"/>
            </a:xfrm>
            <a:custGeom>
              <a:rect b="b" l="l" r="r" t="t"/>
              <a:pathLst>
                <a:path extrusionOk="0" h="3472" w="1735">
                  <a:moveTo>
                    <a:pt x="1568" y="1628"/>
                  </a:moveTo>
                  <a:lnTo>
                    <a:pt x="1568" y="2329"/>
                  </a:lnTo>
                  <a:lnTo>
                    <a:pt x="1201" y="2529"/>
                  </a:lnTo>
                  <a:lnTo>
                    <a:pt x="1201" y="1828"/>
                  </a:lnTo>
                  <a:lnTo>
                    <a:pt x="1568" y="1628"/>
                  </a:lnTo>
                  <a:close/>
                  <a:moveTo>
                    <a:pt x="1034" y="694"/>
                  </a:moveTo>
                  <a:lnTo>
                    <a:pt x="1034" y="2629"/>
                  </a:lnTo>
                  <a:lnTo>
                    <a:pt x="701" y="2796"/>
                  </a:lnTo>
                  <a:lnTo>
                    <a:pt x="701" y="894"/>
                  </a:lnTo>
                  <a:lnTo>
                    <a:pt x="1034" y="694"/>
                  </a:lnTo>
                  <a:close/>
                  <a:moveTo>
                    <a:pt x="534" y="1628"/>
                  </a:moveTo>
                  <a:lnTo>
                    <a:pt x="534" y="2896"/>
                  </a:lnTo>
                  <a:lnTo>
                    <a:pt x="200" y="3096"/>
                  </a:lnTo>
                  <a:lnTo>
                    <a:pt x="200" y="1828"/>
                  </a:lnTo>
                  <a:lnTo>
                    <a:pt x="534" y="1628"/>
                  </a:lnTo>
                  <a:close/>
                  <a:moveTo>
                    <a:pt x="1641" y="1"/>
                  </a:moveTo>
                  <a:cubicBezTo>
                    <a:pt x="1619" y="1"/>
                    <a:pt x="1595" y="9"/>
                    <a:pt x="1568" y="27"/>
                  </a:cubicBezTo>
                  <a:lnTo>
                    <a:pt x="200" y="828"/>
                  </a:lnTo>
                  <a:cubicBezTo>
                    <a:pt x="67" y="894"/>
                    <a:pt x="0" y="1028"/>
                    <a:pt x="34" y="1161"/>
                  </a:cubicBezTo>
                  <a:lnTo>
                    <a:pt x="34" y="3296"/>
                  </a:lnTo>
                  <a:cubicBezTo>
                    <a:pt x="34" y="3407"/>
                    <a:pt x="79" y="3471"/>
                    <a:pt x="152" y="3471"/>
                  </a:cubicBezTo>
                  <a:cubicBezTo>
                    <a:pt x="167" y="3471"/>
                    <a:pt x="183" y="3469"/>
                    <a:pt x="200" y="3463"/>
                  </a:cubicBezTo>
                  <a:lnTo>
                    <a:pt x="1568" y="2662"/>
                  </a:lnTo>
                  <a:cubicBezTo>
                    <a:pt x="1668" y="2562"/>
                    <a:pt x="1735" y="2429"/>
                    <a:pt x="1735" y="2295"/>
                  </a:cubicBezTo>
                  <a:lnTo>
                    <a:pt x="1735" y="160"/>
                  </a:lnTo>
                  <a:cubicBezTo>
                    <a:pt x="1735" y="63"/>
                    <a:pt x="1699" y="1"/>
                    <a:pt x="164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3" name="Google Shape;1273;p34"/>
            <p:cNvSpPr/>
            <p:nvPr/>
          </p:nvSpPr>
          <p:spPr>
            <a:xfrm>
              <a:off x="3580225" y="1804200"/>
              <a:ext cx="1432725" cy="829825"/>
            </a:xfrm>
            <a:custGeom>
              <a:rect b="b" l="l" r="r" t="t"/>
              <a:pathLst>
                <a:path extrusionOk="0" h="33193" w="57309">
                  <a:moveTo>
                    <a:pt x="57056" y="0"/>
                  </a:moveTo>
                  <a:cubicBezTo>
                    <a:pt x="57016" y="0"/>
                    <a:pt x="56977" y="12"/>
                    <a:pt x="56941" y="35"/>
                  </a:cubicBezTo>
                  <a:lnTo>
                    <a:pt x="234" y="32759"/>
                  </a:lnTo>
                  <a:cubicBezTo>
                    <a:pt x="1" y="32892"/>
                    <a:pt x="101" y="33192"/>
                    <a:pt x="334" y="33192"/>
                  </a:cubicBezTo>
                  <a:cubicBezTo>
                    <a:pt x="368" y="33192"/>
                    <a:pt x="401" y="33192"/>
                    <a:pt x="434" y="33159"/>
                  </a:cubicBezTo>
                  <a:lnTo>
                    <a:pt x="57175" y="402"/>
                  </a:lnTo>
                  <a:cubicBezTo>
                    <a:pt x="57275" y="335"/>
                    <a:pt x="57308" y="202"/>
                    <a:pt x="57241" y="102"/>
                  </a:cubicBezTo>
                  <a:cubicBezTo>
                    <a:pt x="57198" y="37"/>
                    <a:pt x="57128" y="0"/>
                    <a:pt x="570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4" name="Google Shape;1274;p34"/>
            <p:cNvSpPr/>
            <p:nvPr/>
          </p:nvSpPr>
          <p:spPr>
            <a:xfrm>
              <a:off x="3582725" y="2385450"/>
              <a:ext cx="1430225" cy="828975"/>
            </a:xfrm>
            <a:custGeom>
              <a:rect b="b" l="l" r="r" t="t"/>
              <a:pathLst>
                <a:path extrusionOk="0" h="33159" w="57209">
                  <a:moveTo>
                    <a:pt x="56979" y="0"/>
                  </a:moveTo>
                  <a:cubicBezTo>
                    <a:pt x="56936" y="0"/>
                    <a:pt x="56889" y="12"/>
                    <a:pt x="56841" y="35"/>
                  </a:cubicBezTo>
                  <a:lnTo>
                    <a:pt x="134" y="32759"/>
                  </a:lnTo>
                  <a:cubicBezTo>
                    <a:pt x="34" y="32825"/>
                    <a:pt x="1" y="32959"/>
                    <a:pt x="67" y="33059"/>
                  </a:cubicBezTo>
                  <a:cubicBezTo>
                    <a:pt x="101" y="33126"/>
                    <a:pt x="167" y="33159"/>
                    <a:pt x="268" y="33159"/>
                  </a:cubicBezTo>
                  <a:cubicBezTo>
                    <a:pt x="301" y="33159"/>
                    <a:pt x="334" y="33159"/>
                    <a:pt x="368" y="33126"/>
                  </a:cubicBezTo>
                  <a:lnTo>
                    <a:pt x="57075" y="402"/>
                  </a:lnTo>
                  <a:cubicBezTo>
                    <a:pt x="57175" y="335"/>
                    <a:pt x="57208" y="202"/>
                    <a:pt x="57141" y="102"/>
                  </a:cubicBezTo>
                  <a:cubicBezTo>
                    <a:pt x="57120" y="37"/>
                    <a:pt x="57057" y="0"/>
                    <a:pt x="5697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5" name="Google Shape;1275;p34"/>
            <p:cNvSpPr/>
            <p:nvPr/>
          </p:nvSpPr>
          <p:spPr>
            <a:xfrm>
              <a:off x="4439175" y="2765125"/>
              <a:ext cx="13375" cy="32350"/>
            </a:xfrm>
            <a:custGeom>
              <a:rect b="b" l="l" r="r" t="t"/>
              <a:pathLst>
                <a:path extrusionOk="0" h="1294" w="535">
                  <a:moveTo>
                    <a:pt x="333" y="178"/>
                  </a:moveTo>
                  <a:cubicBezTo>
                    <a:pt x="345" y="178"/>
                    <a:pt x="356" y="181"/>
                    <a:pt x="367" y="192"/>
                  </a:cubicBezTo>
                  <a:cubicBezTo>
                    <a:pt x="401" y="192"/>
                    <a:pt x="401" y="226"/>
                    <a:pt x="401" y="293"/>
                  </a:cubicBezTo>
                  <a:cubicBezTo>
                    <a:pt x="401" y="359"/>
                    <a:pt x="401" y="426"/>
                    <a:pt x="367" y="493"/>
                  </a:cubicBezTo>
                  <a:cubicBezTo>
                    <a:pt x="334" y="526"/>
                    <a:pt x="301" y="559"/>
                    <a:pt x="234" y="593"/>
                  </a:cubicBezTo>
                  <a:lnTo>
                    <a:pt x="67" y="726"/>
                  </a:lnTo>
                  <a:lnTo>
                    <a:pt x="67" y="326"/>
                  </a:lnTo>
                  <a:lnTo>
                    <a:pt x="234" y="192"/>
                  </a:lnTo>
                  <a:cubicBezTo>
                    <a:pt x="278" y="192"/>
                    <a:pt x="308" y="178"/>
                    <a:pt x="333" y="178"/>
                  </a:cubicBezTo>
                  <a:close/>
                  <a:moveTo>
                    <a:pt x="388" y="1"/>
                  </a:moveTo>
                  <a:cubicBezTo>
                    <a:pt x="376" y="1"/>
                    <a:pt x="367" y="9"/>
                    <a:pt x="367" y="26"/>
                  </a:cubicBezTo>
                  <a:cubicBezTo>
                    <a:pt x="301" y="26"/>
                    <a:pt x="267" y="26"/>
                    <a:pt x="234" y="59"/>
                  </a:cubicBezTo>
                  <a:lnTo>
                    <a:pt x="34" y="126"/>
                  </a:lnTo>
                  <a:cubicBezTo>
                    <a:pt x="0" y="126"/>
                    <a:pt x="0" y="159"/>
                    <a:pt x="0" y="159"/>
                  </a:cubicBezTo>
                  <a:cubicBezTo>
                    <a:pt x="0" y="159"/>
                    <a:pt x="0" y="192"/>
                    <a:pt x="0" y="192"/>
                  </a:cubicBezTo>
                  <a:lnTo>
                    <a:pt x="0" y="1293"/>
                  </a:lnTo>
                  <a:lnTo>
                    <a:pt x="67" y="1293"/>
                  </a:lnTo>
                  <a:cubicBezTo>
                    <a:pt x="67" y="1260"/>
                    <a:pt x="101" y="1260"/>
                    <a:pt x="101" y="1260"/>
                  </a:cubicBezTo>
                  <a:cubicBezTo>
                    <a:pt x="101" y="1227"/>
                    <a:pt x="101" y="1227"/>
                    <a:pt x="101" y="1227"/>
                  </a:cubicBezTo>
                  <a:lnTo>
                    <a:pt x="101" y="793"/>
                  </a:lnTo>
                  <a:lnTo>
                    <a:pt x="267" y="693"/>
                  </a:lnTo>
                  <a:lnTo>
                    <a:pt x="434" y="1026"/>
                  </a:lnTo>
                  <a:lnTo>
                    <a:pt x="434" y="1060"/>
                  </a:lnTo>
                  <a:lnTo>
                    <a:pt x="467" y="1060"/>
                  </a:lnTo>
                  <a:lnTo>
                    <a:pt x="501" y="1026"/>
                  </a:lnTo>
                  <a:cubicBezTo>
                    <a:pt x="534" y="1026"/>
                    <a:pt x="534" y="993"/>
                    <a:pt x="501" y="993"/>
                  </a:cubicBezTo>
                  <a:lnTo>
                    <a:pt x="367" y="659"/>
                  </a:lnTo>
                  <a:cubicBezTo>
                    <a:pt x="401" y="593"/>
                    <a:pt x="434" y="526"/>
                    <a:pt x="467" y="459"/>
                  </a:cubicBezTo>
                  <a:cubicBezTo>
                    <a:pt x="501" y="393"/>
                    <a:pt x="501" y="293"/>
                    <a:pt x="501" y="226"/>
                  </a:cubicBezTo>
                  <a:cubicBezTo>
                    <a:pt x="501" y="192"/>
                    <a:pt x="501" y="126"/>
                    <a:pt x="501" y="92"/>
                  </a:cubicBezTo>
                  <a:cubicBezTo>
                    <a:pt x="467" y="59"/>
                    <a:pt x="467" y="26"/>
                    <a:pt x="434" y="26"/>
                  </a:cubicBezTo>
                  <a:cubicBezTo>
                    <a:pt x="417" y="9"/>
                    <a:pt x="401" y="1"/>
                    <a:pt x="38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6" name="Google Shape;1276;p34"/>
            <p:cNvSpPr/>
            <p:nvPr/>
          </p:nvSpPr>
          <p:spPr>
            <a:xfrm>
              <a:off x="4455025" y="2763250"/>
              <a:ext cx="12525" cy="25050"/>
            </a:xfrm>
            <a:custGeom>
              <a:rect b="b" l="l" r="r" t="t"/>
              <a:pathLst>
                <a:path extrusionOk="0" h="1002" w="501">
                  <a:moveTo>
                    <a:pt x="367" y="167"/>
                  </a:moveTo>
                  <a:cubicBezTo>
                    <a:pt x="401" y="201"/>
                    <a:pt x="401" y="201"/>
                    <a:pt x="401" y="234"/>
                  </a:cubicBezTo>
                  <a:cubicBezTo>
                    <a:pt x="401" y="267"/>
                    <a:pt x="401" y="301"/>
                    <a:pt x="401" y="334"/>
                  </a:cubicBezTo>
                  <a:lnTo>
                    <a:pt x="401" y="468"/>
                  </a:lnTo>
                  <a:cubicBezTo>
                    <a:pt x="401" y="501"/>
                    <a:pt x="401" y="534"/>
                    <a:pt x="401" y="601"/>
                  </a:cubicBezTo>
                  <a:cubicBezTo>
                    <a:pt x="401" y="601"/>
                    <a:pt x="401" y="634"/>
                    <a:pt x="367" y="668"/>
                  </a:cubicBezTo>
                  <a:cubicBezTo>
                    <a:pt x="367" y="701"/>
                    <a:pt x="334" y="734"/>
                    <a:pt x="334" y="768"/>
                  </a:cubicBezTo>
                  <a:cubicBezTo>
                    <a:pt x="300" y="768"/>
                    <a:pt x="300" y="801"/>
                    <a:pt x="267" y="801"/>
                  </a:cubicBezTo>
                  <a:cubicBezTo>
                    <a:pt x="250" y="818"/>
                    <a:pt x="242" y="826"/>
                    <a:pt x="234" y="826"/>
                  </a:cubicBezTo>
                  <a:cubicBezTo>
                    <a:pt x="225" y="826"/>
                    <a:pt x="217" y="818"/>
                    <a:pt x="200" y="801"/>
                  </a:cubicBezTo>
                  <a:lnTo>
                    <a:pt x="134" y="801"/>
                  </a:lnTo>
                  <a:cubicBezTo>
                    <a:pt x="134" y="768"/>
                    <a:pt x="134" y="768"/>
                    <a:pt x="134" y="734"/>
                  </a:cubicBezTo>
                  <a:cubicBezTo>
                    <a:pt x="100" y="701"/>
                    <a:pt x="100" y="668"/>
                    <a:pt x="134" y="634"/>
                  </a:cubicBezTo>
                  <a:lnTo>
                    <a:pt x="134" y="501"/>
                  </a:lnTo>
                  <a:cubicBezTo>
                    <a:pt x="100" y="468"/>
                    <a:pt x="100" y="434"/>
                    <a:pt x="134" y="401"/>
                  </a:cubicBezTo>
                  <a:cubicBezTo>
                    <a:pt x="134" y="368"/>
                    <a:pt x="134" y="334"/>
                    <a:pt x="134" y="301"/>
                  </a:cubicBezTo>
                  <a:cubicBezTo>
                    <a:pt x="167" y="301"/>
                    <a:pt x="167" y="267"/>
                    <a:pt x="200" y="234"/>
                  </a:cubicBezTo>
                  <a:cubicBezTo>
                    <a:pt x="200" y="201"/>
                    <a:pt x="234" y="201"/>
                    <a:pt x="267" y="167"/>
                  </a:cubicBezTo>
                  <a:close/>
                  <a:moveTo>
                    <a:pt x="367" y="1"/>
                  </a:moveTo>
                  <a:cubicBezTo>
                    <a:pt x="300" y="1"/>
                    <a:pt x="267" y="34"/>
                    <a:pt x="234" y="34"/>
                  </a:cubicBezTo>
                  <a:cubicBezTo>
                    <a:pt x="200"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01"/>
                    <a:pt x="0" y="734"/>
                  </a:cubicBezTo>
                  <a:cubicBezTo>
                    <a:pt x="0" y="768"/>
                    <a:pt x="0" y="835"/>
                    <a:pt x="0" y="868"/>
                  </a:cubicBezTo>
                  <a:cubicBezTo>
                    <a:pt x="0" y="901"/>
                    <a:pt x="34" y="935"/>
                    <a:pt x="67" y="968"/>
                  </a:cubicBezTo>
                  <a:cubicBezTo>
                    <a:pt x="67" y="968"/>
                    <a:pt x="100" y="968"/>
                    <a:pt x="134" y="1001"/>
                  </a:cubicBezTo>
                  <a:cubicBezTo>
                    <a:pt x="167" y="968"/>
                    <a:pt x="200" y="968"/>
                    <a:pt x="234" y="968"/>
                  </a:cubicBezTo>
                  <a:cubicBezTo>
                    <a:pt x="300" y="935"/>
                    <a:pt x="334" y="901"/>
                    <a:pt x="367" y="868"/>
                  </a:cubicBezTo>
                  <a:cubicBezTo>
                    <a:pt x="367" y="835"/>
                    <a:pt x="401" y="801"/>
                    <a:pt x="434" y="734"/>
                  </a:cubicBezTo>
                  <a:cubicBezTo>
                    <a:pt x="434" y="701"/>
                    <a:pt x="467" y="634"/>
                    <a:pt x="467" y="601"/>
                  </a:cubicBezTo>
                  <a:cubicBezTo>
                    <a:pt x="501" y="534"/>
                    <a:pt x="501" y="501"/>
                    <a:pt x="467" y="434"/>
                  </a:cubicBezTo>
                  <a:cubicBezTo>
                    <a:pt x="467" y="434"/>
                    <a:pt x="467" y="401"/>
                    <a:pt x="467" y="401"/>
                  </a:cubicBezTo>
                  <a:lnTo>
                    <a:pt x="467" y="301"/>
                  </a:lnTo>
                  <a:cubicBezTo>
                    <a:pt x="467" y="301"/>
                    <a:pt x="467" y="267"/>
                    <a:pt x="467" y="267"/>
                  </a:cubicBezTo>
                  <a:cubicBezTo>
                    <a:pt x="501" y="234"/>
                    <a:pt x="501" y="167"/>
                    <a:pt x="467" y="134"/>
                  </a:cubicBezTo>
                  <a:cubicBezTo>
                    <a:pt x="467" y="101"/>
                    <a:pt x="467" y="67"/>
                    <a:pt x="434" y="34"/>
                  </a:cubicBezTo>
                  <a:cubicBezTo>
                    <a:pt x="401" y="34"/>
                    <a:pt x="367"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7" name="Google Shape;1277;p34"/>
            <p:cNvSpPr/>
            <p:nvPr/>
          </p:nvSpPr>
          <p:spPr>
            <a:xfrm>
              <a:off x="4470875" y="2749075"/>
              <a:ext cx="18350" cy="28375"/>
            </a:xfrm>
            <a:custGeom>
              <a:rect b="b" l="l" r="r" t="t"/>
              <a:pathLst>
                <a:path extrusionOk="0" h="1135" w="734">
                  <a:moveTo>
                    <a:pt x="667" y="1"/>
                  </a:moveTo>
                  <a:cubicBezTo>
                    <a:pt x="667" y="1"/>
                    <a:pt x="667" y="34"/>
                    <a:pt x="667" y="34"/>
                  </a:cubicBezTo>
                  <a:cubicBezTo>
                    <a:pt x="667" y="34"/>
                    <a:pt x="667" y="67"/>
                    <a:pt x="667" y="67"/>
                  </a:cubicBezTo>
                  <a:lnTo>
                    <a:pt x="534" y="701"/>
                  </a:lnTo>
                  <a:lnTo>
                    <a:pt x="367" y="201"/>
                  </a:lnTo>
                  <a:cubicBezTo>
                    <a:pt x="367" y="201"/>
                    <a:pt x="367" y="167"/>
                    <a:pt x="367" y="167"/>
                  </a:cubicBezTo>
                  <a:lnTo>
                    <a:pt x="300" y="167"/>
                  </a:lnTo>
                  <a:cubicBezTo>
                    <a:pt x="300" y="201"/>
                    <a:pt x="300" y="201"/>
                    <a:pt x="300" y="201"/>
                  </a:cubicBezTo>
                  <a:lnTo>
                    <a:pt x="300" y="234"/>
                  </a:lnTo>
                  <a:lnTo>
                    <a:pt x="167" y="868"/>
                  </a:lnTo>
                  <a:lnTo>
                    <a:pt x="67" y="401"/>
                  </a:lnTo>
                  <a:cubicBezTo>
                    <a:pt x="67" y="384"/>
                    <a:pt x="58" y="376"/>
                    <a:pt x="50" y="376"/>
                  </a:cubicBezTo>
                  <a:cubicBezTo>
                    <a:pt x="42" y="376"/>
                    <a:pt x="33" y="384"/>
                    <a:pt x="33" y="401"/>
                  </a:cubicBezTo>
                  <a:lnTo>
                    <a:pt x="0" y="401"/>
                  </a:lnTo>
                  <a:cubicBezTo>
                    <a:pt x="0" y="434"/>
                    <a:pt x="0" y="434"/>
                    <a:pt x="0" y="434"/>
                  </a:cubicBezTo>
                  <a:lnTo>
                    <a:pt x="167" y="1135"/>
                  </a:lnTo>
                  <a:lnTo>
                    <a:pt x="234" y="1135"/>
                  </a:lnTo>
                  <a:cubicBezTo>
                    <a:pt x="234" y="1135"/>
                    <a:pt x="234" y="1135"/>
                    <a:pt x="234" y="1101"/>
                  </a:cubicBezTo>
                  <a:lnTo>
                    <a:pt x="234" y="1068"/>
                  </a:lnTo>
                  <a:lnTo>
                    <a:pt x="334" y="434"/>
                  </a:lnTo>
                  <a:lnTo>
                    <a:pt x="467" y="935"/>
                  </a:lnTo>
                  <a:lnTo>
                    <a:pt x="467" y="968"/>
                  </a:lnTo>
                  <a:lnTo>
                    <a:pt x="534" y="968"/>
                  </a:lnTo>
                  <a:cubicBezTo>
                    <a:pt x="534" y="935"/>
                    <a:pt x="534" y="935"/>
                    <a:pt x="567" y="935"/>
                  </a:cubicBezTo>
                  <a:cubicBezTo>
                    <a:pt x="567" y="901"/>
                    <a:pt x="567" y="901"/>
                    <a:pt x="567" y="901"/>
                  </a:cubicBezTo>
                  <a:lnTo>
                    <a:pt x="7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8" name="Google Shape;1278;p34"/>
            <p:cNvSpPr/>
            <p:nvPr/>
          </p:nvSpPr>
          <p:spPr>
            <a:xfrm>
              <a:off x="4491700" y="2743250"/>
              <a:ext cx="11700" cy="24200"/>
            </a:xfrm>
            <a:custGeom>
              <a:rect b="b" l="l" r="r" t="t"/>
              <a:pathLst>
                <a:path extrusionOk="0" h="968" w="468">
                  <a:moveTo>
                    <a:pt x="301" y="0"/>
                  </a:moveTo>
                  <a:cubicBezTo>
                    <a:pt x="268" y="0"/>
                    <a:pt x="234" y="0"/>
                    <a:pt x="201" y="33"/>
                  </a:cubicBezTo>
                  <a:cubicBezTo>
                    <a:pt x="168" y="67"/>
                    <a:pt x="134" y="67"/>
                    <a:pt x="101" y="100"/>
                  </a:cubicBezTo>
                  <a:cubicBezTo>
                    <a:pt x="101" y="133"/>
                    <a:pt x="68" y="167"/>
                    <a:pt x="34" y="200"/>
                  </a:cubicBezTo>
                  <a:cubicBezTo>
                    <a:pt x="34" y="234"/>
                    <a:pt x="1" y="267"/>
                    <a:pt x="1" y="300"/>
                  </a:cubicBezTo>
                  <a:cubicBezTo>
                    <a:pt x="1" y="334"/>
                    <a:pt x="1" y="367"/>
                    <a:pt x="1" y="400"/>
                  </a:cubicBezTo>
                  <a:cubicBezTo>
                    <a:pt x="1" y="467"/>
                    <a:pt x="34" y="500"/>
                    <a:pt x="34" y="534"/>
                  </a:cubicBezTo>
                  <a:cubicBezTo>
                    <a:pt x="51" y="550"/>
                    <a:pt x="76" y="559"/>
                    <a:pt x="101" y="559"/>
                  </a:cubicBezTo>
                  <a:cubicBezTo>
                    <a:pt x="126" y="559"/>
                    <a:pt x="151" y="550"/>
                    <a:pt x="168" y="534"/>
                  </a:cubicBezTo>
                  <a:lnTo>
                    <a:pt x="335" y="534"/>
                  </a:lnTo>
                  <a:cubicBezTo>
                    <a:pt x="335" y="567"/>
                    <a:pt x="335" y="567"/>
                    <a:pt x="335" y="600"/>
                  </a:cubicBezTo>
                  <a:cubicBezTo>
                    <a:pt x="335" y="600"/>
                    <a:pt x="335" y="634"/>
                    <a:pt x="335" y="634"/>
                  </a:cubicBezTo>
                  <a:cubicBezTo>
                    <a:pt x="335" y="667"/>
                    <a:pt x="301" y="701"/>
                    <a:pt x="301" y="701"/>
                  </a:cubicBezTo>
                  <a:lnTo>
                    <a:pt x="268" y="734"/>
                  </a:lnTo>
                  <a:cubicBezTo>
                    <a:pt x="234" y="767"/>
                    <a:pt x="234" y="767"/>
                    <a:pt x="201" y="767"/>
                  </a:cubicBezTo>
                  <a:cubicBezTo>
                    <a:pt x="201" y="801"/>
                    <a:pt x="168" y="801"/>
                    <a:pt x="134" y="801"/>
                  </a:cubicBezTo>
                  <a:cubicBezTo>
                    <a:pt x="101" y="801"/>
                    <a:pt x="101" y="801"/>
                    <a:pt x="101" y="767"/>
                  </a:cubicBezTo>
                  <a:lnTo>
                    <a:pt x="34" y="801"/>
                  </a:lnTo>
                  <a:cubicBezTo>
                    <a:pt x="34" y="801"/>
                    <a:pt x="34" y="801"/>
                    <a:pt x="34" y="834"/>
                  </a:cubicBezTo>
                  <a:cubicBezTo>
                    <a:pt x="34" y="834"/>
                    <a:pt x="34" y="867"/>
                    <a:pt x="34" y="867"/>
                  </a:cubicBezTo>
                  <a:cubicBezTo>
                    <a:pt x="1" y="867"/>
                    <a:pt x="1" y="901"/>
                    <a:pt x="34" y="934"/>
                  </a:cubicBezTo>
                  <a:cubicBezTo>
                    <a:pt x="34" y="934"/>
                    <a:pt x="34" y="934"/>
                    <a:pt x="68" y="967"/>
                  </a:cubicBezTo>
                  <a:lnTo>
                    <a:pt x="134" y="967"/>
                  </a:lnTo>
                  <a:cubicBezTo>
                    <a:pt x="168" y="967"/>
                    <a:pt x="201" y="934"/>
                    <a:pt x="234" y="934"/>
                  </a:cubicBezTo>
                  <a:cubicBezTo>
                    <a:pt x="268" y="901"/>
                    <a:pt x="301" y="867"/>
                    <a:pt x="335" y="834"/>
                  </a:cubicBezTo>
                  <a:cubicBezTo>
                    <a:pt x="368" y="801"/>
                    <a:pt x="368" y="767"/>
                    <a:pt x="401" y="734"/>
                  </a:cubicBezTo>
                  <a:cubicBezTo>
                    <a:pt x="435" y="701"/>
                    <a:pt x="435" y="667"/>
                    <a:pt x="435" y="634"/>
                  </a:cubicBezTo>
                  <a:cubicBezTo>
                    <a:pt x="435" y="600"/>
                    <a:pt x="435" y="567"/>
                    <a:pt x="435" y="534"/>
                  </a:cubicBezTo>
                  <a:cubicBezTo>
                    <a:pt x="468" y="500"/>
                    <a:pt x="468" y="467"/>
                    <a:pt x="435" y="467"/>
                  </a:cubicBezTo>
                  <a:cubicBezTo>
                    <a:pt x="435" y="400"/>
                    <a:pt x="401" y="367"/>
                    <a:pt x="368" y="367"/>
                  </a:cubicBezTo>
                  <a:lnTo>
                    <a:pt x="268" y="367"/>
                  </a:lnTo>
                  <a:lnTo>
                    <a:pt x="201" y="400"/>
                  </a:lnTo>
                  <a:lnTo>
                    <a:pt x="134" y="400"/>
                  </a:lnTo>
                  <a:cubicBezTo>
                    <a:pt x="101" y="367"/>
                    <a:pt x="101" y="367"/>
                    <a:pt x="134" y="334"/>
                  </a:cubicBezTo>
                  <a:cubicBezTo>
                    <a:pt x="134" y="300"/>
                    <a:pt x="134" y="267"/>
                    <a:pt x="168" y="234"/>
                  </a:cubicBezTo>
                  <a:cubicBezTo>
                    <a:pt x="168" y="200"/>
                    <a:pt x="201" y="200"/>
                    <a:pt x="234" y="167"/>
                  </a:cubicBezTo>
                  <a:cubicBezTo>
                    <a:pt x="268" y="167"/>
                    <a:pt x="268" y="133"/>
                    <a:pt x="301" y="133"/>
                  </a:cubicBezTo>
                  <a:cubicBezTo>
                    <a:pt x="335" y="133"/>
                    <a:pt x="335" y="167"/>
                    <a:pt x="368" y="167"/>
                  </a:cubicBezTo>
                  <a:lnTo>
                    <a:pt x="401" y="133"/>
                  </a:lnTo>
                  <a:cubicBezTo>
                    <a:pt x="401" y="100"/>
                    <a:pt x="401" y="100"/>
                    <a:pt x="401" y="100"/>
                  </a:cubicBezTo>
                  <a:cubicBezTo>
                    <a:pt x="401" y="67"/>
                    <a:pt x="401" y="67"/>
                    <a:pt x="401" y="33"/>
                  </a:cubicBezTo>
                  <a:cubicBezTo>
                    <a:pt x="401" y="33"/>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79" name="Google Shape;1279;p34"/>
            <p:cNvSpPr/>
            <p:nvPr/>
          </p:nvSpPr>
          <p:spPr>
            <a:xfrm>
              <a:off x="4513400" y="2729900"/>
              <a:ext cx="11700" cy="34200"/>
            </a:xfrm>
            <a:custGeom>
              <a:rect b="b" l="l" r="r" t="t"/>
              <a:pathLst>
                <a:path extrusionOk="0" h="1368" w="468">
                  <a:moveTo>
                    <a:pt x="284" y="175"/>
                  </a:moveTo>
                  <a:cubicBezTo>
                    <a:pt x="300" y="175"/>
                    <a:pt x="317" y="184"/>
                    <a:pt x="334" y="200"/>
                  </a:cubicBezTo>
                  <a:cubicBezTo>
                    <a:pt x="367" y="267"/>
                    <a:pt x="401" y="301"/>
                    <a:pt x="367" y="367"/>
                  </a:cubicBezTo>
                  <a:cubicBezTo>
                    <a:pt x="401" y="401"/>
                    <a:pt x="401" y="434"/>
                    <a:pt x="367" y="467"/>
                  </a:cubicBezTo>
                  <a:cubicBezTo>
                    <a:pt x="401" y="534"/>
                    <a:pt x="367" y="601"/>
                    <a:pt x="334" y="667"/>
                  </a:cubicBezTo>
                  <a:cubicBezTo>
                    <a:pt x="334" y="734"/>
                    <a:pt x="267" y="801"/>
                    <a:pt x="234" y="834"/>
                  </a:cubicBezTo>
                  <a:lnTo>
                    <a:pt x="100" y="834"/>
                  </a:lnTo>
                  <a:cubicBezTo>
                    <a:pt x="67" y="768"/>
                    <a:pt x="67" y="701"/>
                    <a:pt x="67" y="667"/>
                  </a:cubicBezTo>
                  <a:lnTo>
                    <a:pt x="67" y="534"/>
                  </a:lnTo>
                  <a:lnTo>
                    <a:pt x="100" y="501"/>
                  </a:lnTo>
                  <a:cubicBezTo>
                    <a:pt x="100" y="467"/>
                    <a:pt x="100" y="401"/>
                    <a:pt x="134" y="334"/>
                  </a:cubicBezTo>
                  <a:cubicBezTo>
                    <a:pt x="134" y="267"/>
                    <a:pt x="167" y="234"/>
                    <a:pt x="234" y="200"/>
                  </a:cubicBezTo>
                  <a:cubicBezTo>
                    <a:pt x="250" y="184"/>
                    <a:pt x="267" y="175"/>
                    <a:pt x="284" y="175"/>
                  </a:cubicBezTo>
                  <a:close/>
                  <a:moveTo>
                    <a:pt x="234" y="0"/>
                  </a:moveTo>
                  <a:cubicBezTo>
                    <a:pt x="200" y="34"/>
                    <a:pt x="167" y="67"/>
                    <a:pt x="134" y="100"/>
                  </a:cubicBezTo>
                  <a:cubicBezTo>
                    <a:pt x="100" y="134"/>
                    <a:pt x="100" y="200"/>
                    <a:pt x="67" y="234"/>
                  </a:cubicBezTo>
                  <a:lnTo>
                    <a:pt x="67" y="167"/>
                  </a:lnTo>
                  <a:lnTo>
                    <a:pt x="67" y="134"/>
                  </a:lnTo>
                  <a:lnTo>
                    <a:pt x="34" y="134"/>
                  </a:lnTo>
                  <a:lnTo>
                    <a:pt x="0" y="167"/>
                  </a:lnTo>
                  <a:lnTo>
                    <a:pt x="0" y="200"/>
                  </a:lnTo>
                  <a:cubicBezTo>
                    <a:pt x="0" y="200"/>
                    <a:pt x="0" y="234"/>
                    <a:pt x="0" y="234"/>
                  </a:cubicBezTo>
                  <a:lnTo>
                    <a:pt x="0" y="1335"/>
                  </a:lnTo>
                  <a:lnTo>
                    <a:pt x="0" y="1368"/>
                  </a:lnTo>
                  <a:lnTo>
                    <a:pt x="34" y="1368"/>
                  </a:lnTo>
                  <a:cubicBezTo>
                    <a:pt x="67" y="1368"/>
                    <a:pt x="67" y="1335"/>
                    <a:pt x="67" y="1335"/>
                  </a:cubicBezTo>
                  <a:cubicBezTo>
                    <a:pt x="67" y="1335"/>
                    <a:pt x="67" y="1301"/>
                    <a:pt x="67" y="1301"/>
                  </a:cubicBezTo>
                  <a:lnTo>
                    <a:pt x="67" y="934"/>
                  </a:lnTo>
                  <a:cubicBezTo>
                    <a:pt x="67" y="934"/>
                    <a:pt x="100" y="968"/>
                    <a:pt x="134" y="968"/>
                  </a:cubicBezTo>
                  <a:cubicBezTo>
                    <a:pt x="167" y="968"/>
                    <a:pt x="200" y="968"/>
                    <a:pt x="234" y="934"/>
                  </a:cubicBezTo>
                  <a:cubicBezTo>
                    <a:pt x="267" y="934"/>
                    <a:pt x="300" y="901"/>
                    <a:pt x="334" y="868"/>
                  </a:cubicBezTo>
                  <a:cubicBezTo>
                    <a:pt x="367" y="834"/>
                    <a:pt x="401" y="768"/>
                    <a:pt x="401" y="734"/>
                  </a:cubicBezTo>
                  <a:cubicBezTo>
                    <a:pt x="434" y="701"/>
                    <a:pt x="467" y="634"/>
                    <a:pt x="467" y="567"/>
                  </a:cubicBezTo>
                  <a:cubicBezTo>
                    <a:pt x="467" y="534"/>
                    <a:pt x="467" y="467"/>
                    <a:pt x="467" y="401"/>
                  </a:cubicBezTo>
                  <a:lnTo>
                    <a:pt x="467" y="267"/>
                  </a:lnTo>
                  <a:cubicBezTo>
                    <a:pt x="467" y="234"/>
                    <a:pt x="467" y="167"/>
                    <a:pt x="467" y="134"/>
                  </a:cubicBezTo>
                  <a:cubicBezTo>
                    <a:pt x="467" y="67"/>
                    <a:pt x="434" y="34"/>
                    <a:pt x="401" y="34"/>
                  </a:cubicBezTo>
                  <a:cubicBezTo>
                    <a:pt x="401" y="0"/>
                    <a:pt x="367"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0" name="Google Shape;1280;p34"/>
            <p:cNvSpPr/>
            <p:nvPr/>
          </p:nvSpPr>
          <p:spPr>
            <a:xfrm>
              <a:off x="4527575" y="2721550"/>
              <a:ext cx="12525" cy="24225"/>
            </a:xfrm>
            <a:custGeom>
              <a:rect b="b" l="l" r="r" t="t"/>
              <a:pathLst>
                <a:path extrusionOk="0" h="969" w="501">
                  <a:moveTo>
                    <a:pt x="346" y="143"/>
                  </a:moveTo>
                  <a:cubicBezTo>
                    <a:pt x="367" y="143"/>
                    <a:pt x="384" y="151"/>
                    <a:pt x="401" y="168"/>
                  </a:cubicBezTo>
                  <a:cubicBezTo>
                    <a:pt x="434" y="201"/>
                    <a:pt x="434" y="268"/>
                    <a:pt x="434" y="301"/>
                  </a:cubicBezTo>
                  <a:lnTo>
                    <a:pt x="134" y="468"/>
                  </a:lnTo>
                  <a:cubicBezTo>
                    <a:pt x="134" y="434"/>
                    <a:pt x="134" y="401"/>
                    <a:pt x="134" y="368"/>
                  </a:cubicBezTo>
                  <a:cubicBezTo>
                    <a:pt x="134" y="334"/>
                    <a:pt x="167" y="334"/>
                    <a:pt x="167" y="301"/>
                  </a:cubicBezTo>
                  <a:cubicBezTo>
                    <a:pt x="200" y="268"/>
                    <a:pt x="200" y="234"/>
                    <a:pt x="234" y="234"/>
                  </a:cubicBezTo>
                  <a:cubicBezTo>
                    <a:pt x="234" y="201"/>
                    <a:pt x="267" y="168"/>
                    <a:pt x="267" y="168"/>
                  </a:cubicBezTo>
                  <a:cubicBezTo>
                    <a:pt x="301" y="151"/>
                    <a:pt x="326" y="143"/>
                    <a:pt x="346" y="143"/>
                  </a:cubicBezTo>
                  <a:close/>
                  <a:moveTo>
                    <a:pt x="367" y="1"/>
                  </a:moveTo>
                  <a:cubicBezTo>
                    <a:pt x="334" y="1"/>
                    <a:pt x="301" y="1"/>
                    <a:pt x="267" y="34"/>
                  </a:cubicBezTo>
                  <a:cubicBezTo>
                    <a:pt x="234" y="34"/>
                    <a:pt x="200" y="67"/>
                    <a:pt x="167" y="101"/>
                  </a:cubicBezTo>
                  <a:cubicBezTo>
                    <a:pt x="134" y="134"/>
                    <a:pt x="100" y="168"/>
                    <a:pt x="100" y="234"/>
                  </a:cubicBezTo>
                  <a:cubicBezTo>
                    <a:pt x="67" y="268"/>
                    <a:pt x="34" y="334"/>
                    <a:pt x="34" y="368"/>
                  </a:cubicBezTo>
                  <a:cubicBezTo>
                    <a:pt x="34" y="434"/>
                    <a:pt x="34" y="468"/>
                    <a:pt x="34" y="534"/>
                  </a:cubicBezTo>
                  <a:cubicBezTo>
                    <a:pt x="34" y="601"/>
                    <a:pt x="0" y="635"/>
                    <a:pt x="34" y="701"/>
                  </a:cubicBezTo>
                  <a:cubicBezTo>
                    <a:pt x="0" y="768"/>
                    <a:pt x="0" y="801"/>
                    <a:pt x="34" y="835"/>
                  </a:cubicBezTo>
                  <a:cubicBezTo>
                    <a:pt x="34" y="868"/>
                    <a:pt x="34" y="901"/>
                    <a:pt x="67" y="935"/>
                  </a:cubicBezTo>
                  <a:cubicBezTo>
                    <a:pt x="100" y="968"/>
                    <a:pt x="100" y="968"/>
                    <a:pt x="134" y="968"/>
                  </a:cubicBezTo>
                  <a:lnTo>
                    <a:pt x="234" y="968"/>
                  </a:lnTo>
                  <a:cubicBezTo>
                    <a:pt x="267" y="935"/>
                    <a:pt x="301" y="901"/>
                    <a:pt x="334" y="868"/>
                  </a:cubicBezTo>
                  <a:cubicBezTo>
                    <a:pt x="367" y="835"/>
                    <a:pt x="401" y="801"/>
                    <a:pt x="434" y="768"/>
                  </a:cubicBezTo>
                  <a:cubicBezTo>
                    <a:pt x="434" y="735"/>
                    <a:pt x="467" y="701"/>
                    <a:pt x="467" y="701"/>
                  </a:cubicBezTo>
                  <a:cubicBezTo>
                    <a:pt x="467" y="668"/>
                    <a:pt x="467" y="635"/>
                    <a:pt x="467" y="601"/>
                  </a:cubicBezTo>
                  <a:lnTo>
                    <a:pt x="467" y="568"/>
                  </a:lnTo>
                  <a:lnTo>
                    <a:pt x="401" y="568"/>
                  </a:lnTo>
                  <a:lnTo>
                    <a:pt x="401" y="601"/>
                  </a:lnTo>
                  <a:cubicBezTo>
                    <a:pt x="367" y="635"/>
                    <a:pt x="367" y="668"/>
                    <a:pt x="334" y="701"/>
                  </a:cubicBezTo>
                  <a:cubicBezTo>
                    <a:pt x="301" y="735"/>
                    <a:pt x="301" y="768"/>
                    <a:pt x="267" y="768"/>
                  </a:cubicBezTo>
                  <a:cubicBezTo>
                    <a:pt x="234" y="785"/>
                    <a:pt x="209" y="793"/>
                    <a:pt x="188" y="793"/>
                  </a:cubicBezTo>
                  <a:cubicBezTo>
                    <a:pt x="167" y="793"/>
                    <a:pt x="150" y="785"/>
                    <a:pt x="134" y="768"/>
                  </a:cubicBezTo>
                  <a:cubicBezTo>
                    <a:pt x="100" y="735"/>
                    <a:pt x="100" y="668"/>
                    <a:pt x="100" y="635"/>
                  </a:cubicBezTo>
                  <a:lnTo>
                    <a:pt x="467" y="401"/>
                  </a:lnTo>
                  <a:lnTo>
                    <a:pt x="501" y="368"/>
                  </a:lnTo>
                  <a:cubicBezTo>
                    <a:pt x="501" y="368"/>
                    <a:pt x="501" y="368"/>
                    <a:pt x="501" y="334"/>
                  </a:cubicBezTo>
                  <a:lnTo>
                    <a:pt x="501" y="301"/>
                  </a:lnTo>
                  <a:cubicBezTo>
                    <a:pt x="501" y="234"/>
                    <a:pt x="501" y="201"/>
                    <a:pt x="501" y="134"/>
                  </a:cubicBezTo>
                  <a:cubicBezTo>
                    <a:pt x="467" y="101"/>
                    <a:pt x="467" y="67"/>
                    <a:pt x="434" y="34"/>
                  </a:cubicBezTo>
                  <a:cubicBezTo>
                    <a:pt x="434" y="1"/>
                    <a:pt x="401"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1" name="Google Shape;1281;p34"/>
            <p:cNvSpPr/>
            <p:nvPr/>
          </p:nvSpPr>
          <p:spPr>
            <a:xfrm>
              <a:off x="4545075" y="2712375"/>
              <a:ext cx="6700" cy="25875"/>
            </a:xfrm>
            <a:custGeom>
              <a:rect b="b" l="l" r="r" t="t"/>
              <a:pathLst>
                <a:path extrusionOk="0" h="1035" w="268">
                  <a:moveTo>
                    <a:pt x="268" y="1"/>
                  </a:moveTo>
                  <a:lnTo>
                    <a:pt x="201" y="34"/>
                  </a:lnTo>
                  <a:cubicBezTo>
                    <a:pt x="168" y="68"/>
                    <a:pt x="134" y="101"/>
                    <a:pt x="101" y="101"/>
                  </a:cubicBezTo>
                  <a:cubicBezTo>
                    <a:pt x="101" y="134"/>
                    <a:pt x="68" y="168"/>
                    <a:pt x="68" y="234"/>
                  </a:cubicBezTo>
                  <a:lnTo>
                    <a:pt x="68" y="168"/>
                  </a:lnTo>
                  <a:lnTo>
                    <a:pt x="68" y="134"/>
                  </a:lnTo>
                  <a:lnTo>
                    <a:pt x="34" y="168"/>
                  </a:lnTo>
                  <a:cubicBezTo>
                    <a:pt x="1" y="168"/>
                    <a:pt x="1" y="168"/>
                    <a:pt x="1" y="201"/>
                  </a:cubicBezTo>
                  <a:cubicBezTo>
                    <a:pt x="1" y="201"/>
                    <a:pt x="1" y="201"/>
                    <a:pt x="1" y="234"/>
                  </a:cubicBezTo>
                  <a:lnTo>
                    <a:pt x="1" y="1002"/>
                  </a:lnTo>
                  <a:lnTo>
                    <a:pt x="1" y="1035"/>
                  </a:lnTo>
                  <a:lnTo>
                    <a:pt x="34" y="1035"/>
                  </a:lnTo>
                  <a:lnTo>
                    <a:pt x="68" y="1002"/>
                  </a:lnTo>
                  <a:cubicBezTo>
                    <a:pt x="68" y="968"/>
                    <a:pt x="68" y="968"/>
                    <a:pt x="68" y="935"/>
                  </a:cubicBezTo>
                  <a:lnTo>
                    <a:pt x="68" y="468"/>
                  </a:lnTo>
                  <a:cubicBezTo>
                    <a:pt x="34" y="334"/>
                    <a:pt x="101" y="234"/>
                    <a:pt x="201" y="201"/>
                  </a:cubicBezTo>
                  <a:lnTo>
                    <a:pt x="268" y="168"/>
                  </a:lnTo>
                  <a:lnTo>
                    <a:pt x="268" y="134"/>
                  </a:lnTo>
                  <a:cubicBezTo>
                    <a:pt x="268" y="134"/>
                    <a:pt x="268" y="101"/>
                    <a:pt x="268" y="101"/>
                  </a:cubicBezTo>
                  <a:lnTo>
                    <a:pt x="268" y="34"/>
                  </a:lnTo>
                  <a:cubicBezTo>
                    <a:pt x="268" y="34"/>
                    <a:pt x="268" y="34"/>
                    <a:pt x="2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2" name="Google Shape;1282;p34"/>
            <p:cNvSpPr/>
            <p:nvPr/>
          </p:nvSpPr>
          <p:spPr>
            <a:xfrm>
              <a:off x="4561750" y="2702375"/>
              <a:ext cx="11700" cy="34225"/>
            </a:xfrm>
            <a:custGeom>
              <a:rect b="b" l="l" r="r" t="t"/>
              <a:pathLst>
                <a:path extrusionOk="0" h="1369" w="468">
                  <a:moveTo>
                    <a:pt x="285" y="176"/>
                  </a:moveTo>
                  <a:cubicBezTo>
                    <a:pt x="301" y="176"/>
                    <a:pt x="318" y="184"/>
                    <a:pt x="335" y="201"/>
                  </a:cubicBezTo>
                  <a:cubicBezTo>
                    <a:pt x="368" y="234"/>
                    <a:pt x="368" y="301"/>
                    <a:pt x="368" y="367"/>
                  </a:cubicBezTo>
                  <a:lnTo>
                    <a:pt x="368" y="468"/>
                  </a:lnTo>
                  <a:cubicBezTo>
                    <a:pt x="368" y="534"/>
                    <a:pt x="368" y="601"/>
                    <a:pt x="335" y="668"/>
                  </a:cubicBezTo>
                  <a:cubicBezTo>
                    <a:pt x="301" y="734"/>
                    <a:pt x="268" y="768"/>
                    <a:pt x="234" y="801"/>
                  </a:cubicBezTo>
                  <a:cubicBezTo>
                    <a:pt x="218" y="818"/>
                    <a:pt x="193" y="826"/>
                    <a:pt x="168" y="826"/>
                  </a:cubicBezTo>
                  <a:cubicBezTo>
                    <a:pt x="143" y="826"/>
                    <a:pt x="118" y="818"/>
                    <a:pt x="101" y="801"/>
                  </a:cubicBezTo>
                  <a:cubicBezTo>
                    <a:pt x="68" y="768"/>
                    <a:pt x="68" y="701"/>
                    <a:pt x="68" y="668"/>
                  </a:cubicBezTo>
                  <a:lnTo>
                    <a:pt x="68" y="534"/>
                  </a:lnTo>
                  <a:lnTo>
                    <a:pt x="34" y="501"/>
                  </a:lnTo>
                  <a:cubicBezTo>
                    <a:pt x="68" y="434"/>
                    <a:pt x="68" y="367"/>
                    <a:pt x="101" y="334"/>
                  </a:cubicBezTo>
                  <a:cubicBezTo>
                    <a:pt x="134" y="267"/>
                    <a:pt x="168" y="234"/>
                    <a:pt x="234" y="201"/>
                  </a:cubicBezTo>
                  <a:cubicBezTo>
                    <a:pt x="251" y="184"/>
                    <a:pt x="268" y="176"/>
                    <a:pt x="285" y="176"/>
                  </a:cubicBezTo>
                  <a:close/>
                  <a:moveTo>
                    <a:pt x="335" y="1"/>
                  </a:moveTo>
                  <a:cubicBezTo>
                    <a:pt x="301" y="1"/>
                    <a:pt x="268" y="34"/>
                    <a:pt x="234" y="34"/>
                  </a:cubicBezTo>
                  <a:cubicBezTo>
                    <a:pt x="201" y="67"/>
                    <a:pt x="168" y="101"/>
                    <a:pt x="134" y="134"/>
                  </a:cubicBezTo>
                  <a:cubicBezTo>
                    <a:pt x="101" y="167"/>
                    <a:pt x="68" y="201"/>
                    <a:pt x="68" y="267"/>
                  </a:cubicBezTo>
                  <a:lnTo>
                    <a:pt x="68" y="201"/>
                  </a:lnTo>
                  <a:cubicBezTo>
                    <a:pt x="68" y="201"/>
                    <a:pt x="68" y="167"/>
                    <a:pt x="68" y="167"/>
                  </a:cubicBezTo>
                  <a:lnTo>
                    <a:pt x="34" y="201"/>
                  </a:lnTo>
                  <a:lnTo>
                    <a:pt x="1" y="234"/>
                  </a:lnTo>
                  <a:cubicBezTo>
                    <a:pt x="1" y="234"/>
                    <a:pt x="1" y="234"/>
                    <a:pt x="1" y="267"/>
                  </a:cubicBezTo>
                  <a:lnTo>
                    <a:pt x="1" y="1335"/>
                  </a:lnTo>
                  <a:cubicBezTo>
                    <a:pt x="1" y="1335"/>
                    <a:pt x="1" y="1335"/>
                    <a:pt x="1" y="1368"/>
                  </a:cubicBezTo>
                  <a:lnTo>
                    <a:pt x="68" y="1368"/>
                  </a:lnTo>
                  <a:cubicBezTo>
                    <a:pt x="68" y="1335"/>
                    <a:pt x="68" y="1335"/>
                    <a:pt x="68" y="1335"/>
                  </a:cubicBezTo>
                  <a:cubicBezTo>
                    <a:pt x="68" y="1335"/>
                    <a:pt x="68" y="1301"/>
                    <a:pt x="68" y="1301"/>
                  </a:cubicBezTo>
                  <a:lnTo>
                    <a:pt x="68" y="935"/>
                  </a:lnTo>
                  <a:cubicBezTo>
                    <a:pt x="68" y="935"/>
                    <a:pt x="101" y="968"/>
                    <a:pt x="134" y="968"/>
                  </a:cubicBezTo>
                  <a:cubicBezTo>
                    <a:pt x="168" y="968"/>
                    <a:pt x="201" y="968"/>
                    <a:pt x="234" y="935"/>
                  </a:cubicBezTo>
                  <a:cubicBezTo>
                    <a:pt x="268" y="935"/>
                    <a:pt x="301" y="901"/>
                    <a:pt x="335" y="868"/>
                  </a:cubicBezTo>
                  <a:cubicBezTo>
                    <a:pt x="368" y="834"/>
                    <a:pt x="401" y="801"/>
                    <a:pt x="401" y="734"/>
                  </a:cubicBezTo>
                  <a:cubicBezTo>
                    <a:pt x="435" y="701"/>
                    <a:pt x="435" y="634"/>
                    <a:pt x="468" y="601"/>
                  </a:cubicBezTo>
                  <a:cubicBezTo>
                    <a:pt x="468" y="534"/>
                    <a:pt x="468" y="468"/>
                    <a:pt x="468" y="401"/>
                  </a:cubicBezTo>
                  <a:lnTo>
                    <a:pt x="468" y="301"/>
                  </a:lnTo>
                  <a:cubicBezTo>
                    <a:pt x="468" y="234"/>
                    <a:pt x="468" y="201"/>
                    <a:pt x="468" y="134"/>
                  </a:cubicBezTo>
                  <a:cubicBezTo>
                    <a:pt x="435" y="101"/>
                    <a:pt x="435" y="67"/>
                    <a:pt x="401" y="34"/>
                  </a:cubicBezTo>
                  <a:cubicBezTo>
                    <a:pt x="401" y="34"/>
                    <a:pt x="368" y="1"/>
                    <a:pt x="3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3" name="Google Shape;1283;p34"/>
            <p:cNvSpPr/>
            <p:nvPr/>
          </p:nvSpPr>
          <p:spPr>
            <a:xfrm>
              <a:off x="4575950" y="2693400"/>
              <a:ext cx="10850" cy="24850"/>
            </a:xfrm>
            <a:custGeom>
              <a:rect b="b" l="l" r="r" t="t"/>
              <a:pathLst>
                <a:path extrusionOk="0" h="994" w="434">
                  <a:moveTo>
                    <a:pt x="367" y="460"/>
                  </a:moveTo>
                  <a:lnTo>
                    <a:pt x="367" y="526"/>
                  </a:lnTo>
                  <a:cubicBezTo>
                    <a:pt x="367" y="560"/>
                    <a:pt x="367" y="593"/>
                    <a:pt x="367" y="626"/>
                  </a:cubicBezTo>
                  <a:cubicBezTo>
                    <a:pt x="334" y="660"/>
                    <a:pt x="334" y="693"/>
                    <a:pt x="334" y="726"/>
                  </a:cubicBezTo>
                  <a:cubicBezTo>
                    <a:pt x="300" y="760"/>
                    <a:pt x="234" y="827"/>
                    <a:pt x="200" y="860"/>
                  </a:cubicBezTo>
                  <a:lnTo>
                    <a:pt x="200" y="827"/>
                  </a:lnTo>
                  <a:cubicBezTo>
                    <a:pt x="167" y="860"/>
                    <a:pt x="133" y="860"/>
                    <a:pt x="100" y="860"/>
                  </a:cubicBezTo>
                  <a:lnTo>
                    <a:pt x="67" y="860"/>
                  </a:lnTo>
                  <a:cubicBezTo>
                    <a:pt x="67" y="827"/>
                    <a:pt x="67" y="827"/>
                    <a:pt x="67" y="827"/>
                  </a:cubicBezTo>
                  <a:cubicBezTo>
                    <a:pt x="67" y="760"/>
                    <a:pt x="100" y="726"/>
                    <a:pt x="133" y="693"/>
                  </a:cubicBezTo>
                  <a:cubicBezTo>
                    <a:pt x="133" y="660"/>
                    <a:pt x="200" y="593"/>
                    <a:pt x="234" y="560"/>
                  </a:cubicBezTo>
                  <a:lnTo>
                    <a:pt x="367" y="460"/>
                  </a:lnTo>
                  <a:close/>
                  <a:moveTo>
                    <a:pt x="354" y="1"/>
                  </a:moveTo>
                  <a:cubicBezTo>
                    <a:pt x="342" y="1"/>
                    <a:pt x="334" y="9"/>
                    <a:pt x="334" y="26"/>
                  </a:cubicBezTo>
                  <a:lnTo>
                    <a:pt x="234" y="26"/>
                  </a:lnTo>
                  <a:cubicBezTo>
                    <a:pt x="200" y="59"/>
                    <a:pt x="167" y="93"/>
                    <a:pt x="167" y="93"/>
                  </a:cubicBezTo>
                  <a:cubicBezTo>
                    <a:pt x="133" y="126"/>
                    <a:pt x="100" y="159"/>
                    <a:pt x="100" y="193"/>
                  </a:cubicBezTo>
                  <a:cubicBezTo>
                    <a:pt x="67" y="226"/>
                    <a:pt x="67" y="259"/>
                    <a:pt x="67" y="259"/>
                  </a:cubicBezTo>
                  <a:cubicBezTo>
                    <a:pt x="33" y="293"/>
                    <a:pt x="33" y="326"/>
                    <a:pt x="33" y="360"/>
                  </a:cubicBezTo>
                  <a:cubicBezTo>
                    <a:pt x="33" y="360"/>
                    <a:pt x="33" y="393"/>
                    <a:pt x="33" y="393"/>
                  </a:cubicBezTo>
                  <a:lnTo>
                    <a:pt x="67" y="393"/>
                  </a:lnTo>
                  <a:lnTo>
                    <a:pt x="100" y="360"/>
                  </a:lnTo>
                  <a:lnTo>
                    <a:pt x="100" y="326"/>
                  </a:lnTo>
                  <a:cubicBezTo>
                    <a:pt x="133" y="293"/>
                    <a:pt x="133" y="293"/>
                    <a:pt x="133" y="259"/>
                  </a:cubicBezTo>
                  <a:cubicBezTo>
                    <a:pt x="167" y="226"/>
                    <a:pt x="200" y="193"/>
                    <a:pt x="234" y="193"/>
                  </a:cubicBezTo>
                  <a:cubicBezTo>
                    <a:pt x="250" y="176"/>
                    <a:pt x="267" y="168"/>
                    <a:pt x="284" y="168"/>
                  </a:cubicBezTo>
                  <a:cubicBezTo>
                    <a:pt x="300" y="168"/>
                    <a:pt x="317" y="176"/>
                    <a:pt x="334" y="193"/>
                  </a:cubicBezTo>
                  <a:cubicBezTo>
                    <a:pt x="367" y="193"/>
                    <a:pt x="367" y="226"/>
                    <a:pt x="367" y="293"/>
                  </a:cubicBezTo>
                  <a:lnTo>
                    <a:pt x="367" y="326"/>
                  </a:lnTo>
                  <a:lnTo>
                    <a:pt x="200" y="426"/>
                  </a:lnTo>
                  <a:cubicBezTo>
                    <a:pt x="167" y="460"/>
                    <a:pt x="133" y="493"/>
                    <a:pt x="100" y="526"/>
                  </a:cubicBezTo>
                  <a:cubicBezTo>
                    <a:pt x="100" y="560"/>
                    <a:pt x="67" y="593"/>
                    <a:pt x="33" y="626"/>
                  </a:cubicBezTo>
                  <a:cubicBezTo>
                    <a:pt x="33" y="660"/>
                    <a:pt x="0" y="693"/>
                    <a:pt x="0" y="726"/>
                  </a:cubicBezTo>
                  <a:cubicBezTo>
                    <a:pt x="0" y="760"/>
                    <a:pt x="0" y="827"/>
                    <a:pt x="0" y="860"/>
                  </a:cubicBezTo>
                  <a:cubicBezTo>
                    <a:pt x="0" y="893"/>
                    <a:pt x="0" y="893"/>
                    <a:pt x="33" y="927"/>
                  </a:cubicBezTo>
                  <a:cubicBezTo>
                    <a:pt x="33" y="960"/>
                    <a:pt x="67" y="960"/>
                    <a:pt x="67" y="993"/>
                  </a:cubicBezTo>
                  <a:lnTo>
                    <a:pt x="133" y="993"/>
                  </a:lnTo>
                  <a:cubicBezTo>
                    <a:pt x="167" y="993"/>
                    <a:pt x="200" y="960"/>
                    <a:pt x="200" y="960"/>
                  </a:cubicBezTo>
                  <a:lnTo>
                    <a:pt x="267" y="927"/>
                  </a:lnTo>
                  <a:cubicBezTo>
                    <a:pt x="300" y="893"/>
                    <a:pt x="300" y="893"/>
                    <a:pt x="334" y="860"/>
                  </a:cubicBezTo>
                  <a:cubicBezTo>
                    <a:pt x="334" y="827"/>
                    <a:pt x="367" y="827"/>
                    <a:pt x="367" y="793"/>
                  </a:cubicBezTo>
                  <a:cubicBezTo>
                    <a:pt x="367" y="760"/>
                    <a:pt x="400" y="760"/>
                    <a:pt x="400" y="726"/>
                  </a:cubicBezTo>
                  <a:lnTo>
                    <a:pt x="400" y="793"/>
                  </a:lnTo>
                  <a:cubicBezTo>
                    <a:pt x="400" y="793"/>
                    <a:pt x="400" y="793"/>
                    <a:pt x="400" y="827"/>
                  </a:cubicBezTo>
                  <a:lnTo>
                    <a:pt x="434" y="793"/>
                  </a:lnTo>
                  <a:cubicBezTo>
                    <a:pt x="434" y="793"/>
                    <a:pt x="434" y="760"/>
                    <a:pt x="434" y="760"/>
                  </a:cubicBezTo>
                  <a:cubicBezTo>
                    <a:pt x="434" y="760"/>
                    <a:pt x="434" y="726"/>
                    <a:pt x="434" y="726"/>
                  </a:cubicBezTo>
                  <a:lnTo>
                    <a:pt x="434" y="226"/>
                  </a:lnTo>
                  <a:cubicBezTo>
                    <a:pt x="434" y="193"/>
                    <a:pt x="434" y="126"/>
                    <a:pt x="434" y="93"/>
                  </a:cubicBezTo>
                  <a:cubicBezTo>
                    <a:pt x="434" y="59"/>
                    <a:pt x="400" y="26"/>
                    <a:pt x="400" y="26"/>
                  </a:cubicBezTo>
                  <a:cubicBezTo>
                    <a:pt x="384" y="9"/>
                    <a:pt x="367" y="1"/>
                    <a:pt x="35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4" name="Google Shape;1284;p34"/>
            <p:cNvSpPr/>
            <p:nvPr/>
          </p:nvSpPr>
          <p:spPr>
            <a:xfrm>
              <a:off x="4588450" y="2683200"/>
              <a:ext cx="14200" cy="35675"/>
            </a:xfrm>
            <a:custGeom>
              <a:rect b="b" l="l" r="r" t="t"/>
              <a:pathLst>
                <a:path extrusionOk="0" h="1427" w="568">
                  <a:moveTo>
                    <a:pt x="467" y="234"/>
                  </a:moveTo>
                  <a:cubicBezTo>
                    <a:pt x="501" y="301"/>
                    <a:pt x="534" y="334"/>
                    <a:pt x="534" y="401"/>
                  </a:cubicBezTo>
                  <a:lnTo>
                    <a:pt x="534" y="534"/>
                  </a:lnTo>
                  <a:cubicBezTo>
                    <a:pt x="501" y="601"/>
                    <a:pt x="501" y="667"/>
                    <a:pt x="467" y="734"/>
                  </a:cubicBezTo>
                  <a:cubicBezTo>
                    <a:pt x="434" y="768"/>
                    <a:pt x="401" y="834"/>
                    <a:pt x="367" y="868"/>
                  </a:cubicBezTo>
                  <a:cubicBezTo>
                    <a:pt x="334" y="884"/>
                    <a:pt x="309" y="893"/>
                    <a:pt x="288" y="893"/>
                  </a:cubicBezTo>
                  <a:cubicBezTo>
                    <a:pt x="267" y="893"/>
                    <a:pt x="251" y="884"/>
                    <a:pt x="234" y="868"/>
                  </a:cubicBezTo>
                  <a:cubicBezTo>
                    <a:pt x="201" y="801"/>
                    <a:pt x="201" y="768"/>
                    <a:pt x="201" y="701"/>
                  </a:cubicBezTo>
                  <a:lnTo>
                    <a:pt x="201" y="601"/>
                  </a:lnTo>
                  <a:cubicBezTo>
                    <a:pt x="201" y="534"/>
                    <a:pt x="201" y="467"/>
                    <a:pt x="234" y="401"/>
                  </a:cubicBezTo>
                  <a:cubicBezTo>
                    <a:pt x="267" y="334"/>
                    <a:pt x="301" y="267"/>
                    <a:pt x="367" y="234"/>
                  </a:cubicBezTo>
                  <a:close/>
                  <a:moveTo>
                    <a:pt x="534" y="0"/>
                  </a:moveTo>
                  <a:cubicBezTo>
                    <a:pt x="534" y="0"/>
                    <a:pt x="534" y="34"/>
                    <a:pt x="534" y="34"/>
                  </a:cubicBezTo>
                  <a:cubicBezTo>
                    <a:pt x="501" y="34"/>
                    <a:pt x="501" y="67"/>
                    <a:pt x="534" y="67"/>
                  </a:cubicBezTo>
                  <a:lnTo>
                    <a:pt x="534" y="134"/>
                  </a:lnTo>
                  <a:cubicBezTo>
                    <a:pt x="501" y="100"/>
                    <a:pt x="467" y="100"/>
                    <a:pt x="467" y="67"/>
                  </a:cubicBezTo>
                  <a:cubicBezTo>
                    <a:pt x="401" y="67"/>
                    <a:pt x="367" y="67"/>
                    <a:pt x="334" y="100"/>
                  </a:cubicBezTo>
                  <a:cubicBezTo>
                    <a:pt x="301" y="134"/>
                    <a:pt x="267" y="167"/>
                    <a:pt x="267" y="200"/>
                  </a:cubicBezTo>
                  <a:cubicBezTo>
                    <a:pt x="234" y="234"/>
                    <a:pt x="201" y="267"/>
                    <a:pt x="167" y="301"/>
                  </a:cubicBezTo>
                  <a:cubicBezTo>
                    <a:pt x="167" y="367"/>
                    <a:pt x="134" y="401"/>
                    <a:pt x="134" y="467"/>
                  </a:cubicBezTo>
                  <a:cubicBezTo>
                    <a:pt x="100" y="534"/>
                    <a:pt x="100" y="601"/>
                    <a:pt x="100" y="634"/>
                  </a:cubicBezTo>
                  <a:lnTo>
                    <a:pt x="0" y="667"/>
                  </a:lnTo>
                  <a:lnTo>
                    <a:pt x="0" y="768"/>
                  </a:lnTo>
                  <a:cubicBezTo>
                    <a:pt x="0" y="834"/>
                    <a:pt x="34" y="901"/>
                    <a:pt x="34" y="934"/>
                  </a:cubicBezTo>
                  <a:cubicBezTo>
                    <a:pt x="34" y="968"/>
                    <a:pt x="67" y="1001"/>
                    <a:pt x="100" y="1034"/>
                  </a:cubicBezTo>
                  <a:cubicBezTo>
                    <a:pt x="100" y="1068"/>
                    <a:pt x="134" y="1068"/>
                    <a:pt x="167" y="1068"/>
                  </a:cubicBezTo>
                  <a:cubicBezTo>
                    <a:pt x="201" y="1068"/>
                    <a:pt x="234" y="1068"/>
                    <a:pt x="267" y="1034"/>
                  </a:cubicBezTo>
                  <a:cubicBezTo>
                    <a:pt x="301" y="1001"/>
                    <a:pt x="334" y="968"/>
                    <a:pt x="367" y="934"/>
                  </a:cubicBezTo>
                  <a:cubicBezTo>
                    <a:pt x="401" y="901"/>
                    <a:pt x="401" y="868"/>
                    <a:pt x="434" y="834"/>
                  </a:cubicBezTo>
                  <a:lnTo>
                    <a:pt x="434" y="934"/>
                  </a:lnTo>
                  <a:cubicBezTo>
                    <a:pt x="434" y="968"/>
                    <a:pt x="434" y="1001"/>
                    <a:pt x="434" y="1034"/>
                  </a:cubicBezTo>
                  <a:cubicBezTo>
                    <a:pt x="434" y="1068"/>
                    <a:pt x="401" y="1101"/>
                    <a:pt x="401" y="1134"/>
                  </a:cubicBezTo>
                  <a:cubicBezTo>
                    <a:pt x="367" y="1168"/>
                    <a:pt x="367" y="1168"/>
                    <a:pt x="334" y="1201"/>
                  </a:cubicBezTo>
                  <a:lnTo>
                    <a:pt x="267" y="1235"/>
                  </a:lnTo>
                  <a:lnTo>
                    <a:pt x="201" y="1268"/>
                  </a:lnTo>
                  <a:lnTo>
                    <a:pt x="134" y="1268"/>
                  </a:lnTo>
                  <a:lnTo>
                    <a:pt x="134" y="1235"/>
                  </a:lnTo>
                  <a:lnTo>
                    <a:pt x="100" y="1235"/>
                  </a:lnTo>
                  <a:lnTo>
                    <a:pt x="100" y="1268"/>
                  </a:lnTo>
                  <a:cubicBezTo>
                    <a:pt x="100" y="1268"/>
                    <a:pt x="100" y="1268"/>
                    <a:pt x="100" y="1301"/>
                  </a:cubicBezTo>
                  <a:cubicBezTo>
                    <a:pt x="67" y="1301"/>
                    <a:pt x="67" y="1335"/>
                    <a:pt x="100" y="1368"/>
                  </a:cubicBezTo>
                  <a:cubicBezTo>
                    <a:pt x="100" y="1368"/>
                    <a:pt x="100" y="1401"/>
                    <a:pt x="134" y="1401"/>
                  </a:cubicBezTo>
                  <a:cubicBezTo>
                    <a:pt x="151" y="1418"/>
                    <a:pt x="167" y="1426"/>
                    <a:pt x="180" y="1426"/>
                  </a:cubicBezTo>
                  <a:cubicBezTo>
                    <a:pt x="192" y="1426"/>
                    <a:pt x="201" y="1418"/>
                    <a:pt x="201" y="1401"/>
                  </a:cubicBezTo>
                  <a:cubicBezTo>
                    <a:pt x="234" y="1401"/>
                    <a:pt x="301" y="1401"/>
                    <a:pt x="334" y="1368"/>
                  </a:cubicBezTo>
                  <a:cubicBezTo>
                    <a:pt x="401" y="1335"/>
                    <a:pt x="467" y="1235"/>
                    <a:pt x="501" y="1168"/>
                  </a:cubicBezTo>
                  <a:cubicBezTo>
                    <a:pt x="567" y="1068"/>
                    <a:pt x="567" y="934"/>
                    <a:pt x="567" y="834"/>
                  </a:cubicBez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5" name="Google Shape;1285;p34"/>
            <p:cNvSpPr/>
            <p:nvPr/>
          </p:nvSpPr>
          <p:spPr>
            <a:xfrm>
              <a:off x="4607625" y="2675700"/>
              <a:ext cx="12525" cy="24200"/>
            </a:xfrm>
            <a:custGeom>
              <a:rect b="b" l="l" r="r" t="t"/>
              <a:pathLst>
                <a:path extrusionOk="0" h="968" w="501">
                  <a:moveTo>
                    <a:pt x="284" y="142"/>
                  </a:moveTo>
                  <a:cubicBezTo>
                    <a:pt x="301" y="142"/>
                    <a:pt x="318" y="150"/>
                    <a:pt x="334" y="167"/>
                  </a:cubicBezTo>
                  <a:cubicBezTo>
                    <a:pt x="368" y="200"/>
                    <a:pt x="368" y="267"/>
                    <a:pt x="368" y="300"/>
                  </a:cubicBezTo>
                  <a:lnTo>
                    <a:pt x="67" y="500"/>
                  </a:lnTo>
                  <a:lnTo>
                    <a:pt x="67" y="467"/>
                  </a:lnTo>
                  <a:cubicBezTo>
                    <a:pt x="67" y="434"/>
                    <a:pt x="67" y="400"/>
                    <a:pt x="67" y="367"/>
                  </a:cubicBezTo>
                  <a:cubicBezTo>
                    <a:pt x="101" y="334"/>
                    <a:pt x="101" y="300"/>
                    <a:pt x="101" y="300"/>
                  </a:cubicBezTo>
                  <a:cubicBezTo>
                    <a:pt x="134" y="267"/>
                    <a:pt x="134" y="234"/>
                    <a:pt x="167" y="200"/>
                  </a:cubicBezTo>
                  <a:cubicBezTo>
                    <a:pt x="167" y="200"/>
                    <a:pt x="201" y="167"/>
                    <a:pt x="234" y="167"/>
                  </a:cubicBezTo>
                  <a:cubicBezTo>
                    <a:pt x="251" y="150"/>
                    <a:pt x="267" y="142"/>
                    <a:pt x="284" y="142"/>
                  </a:cubicBezTo>
                  <a:close/>
                  <a:moveTo>
                    <a:pt x="334" y="0"/>
                  </a:moveTo>
                  <a:cubicBezTo>
                    <a:pt x="301" y="0"/>
                    <a:pt x="267" y="0"/>
                    <a:pt x="234" y="33"/>
                  </a:cubicBezTo>
                  <a:cubicBezTo>
                    <a:pt x="201" y="67"/>
                    <a:pt x="167" y="67"/>
                    <a:pt x="134" y="100"/>
                  </a:cubicBezTo>
                  <a:cubicBezTo>
                    <a:pt x="101" y="167"/>
                    <a:pt x="67" y="200"/>
                    <a:pt x="67" y="234"/>
                  </a:cubicBezTo>
                  <a:cubicBezTo>
                    <a:pt x="34" y="300"/>
                    <a:pt x="34" y="334"/>
                    <a:pt x="1" y="400"/>
                  </a:cubicBezTo>
                  <a:cubicBezTo>
                    <a:pt x="1" y="434"/>
                    <a:pt x="1" y="500"/>
                    <a:pt x="1" y="534"/>
                  </a:cubicBezTo>
                  <a:cubicBezTo>
                    <a:pt x="1" y="601"/>
                    <a:pt x="1" y="634"/>
                    <a:pt x="1" y="701"/>
                  </a:cubicBezTo>
                  <a:cubicBezTo>
                    <a:pt x="1" y="734"/>
                    <a:pt x="1" y="801"/>
                    <a:pt x="34" y="834"/>
                  </a:cubicBezTo>
                  <a:cubicBezTo>
                    <a:pt x="34" y="867"/>
                    <a:pt x="67" y="901"/>
                    <a:pt x="67" y="934"/>
                  </a:cubicBezTo>
                  <a:cubicBezTo>
                    <a:pt x="101" y="934"/>
                    <a:pt x="134" y="967"/>
                    <a:pt x="134" y="967"/>
                  </a:cubicBezTo>
                  <a:cubicBezTo>
                    <a:pt x="201" y="967"/>
                    <a:pt x="234" y="967"/>
                    <a:pt x="234" y="934"/>
                  </a:cubicBezTo>
                  <a:cubicBezTo>
                    <a:pt x="301" y="934"/>
                    <a:pt x="334" y="901"/>
                    <a:pt x="334" y="867"/>
                  </a:cubicBezTo>
                  <a:lnTo>
                    <a:pt x="434" y="767"/>
                  </a:lnTo>
                  <a:cubicBezTo>
                    <a:pt x="434" y="734"/>
                    <a:pt x="468" y="701"/>
                    <a:pt x="468" y="667"/>
                  </a:cubicBezTo>
                  <a:cubicBezTo>
                    <a:pt x="468" y="634"/>
                    <a:pt x="468" y="634"/>
                    <a:pt x="501" y="601"/>
                  </a:cubicBezTo>
                  <a:cubicBezTo>
                    <a:pt x="501" y="601"/>
                    <a:pt x="501" y="567"/>
                    <a:pt x="501" y="567"/>
                  </a:cubicBezTo>
                  <a:lnTo>
                    <a:pt x="434" y="567"/>
                  </a:lnTo>
                  <a:lnTo>
                    <a:pt x="401" y="601"/>
                  </a:lnTo>
                  <a:lnTo>
                    <a:pt x="368" y="601"/>
                  </a:lnTo>
                  <a:lnTo>
                    <a:pt x="368" y="634"/>
                  </a:lnTo>
                  <a:cubicBezTo>
                    <a:pt x="368" y="634"/>
                    <a:pt x="334" y="667"/>
                    <a:pt x="334" y="701"/>
                  </a:cubicBezTo>
                  <a:cubicBezTo>
                    <a:pt x="301" y="734"/>
                    <a:pt x="267" y="767"/>
                    <a:pt x="234" y="767"/>
                  </a:cubicBezTo>
                  <a:cubicBezTo>
                    <a:pt x="217" y="784"/>
                    <a:pt x="201" y="792"/>
                    <a:pt x="184" y="792"/>
                  </a:cubicBezTo>
                  <a:cubicBezTo>
                    <a:pt x="167" y="792"/>
                    <a:pt x="151" y="784"/>
                    <a:pt x="134" y="767"/>
                  </a:cubicBezTo>
                  <a:cubicBezTo>
                    <a:pt x="101" y="734"/>
                    <a:pt x="67" y="701"/>
                    <a:pt x="67" y="634"/>
                  </a:cubicBezTo>
                  <a:lnTo>
                    <a:pt x="468" y="400"/>
                  </a:lnTo>
                  <a:cubicBezTo>
                    <a:pt x="468" y="367"/>
                    <a:pt x="468" y="367"/>
                    <a:pt x="468" y="367"/>
                  </a:cubicBezTo>
                  <a:lnTo>
                    <a:pt x="468" y="300"/>
                  </a:lnTo>
                  <a:cubicBezTo>
                    <a:pt x="468" y="267"/>
                    <a:pt x="468" y="200"/>
                    <a:pt x="468" y="134"/>
                  </a:cubicBezTo>
                  <a:cubicBezTo>
                    <a:pt x="468" y="100"/>
                    <a:pt x="434" y="67"/>
                    <a:pt x="434" y="33"/>
                  </a:cubicBezTo>
                  <a:cubicBezTo>
                    <a:pt x="401" y="0"/>
                    <a:pt x="368" y="0"/>
                    <a:pt x="3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6" name="Google Shape;1286;p34"/>
            <p:cNvSpPr/>
            <p:nvPr/>
          </p:nvSpPr>
          <p:spPr>
            <a:xfrm>
              <a:off x="4622650" y="2672350"/>
              <a:ext cx="3350" cy="20875"/>
            </a:xfrm>
            <a:custGeom>
              <a:rect b="b" l="l" r="r" t="t"/>
              <a:pathLst>
                <a:path extrusionOk="0" h="835" w="134">
                  <a:moveTo>
                    <a:pt x="100" y="1"/>
                  </a:moveTo>
                  <a:lnTo>
                    <a:pt x="33" y="34"/>
                  </a:lnTo>
                  <a:cubicBezTo>
                    <a:pt x="33" y="34"/>
                    <a:pt x="33" y="34"/>
                    <a:pt x="33" y="67"/>
                  </a:cubicBezTo>
                  <a:cubicBezTo>
                    <a:pt x="33" y="67"/>
                    <a:pt x="33" y="67"/>
                    <a:pt x="33" y="101"/>
                  </a:cubicBezTo>
                  <a:lnTo>
                    <a:pt x="33" y="201"/>
                  </a:lnTo>
                  <a:cubicBezTo>
                    <a:pt x="0" y="201"/>
                    <a:pt x="0" y="234"/>
                    <a:pt x="33" y="234"/>
                  </a:cubicBezTo>
                  <a:lnTo>
                    <a:pt x="100" y="201"/>
                  </a:lnTo>
                  <a:cubicBezTo>
                    <a:pt x="133" y="167"/>
                    <a:pt x="133" y="167"/>
                    <a:pt x="133" y="167"/>
                  </a:cubicBezTo>
                  <a:cubicBezTo>
                    <a:pt x="133" y="167"/>
                    <a:pt x="133" y="134"/>
                    <a:pt x="133" y="134"/>
                  </a:cubicBezTo>
                  <a:lnTo>
                    <a:pt x="133" y="1"/>
                  </a:lnTo>
                  <a:close/>
                  <a:moveTo>
                    <a:pt x="100" y="568"/>
                  </a:moveTo>
                  <a:lnTo>
                    <a:pt x="33" y="601"/>
                  </a:lnTo>
                  <a:cubicBezTo>
                    <a:pt x="33" y="634"/>
                    <a:pt x="33" y="634"/>
                    <a:pt x="33" y="634"/>
                  </a:cubicBezTo>
                  <a:cubicBezTo>
                    <a:pt x="33" y="634"/>
                    <a:pt x="33" y="668"/>
                    <a:pt x="33" y="668"/>
                  </a:cubicBezTo>
                  <a:lnTo>
                    <a:pt x="33" y="801"/>
                  </a:lnTo>
                  <a:cubicBezTo>
                    <a:pt x="0" y="801"/>
                    <a:pt x="0" y="801"/>
                    <a:pt x="33" y="835"/>
                  </a:cubicBezTo>
                  <a:lnTo>
                    <a:pt x="100" y="768"/>
                  </a:lnTo>
                  <a:lnTo>
                    <a:pt x="133" y="768"/>
                  </a:lnTo>
                  <a:cubicBezTo>
                    <a:pt x="133" y="735"/>
                    <a:pt x="133" y="735"/>
                    <a:pt x="133" y="701"/>
                  </a:cubicBezTo>
                  <a:lnTo>
                    <a:pt x="133" y="601"/>
                  </a:lnTo>
                  <a:cubicBezTo>
                    <a:pt x="133" y="601"/>
                    <a:pt x="133" y="568"/>
                    <a:pt x="133" y="568"/>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7" name="Google Shape;1287;p34"/>
            <p:cNvSpPr/>
            <p:nvPr/>
          </p:nvSpPr>
          <p:spPr>
            <a:xfrm>
              <a:off x="4631800" y="2654000"/>
              <a:ext cx="8375" cy="30900"/>
            </a:xfrm>
            <a:custGeom>
              <a:rect b="b" l="l" r="r" t="t"/>
              <a:pathLst>
                <a:path extrusionOk="0" h="1236" w="335">
                  <a:moveTo>
                    <a:pt x="301" y="1"/>
                  </a:moveTo>
                  <a:lnTo>
                    <a:pt x="234" y="34"/>
                  </a:lnTo>
                  <a:lnTo>
                    <a:pt x="234" y="68"/>
                  </a:lnTo>
                  <a:lnTo>
                    <a:pt x="1" y="468"/>
                  </a:lnTo>
                  <a:lnTo>
                    <a:pt x="1" y="501"/>
                  </a:lnTo>
                  <a:cubicBezTo>
                    <a:pt x="1" y="535"/>
                    <a:pt x="1" y="535"/>
                    <a:pt x="1" y="535"/>
                  </a:cubicBezTo>
                  <a:lnTo>
                    <a:pt x="1" y="568"/>
                  </a:lnTo>
                  <a:lnTo>
                    <a:pt x="68" y="568"/>
                  </a:lnTo>
                  <a:lnTo>
                    <a:pt x="234" y="268"/>
                  </a:lnTo>
                  <a:lnTo>
                    <a:pt x="234" y="1202"/>
                  </a:lnTo>
                  <a:cubicBezTo>
                    <a:pt x="234" y="1202"/>
                    <a:pt x="234" y="1202"/>
                    <a:pt x="234" y="1235"/>
                  </a:cubicBezTo>
                  <a:lnTo>
                    <a:pt x="268" y="1235"/>
                  </a:lnTo>
                  <a:lnTo>
                    <a:pt x="301" y="1202"/>
                  </a:lnTo>
                  <a:cubicBezTo>
                    <a:pt x="301" y="1202"/>
                    <a:pt x="301" y="1168"/>
                    <a:pt x="301" y="1168"/>
                  </a:cubicBezTo>
                  <a:cubicBezTo>
                    <a:pt x="301" y="1168"/>
                    <a:pt x="301" y="1135"/>
                    <a:pt x="301" y="1135"/>
                  </a:cubicBezTo>
                  <a:lnTo>
                    <a:pt x="301" y="34"/>
                  </a:lnTo>
                  <a:cubicBezTo>
                    <a:pt x="301" y="1"/>
                    <a:pt x="335" y="1"/>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8" name="Google Shape;1288;p34"/>
            <p:cNvSpPr/>
            <p:nvPr/>
          </p:nvSpPr>
          <p:spPr>
            <a:xfrm>
              <a:off x="4644325" y="2646500"/>
              <a:ext cx="13375" cy="32550"/>
            </a:xfrm>
            <a:custGeom>
              <a:rect b="b" l="l" r="r" t="t"/>
              <a:pathLst>
                <a:path extrusionOk="0" h="1302" w="535">
                  <a:moveTo>
                    <a:pt x="313" y="176"/>
                  </a:moveTo>
                  <a:cubicBezTo>
                    <a:pt x="334" y="176"/>
                    <a:pt x="351" y="184"/>
                    <a:pt x="367" y="201"/>
                  </a:cubicBezTo>
                  <a:cubicBezTo>
                    <a:pt x="401" y="267"/>
                    <a:pt x="434" y="334"/>
                    <a:pt x="434" y="401"/>
                  </a:cubicBezTo>
                  <a:lnTo>
                    <a:pt x="434" y="701"/>
                  </a:lnTo>
                  <a:cubicBezTo>
                    <a:pt x="434" y="768"/>
                    <a:pt x="401" y="868"/>
                    <a:pt x="367" y="968"/>
                  </a:cubicBezTo>
                  <a:cubicBezTo>
                    <a:pt x="334" y="1001"/>
                    <a:pt x="301" y="1068"/>
                    <a:pt x="234" y="1101"/>
                  </a:cubicBezTo>
                  <a:cubicBezTo>
                    <a:pt x="217" y="1118"/>
                    <a:pt x="192" y="1126"/>
                    <a:pt x="167" y="1126"/>
                  </a:cubicBezTo>
                  <a:cubicBezTo>
                    <a:pt x="142" y="1126"/>
                    <a:pt x="117" y="1118"/>
                    <a:pt x="100" y="1101"/>
                  </a:cubicBezTo>
                  <a:cubicBezTo>
                    <a:pt x="67" y="1035"/>
                    <a:pt x="67" y="968"/>
                    <a:pt x="67" y="901"/>
                  </a:cubicBezTo>
                  <a:lnTo>
                    <a:pt x="67" y="601"/>
                  </a:lnTo>
                  <a:cubicBezTo>
                    <a:pt x="67" y="501"/>
                    <a:pt x="67" y="434"/>
                    <a:pt x="100" y="334"/>
                  </a:cubicBezTo>
                  <a:cubicBezTo>
                    <a:pt x="134" y="267"/>
                    <a:pt x="167" y="234"/>
                    <a:pt x="234" y="201"/>
                  </a:cubicBezTo>
                  <a:cubicBezTo>
                    <a:pt x="267" y="184"/>
                    <a:pt x="292" y="176"/>
                    <a:pt x="313" y="176"/>
                  </a:cubicBezTo>
                  <a:close/>
                  <a:moveTo>
                    <a:pt x="367" y="1"/>
                  </a:moveTo>
                  <a:cubicBezTo>
                    <a:pt x="334" y="1"/>
                    <a:pt x="301" y="34"/>
                    <a:pt x="267" y="34"/>
                  </a:cubicBezTo>
                  <a:cubicBezTo>
                    <a:pt x="200" y="67"/>
                    <a:pt x="167" y="101"/>
                    <a:pt x="134" y="167"/>
                  </a:cubicBezTo>
                  <a:cubicBezTo>
                    <a:pt x="100" y="201"/>
                    <a:pt x="67" y="234"/>
                    <a:pt x="34" y="301"/>
                  </a:cubicBezTo>
                  <a:cubicBezTo>
                    <a:pt x="34" y="368"/>
                    <a:pt x="0" y="401"/>
                    <a:pt x="0" y="468"/>
                  </a:cubicBezTo>
                  <a:cubicBezTo>
                    <a:pt x="0" y="534"/>
                    <a:pt x="0" y="601"/>
                    <a:pt x="0" y="668"/>
                  </a:cubicBezTo>
                  <a:lnTo>
                    <a:pt x="0" y="968"/>
                  </a:lnTo>
                  <a:cubicBezTo>
                    <a:pt x="0" y="1001"/>
                    <a:pt x="0" y="1068"/>
                    <a:pt x="0" y="1135"/>
                  </a:cubicBezTo>
                  <a:cubicBezTo>
                    <a:pt x="0" y="1168"/>
                    <a:pt x="34" y="1201"/>
                    <a:pt x="34" y="1235"/>
                  </a:cubicBezTo>
                  <a:cubicBezTo>
                    <a:pt x="67" y="1268"/>
                    <a:pt x="100" y="1268"/>
                    <a:pt x="134" y="1302"/>
                  </a:cubicBezTo>
                  <a:cubicBezTo>
                    <a:pt x="167" y="1302"/>
                    <a:pt x="234" y="1268"/>
                    <a:pt x="267" y="1268"/>
                  </a:cubicBezTo>
                  <a:cubicBezTo>
                    <a:pt x="301" y="1235"/>
                    <a:pt x="334" y="1201"/>
                    <a:pt x="367" y="1135"/>
                  </a:cubicBezTo>
                  <a:cubicBezTo>
                    <a:pt x="401" y="1101"/>
                    <a:pt x="434" y="1035"/>
                    <a:pt x="467" y="1001"/>
                  </a:cubicBezTo>
                  <a:cubicBezTo>
                    <a:pt x="501" y="935"/>
                    <a:pt x="501" y="868"/>
                    <a:pt x="534" y="835"/>
                  </a:cubicBezTo>
                  <a:cubicBezTo>
                    <a:pt x="534" y="768"/>
                    <a:pt x="534" y="701"/>
                    <a:pt x="534" y="634"/>
                  </a:cubicBezTo>
                  <a:lnTo>
                    <a:pt x="534" y="501"/>
                  </a:lnTo>
                  <a:lnTo>
                    <a:pt x="534" y="334"/>
                  </a:lnTo>
                  <a:cubicBezTo>
                    <a:pt x="534" y="301"/>
                    <a:pt x="534" y="234"/>
                    <a:pt x="534" y="167"/>
                  </a:cubicBezTo>
                  <a:cubicBezTo>
                    <a:pt x="501" y="134"/>
                    <a:pt x="501" y="101"/>
                    <a:pt x="467" y="67"/>
                  </a:cubicBezTo>
                  <a:cubicBezTo>
                    <a:pt x="434" y="34"/>
                    <a:pt x="401"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89" name="Google Shape;1289;p34"/>
            <p:cNvSpPr/>
            <p:nvPr/>
          </p:nvSpPr>
          <p:spPr>
            <a:xfrm>
              <a:off x="4756900" y="2583125"/>
              <a:ext cx="7525" cy="29200"/>
            </a:xfrm>
            <a:custGeom>
              <a:rect b="b" l="l" r="r" t="t"/>
              <a:pathLst>
                <a:path extrusionOk="0" h="1168" w="301">
                  <a:moveTo>
                    <a:pt x="267" y="0"/>
                  </a:moveTo>
                  <a:lnTo>
                    <a:pt x="234" y="34"/>
                  </a:lnTo>
                  <a:lnTo>
                    <a:pt x="1" y="467"/>
                  </a:lnTo>
                  <a:cubicBezTo>
                    <a:pt x="1" y="467"/>
                    <a:pt x="1" y="467"/>
                    <a:pt x="1" y="501"/>
                  </a:cubicBezTo>
                  <a:cubicBezTo>
                    <a:pt x="1" y="501"/>
                    <a:pt x="1" y="501"/>
                    <a:pt x="1" y="534"/>
                  </a:cubicBezTo>
                  <a:lnTo>
                    <a:pt x="34" y="568"/>
                  </a:lnTo>
                  <a:cubicBezTo>
                    <a:pt x="67" y="568"/>
                    <a:pt x="67" y="534"/>
                    <a:pt x="67" y="534"/>
                  </a:cubicBezTo>
                  <a:lnTo>
                    <a:pt x="234" y="234"/>
                  </a:lnTo>
                  <a:lnTo>
                    <a:pt x="234" y="1168"/>
                  </a:lnTo>
                  <a:lnTo>
                    <a:pt x="301" y="1168"/>
                  </a:lnTo>
                  <a:cubicBezTo>
                    <a:pt x="301" y="1135"/>
                    <a:pt x="301" y="1135"/>
                    <a:pt x="301" y="1135"/>
                  </a:cubicBezTo>
                  <a:cubicBezTo>
                    <a:pt x="301" y="1101"/>
                    <a:pt x="301" y="1101"/>
                    <a:pt x="301" y="1101"/>
                  </a:cubicBezTo>
                  <a:lnTo>
                    <a:pt x="301" y="34"/>
                  </a:lnTo>
                  <a:cubicBezTo>
                    <a:pt x="301" y="34"/>
                    <a:pt x="301" y="34"/>
                    <a:pt x="3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0" name="Google Shape;1290;p34"/>
            <p:cNvSpPr/>
            <p:nvPr/>
          </p:nvSpPr>
          <p:spPr>
            <a:xfrm>
              <a:off x="4768575" y="2589800"/>
              <a:ext cx="8375" cy="8350"/>
            </a:xfrm>
            <a:custGeom>
              <a:rect b="b" l="l" r="r" t="t"/>
              <a:pathLst>
                <a:path extrusionOk="0" h="334" w="335">
                  <a:moveTo>
                    <a:pt x="334" y="0"/>
                  </a:moveTo>
                  <a:lnTo>
                    <a:pt x="34" y="200"/>
                  </a:lnTo>
                  <a:lnTo>
                    <a:pt x="1" y="200"/>
                  </a:lnTo>
                  <a:cubicBezTo>
                    <a:pt x="1" y="234"/>
                    <a:pt x="1" y="234"/>
                    <a:pt x="1" y="267"/>
                  </a:cubicBezTo>
                  <a:lnTo>
                    <a:pt x="1" y="301"/>
                  </a:lnTo>
                  <a:cubicBezTo>
                    <a:pt x="1" y="301"/>
                    <a:pt x="1" y="334"/>
                    <a:pt x="1" y="334"/>
                  </a:cubicBezTo>
                  <a:lnTo>
                    <a:pt x="34" y="334"/>
                  </a:lnTo>
                  <a:lnTo>
                    <a:pt x="334" y="134"/>
                  </a:lnTo>
                  <a:cubicBezTo>
                    <a:pt x="334" y="100"/>
                    <a:pt x="334" y="100"/>
                    <a:pt x="334" y="100"/>
                  </a:cubicBezTo>
                  <a:lnTo>
                    <a:pt x="334" y="34"/>
                  </a:lnTo>
                  <a:lnTo>
                    <a:pt x="3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1" name="Google Shape;1291;p34"/>
            <p:cNvSpPr/>
            <p:nvPr/>
          </p:nvSpPr>
          <p:spPr>
            <a:xfrm>
              <a:off x="4780250" y="2569775"/>
              <a:ext cx="8375" cy="29225"/>
            </a:xfrm>
            <a:custGeom>
              <a:rect b="b" l="l" r="r" t="t"/>
              <a:pathLst>
                <a:path extrusionOk="0" h="1169" w="335">
                  <a:moveTo>
                    <a:pt x="267" y="1"/>
                  </a:moveTo>
                  <a:lnTo>
                    <a:pt x="234" y="34"/>
                  </a:lnTo>
                  <a:lnTo>
                    <a:pt x="1" y="434"/>
                  </a:lnTo>
                  <a:cubicBezTo>
                    <a:pt x="1" y="468"/>
                    <a:pt x="1" y="468"/>
                    <a:pt x="1" y="468"/>
                  </a:cubicBezTo>
                  <a:lnTo>
                    <a:pt x="1" y="501"/>
                  </a:lnTo>
                  <a:lnTo>
                    <a:pt x="1" y="534"/>
                  </a:lnTo>
                  <a:cubicBezTo>
                    <a:pt x="23" y="534"/>
                    <a:pt x="15" y="549"/>
                    <a:pt x="18" y="549"/>
                  </a:cubicBezTo>
                  <a:cubicBezTo>
                    <a:pt x="19" y="549"/>
                    <a:pt x="23" y="546"/>
                    <a:pt x="34" y="534"/>
                  </a:cubicBezTo>
                  <a:lnTo>
                    <a:pt x="67" y="534"/>
                  </a:lnTo>
                  <a:lnTo>
                    <a:pt x="234" y="201"/>
                  </a:lnTo>
                  <a:lnTo>
                    <a:pt x="234" y="1135"/>
                  </a:lnTo>
                  <a:cubicBezTo>
                    <a:pt x="234" y="1135"/>
                    <a:pt x="234" y="1168"/>
                    <a:pt x="234" y="1168"/>
                  </a:cubicBezTo>
                  <a:lnTo>
                    <a:pt x="267" y="1168"/>
                  </a:lnTo>
                  <a:lnTo>
                    <a:pt x="301" y="1135"/>
                  </a:lnTo>
                  <a:cubicBezTo>
                    <a:pt x="301" y="1135"/>
                    <a:pt x="301" y="1135"/>
                    <a:pt x="334" y="1102"/>
                  </a:cubicBezTo>
                  <a:cubicBezTo>
                    <a:pt x="334" y="1102"/>
                    <a:pt x="334" y="1102"/>
                    <a:pt x="334" y="1068"/>
                  </a:cubicBezTo>
                  <a:lnTo>
                    <a:pt x="301" y="34"/>
                  </a:lnTo>
                  <a:cubicBezTo>
                    <a:pt x="301" y="34"/>
                    <a:pt x="301" y="1"/>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2" name="Google Shape;1292;p34"/>
            <p:cNvSpPr/>
            <p:nvPr/>
          </p:nvSpPr>
          <p:spPr>
            <a:xfrm>
              <a:off x="4798600" y="2564775"/>
              <a:ext cx="12525" cy="25050"/>
            </a:xfrm>
            <a:custGeom>
              <a:rect b="b" l="l" r="r" t="t"/>
              <a:pathLst>
                <a:path extrusionOk="0" h="1002" w="501">
                  <a:moveTo>
                    <a:pt x="351" y="176"/>
                  </a:moveTo>
                  <a:cubicBezTo>
                    <a:pt x="359" y="176"/>
                    <a:pt x="367" y="184"/>
                    <a:pt x="367" y="201"/>
                  </a:cubicBezTo>
                  <a:cubicBezTo>
                    <a:pt x="401" y="201"/>
                    <a:pt x="401" y="234"/>
                    <a:pt x="401" y="234"/>
                  </a:cubicBezTo>
                  <a:cubicBezTo>
                    <a:pt x="401" y="267"/>
                    <a:pt x="401" y="301"/>
                    <a:pt x="401" y="334"/>
                  </a:cubicBezTo>
                  <a:lnTo>
                    <a:pt x="401" y="468"/>
                  </a:lnTo>
                  <a:cubicBezTo>
                    <a:pt x="401" y="534"/>
                    <a:pt x="401" y="568"/>
                    <a:pt x="401" y="601"/>
                  </a:cubicBezTo>
                  <a:cubicBezTo>
                    <a:pt x="401" y="634"/>
                    <a:pt x="401" y="668"/>
                    <a:pt x="367" y="701"/>
                  </a:cubicBezTo>
                  <a:cubicBezTo>
                    <a:pt x="367" y="701"/>
                    <a:pt x="334" y="734"/>
                    <a:pt x="334" y="768"/>
                  </a:cubicBezTo>
                  <a:cubicBezTo>
                    <a:pt x="301" y="801"/>
                    <a:pt x="301" y="801"/>
                    <a:pt x="267" y="835"/>
                  </a:cubicBezTo>
                  <a:lnTo>
                    <a:pt x="201" y="835"/>
                  </a:lnTo>
                  <a:cubicBezTo>
                    <a:pt x="167" y="835"/>
                    <a:pt x="167" y="835"/>
                    <a:pt x="134" y="801"/>
                  </a:cubicBezTo>
                  <a:cubicBezTo>
                    <a:pt x="134" y="801"/>
                    <a:pt x="134" y="768"/>
                    <a:pt x="100" y="734"/>
                  </a:cubicBezTo>
                  <a:cubicBezTo>
                    <a:pt x="100" y="734"/>
                    <a:pt x="100" y="701"/>
                    <a:pt x="100" y="668"/>
                  </a:cubicBezTo>
                  <a:lnTo>
                    <a:pt x="100" y="534"/>
                  </a:lnTo>
                  <a:cubicBezTo>
                    <a:pt x="100" y="501"/>
                    <a:pt x="100" y="468"/>
                    <a:pt x="100" y="434"/>
                  </a:cubicBezTo>
                  <a:cubicBezTo>
                    <a:pt x="134" y="401"/>
                    <a:pt x="134" y="368"/>
                    <a:pt x="134" y="334"/>
                  </a:cubicBezTo>
                  <a:cubicBezTo>
                    <a:pt x="167" y="301"/>
                    <a:pt x="167" y="267"/>
                    <a:pt x="201" y="234"/>
                  </a:cubicBezTo>
                  <a:cubicBezTo>
                    <a:pt x="201" y="234"/>
                    <a:pt x="234" y="201"/>
                    <a:pt x="267" y="201"/>
                  </a:cubicBezTo>
                  <a:cubicBezTo>
                    <a:pt x="284" y="184"/>
                    <a:pt x="292" y="176"/>
                    <a:pt x="301" y="176"/>
                  </a:cubicBezTo>
                  <a:cubicBezTo>
                    <a:pt x="309" y="176"/>
                    <a:pt x="317" y="184"/>
                    <a:pt x="334" y="201"/>
                  </a:cubicBezTo>
                  <a:cubicBezTo>
                    <a:pt x="334" y="184"/>
                    <a:pt x="342" y="176"/>
                    <a:pt x="351" y="176"/>
                  </a:cubicBezTo>
                  <a:close/>
                  <a:moveTo>
                    <a:pt x="367" y="1"/>
                  </a:moveTo>
                  <a:cubicBezTo>
                    <a:pt x="301" y="1"/>
                    <a:pt x="267" y="34"/>
                    <a:pt x="234" y="67"/>
                  </a:cubicBezTo>
                  <a:cubicBezTo>
                    <a:pt x="201"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34"/>
                    <a:pt x="0" y="734"/>
                  </a:cubicBezTo>
                  <a:cubicBezTo>
                    <a:pt x="0" y="768"/>
                    <a:pt x="0" y="835"/>
                    <a:pt x="0" y="868"/>
                  </a:cubicBezTo>
                  <a:cubicBezTo>
                    <a:pt x="34" y="901"/>
                    <a:pt x="34" y="935"/>
                    <a:pt x="67" y="968"/>
                  </a:cubicBezTo>
                  <a:cubicBezTo>
                    <a:pt x="100" y="968"/>
                    <a:pt x="100" y="1001"/>
                    <a:pt x="134" y="1001"/>
                  </a:cubicBezTo>
                  <a:cubicBezTo>
                    <a:pt x="167" y="1001"/>
                    <a:pt x="201" y="968"/>
                    <a:pt x="234" y="968"/>
                  </a:cubicBezTo>
                  <a:cubicBezTo>
                    <a:pt x="301" y="935"/>
                    <a:pt x="334" y="901"/>
                    <a:pt x="367" y="868"/>
                  </a:cubicBezTo>
                  <a:cubicBezTo>
                    <a:pt x="367" y="835"/>
                    <a:pt x="401" y="801"/>
                    <a:pt x="434" y="734"/>
                  </a:cubicBezTo>
                  <a:cubicBezTo>
                    <a:pt x="434" y="701"/>
                    <a:pt x="467" y="668"/>
                    <a:pt x="467" y="601"/>
                  </a:cubicBezTo>
                  <a:cubicBezTo>
                    <a:pt x="501" y="534"/>
                    <a:pt x="501" y="501"/>
                    <a:pt x="501" y="434"/>
                  </a:cubicBezTo>
                  <a:lnTo>
                    <a:pt x="501" y="267"/>
                  </a:lnTo>
                  <a:cubicBezTo>
                    <a:pt x="501" y="234"/>
                    <a:pt x="501" y="167"/>
                    <a:pt x="467" y="134"/>
                  </a:cubicBezTo>
                  <a:cubicBezTo>
                    <a:pt x="467" y="101"/>
                    <a:pt x="467" y="67"/>
                    <a:pt x="434" y="34"/>
                  </a:cubicBezTo>
                  <a:cubicBezTo>
                    <a:pt x="401" y="34"/>
                    <a:pt x="367" y="34"/>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3" name="Google Shape;1293;p34"/>
            <p:cNvSpPr/>
            <p:nvPr/>
          </p:nvSpPr>
          <p:spPr>
            <a:xfrm>
              <a:off x="4813600" y="2547275"/>
              <a:ext cx="9200" cy="34200"/>
            </a:xfrm>
            <a:custGeom>
              <a:rect b="b" l="l" r="r" t="t"/>
              <a:pathLst>
                <a:path extrusionOk="0" h="1368" w="368">
                  <a:moveTo>
                    <a:pt x="368" y="0"/>
                  </a:moveTo>
                  <a:lnTo>
                    <a:pt x="301" y="33"/>
                  </a:lnTo>
                  <a:cubicBezTo>
                    <a:pt x="234" y="67"/>
                    <a:pt x="168" y="100"/>
                    <a:pt x="168" y="167"/>
                  </a:cubicBezTo>
                  <a:cubicBezTo>
                    <a:pt x="134" y="267"/>
                    <a:pt x="101" y="334"/>
                    <a:pt x="101" y="434"/>
                  </a:cubicBezTo>
                  <a:lnTo>
                    <a:pt x="101" y="500"/>
                  </a:lnTo>
                  <a:lnTo>
                    <a:pt x="1" y="567"/>
                  </a:lnTo>
                  <a:cubicBezTo>
                    <a:pt x="1" y="601"/>
                    <a:pt x="1" y="601"/>
                    <a:pt x="1" y="634"/>
                  </a:cubicBezTo>
                  <a:lnTo>
                    <a:pt x="1" y="667"/>
                  </a:lnTo>
                  <a:cubicBezTo>
                    <a:pt x="1" y="701"/>
                    <a:pt x="1" y="701"/>
                    <a:pt x="1" y="701"/>
                  </a:cubicBezTo>
                  <a:lnTo>
                    <a:pt x="101" y="667"/>
                  </a:lnTo>
                  <a:lnTo>
                    <a:pt x="101" y="1334"/>
                  </a:lnTo>
                  <a:cubicBezTo>
                    <a:pt x="101" y="1334"/>
                    <a:pt x="101" y="1368"/>
                    <a:pt x="101" y="1368"/>
                  </a:cubicBezTo>
                  <a:lnTo>
                    <a:pt x="134" y="1368"/>
                  </a:lnTo>
                  <a:lnTo>
                    <a:pt x="168" y="1334"/>
                  </a:lnTo>
                  <a:cubicBezTo>
                    <a:pt x="201" y="1334"/>
                    <a:pt x="201" y="1301"/>
                    <a:pt x="201" y="1301"/>
                  </a:cubicBezTo>
                  <a:cubicBezTo>
                    <a:pt x="201" y="1301"/>
                    <a:pt x="201" y="1301"/>
                    <a:pt x="201" y="1268"/>
                  </a:cubicBezTo>
                  <a:lnTo>
                    <a:pt x="201" y="601"/>
                  </a:lnTo>
                  <a:lnTo>
                    <a:pt x="334" y="500"/>
                  </a:lnTo>
                  <a:lnTo>
                    <a:pt x="368" y="500"/>
                  </a:lnTo>
                  <a:cubicBezTo>
                    <a:pt x="368" y="467"/>
                    <a:pt x="368" y="467"/>
                    <a:pt x="368" y="467"/>
                  </a:cubicBezTo>
                  <a:lnTo>
                    <a:pt x="368" y="400"/>
                  </a:lnTo>
                  <a:cubicBezTo>
                    <a:pt x="368" y="400"/>
                    <a:pt x="368" y="367"/>
                    <a:pt x="368" y="367"/>
                  </a:cubicBezTo>
                  <a:lnTo>
                    <a:pt x="334" y="367"/>
                  </a:lnTo>
                  <a:lnTo>
                    <a:pt x="201" y="467"/>
                  </a:lnTo>
                  <a:lnTo>
                    <a:pt x="201" y="467"/>
                  </a:lnTo>
                  <a:lnTo>
                    <a:pt x="234" y="367"/>
                  </a:lnTo>
                  <a:cubicBezTo>
                    <a:pt x="234" y="367"/>
                    <a:pt x="234" y="334"/>
                    <a:pt x="234" y="300"/>
                  </a:cubicBezTo>
                  <a:cubicBezTo>
                    <a:pt x="234" y="300"/>
                    <a:pt x="234" y="267"/>
                    <a:pt x="234" y="267"/>
                  </a:cubicBezTo>
                  <a:cubicBezTo>
                    <a:pt x="234" y="234"/>
                    <a:pt x="234" y="234"/>
                    <a:pt x="268" y="200"/>
                  </a:cubicBezTo>
                  <a:cubicBezTo>
                    <a:pt x="268" y="200"/>
                    <a:pt x="268" y="167"/>
                    <a:pt x="301" y="167"/>
                  </a:cubicBezTo>
                  <a:lnTo>
                    <a:pt x="368" y="134"/>
                  </a:lnTo>
                  <a:cubicBezTo>
                    <a:pt x="368" y="134"/>
                    <a:pt x="368" y="100"/>
                    <a:pt x="368" y="100"/>
                  </a:cubicBezTo>
                  <a:cubicBezTo>
                    <a:pt x="368" y="100"/>
                    <a:pt x="368" y="67"/>
                    <a:pt x="368" y="67"/>
                  </a:cubicBezTo>
                  <a:lnTo>
                    <a:pt x="36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4" name="Google Shape;1294;p34"/>
            <p:cNvSpPr/>
            <p:nvPr/>
          </p:nvSpPr>
          <p:spPr>
            <a:xfrm>
              <a:off x="4830275" y="2539750"/>
              <a:ext cx="8375" cy="30050"/>
            </a:xfrm>
            <a:custGeom>
              <a:rect b="b" l="l" r="r" t="t"/>
              <a:pathLst>
                <a:path extrusionOk="0" h="1202" w="335">
                  <a:moveTo>
                    <a:pt x="301" y="1"/>
                  </a:moveTo>
                  <a:lnTo>
                    <a:pt x="234" y="34"/>
                  </a:lnTo>
                  <a:lnTo>
                    <a:pt x="234" y="68"/>
                  </a:lnTo>
                  <a:lnTo>
                    <a:pt x="34" y="468"/>
                  </a:lnTo>
                  <a:cubicBezTo>
                    <a:pt x="34" y="501"/>
                    <a:pt x="34" y="501"/>
                    <a:pt x="34" y="501"/>
                  </a:cubicBezTo>
                  <a:cubicBezTo>
                    <a:pt x="1" y="535"/>
                    <a:pt x="1" y="535"/>
                    <a:pt x="34" y="535"/>
                  </a:cubicBezTo>
                  <a:lnTo>
                    <a:pt x="34" y="568"/>
                  </a:lnTo>
                  <a:lnTo>
                    <a:pt x="101" y="568"/>
                  </a:lnTo>
                  <a:lnTo>
                    <a:pt x="268" y="268"/>
                  </a:lnTo>
                  <a:lnTo>
                    <a:pt x="268" y="1168"/>
                  </a:lnTo>
                  <a:lnTo>
                    <a:pt x="268" y="1202"/>
                  </a:lnTo>
                  <a:lnTo>
                    <a:pt x="301" y="1202"/>
                  </a:lnTo>
                  <a:lnTo>
                    <a:pt x="335" y="1168"/>
                  </a:lnTo>
                  <a:cubicBezTo>
                    <a:pt x="335" y="1135"/>
                    <a:pt x="335" y="1135"/>
                    <a:pt x="335" y="1102"/>
                  </a:cubicBezTo>
                  <a:lnTo>
                    <a:pt x="301" y="34"/>
                  </a:lnTo>
                  <a:cubicBezTo>
                    <a:pt x="301" y="34"/>
                    <a:pt x="301" y="34"/>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5" name="Google Shape;1295;p34"/>
            <p:cNvSpPr/>
            <p:nvPr/>
          </p:nvSpPr>
          <p:spPr>
            <a:xfrm>
              <a:off x="4689350" y="2607300"/>
              <a:ext cx="35050" cy="36725"/>
            </a:xfrm>
            <a:custGeom>
              <a:rect b="b" l="l" r="r" t="t"/>
              <a:pathLst>
                <a:path extrusionOk="0" h="1469" w="1402">
                  <a:moveTo>
                    <a:pt x="1402" y="1"/>
                  </a:moveTo>
                  <a:lnTo>
                    <a:pt x="1" y="801"/>
                  </a:lnTo>
                  <a:lnTo>
                    <a:pt x="701" y="1469"/>
                  </a:lnTo>
                  <a:lnTo>
                    <a:pt x="1402"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6" name="Google Shape;1296;p34"/>
            <p:cNvSpPr/>
            <p:nvPr/>
          </p:nvSpPr>
          <p:spPr>
            <a:xfrm>
              <a:off x="4936200" y="2474925"/>
              <a:ext cx="18375" cy="44850"/>
            </a:xfrm>
            <a:custGeom>
              <a:rect b="b" l="l" r="r" t="t"/>
              <a:pathLst>
                <a:path extrusionOk="0" h="1794" w="735">
                  <a:moveTo>
                    <a:pt x="105" y="0"/>
                  </a:moveTo>
                  <a:cubicBezTo>
                    <a:pt x="75" y="0"/>
                    <a:pt x="50" y="9"/>
                    <a:pt x="34" y="25"/>
                  </a:cubicBezTo>
                  <a:cubicBezTo>
                    <a:pt x="0" y="59"/>
                    <a:pt x="0" y="125"/>
                    <a:pt x="34" y="192"/>
                  </a:cubicBezTo>
                  <a:lnTo>
                    <a:pt x="501" y="626"/>
                  </a:lnTo>
                  <a:lnTo>
                    <a:pt x="0" y="1627"/>
                  </a:lnTo>
                  <a:cubicBezTo>
                    <a:pt x="0" y="1693"/>
                    <a:pt x="0" y="1760"/>
                    <a:pt x="67" y="1793"/>
                  </a:cubicBezTo>
                  <a:lnTo>
                    <a:pt x="100" y="1793"/>
                  </a:lnTo>
                  <a:cubicBezTo>
                    <a:pt x="134" y="1793"/>
                    <a:pt x="167" y="1760"/>
                    <a:pt x="200" y="1727"/>
                  </a:cubicBezTo>
                  <a:lnTo>
                    <a:pt x="701" y="659"/>
                  </a:lnTo>
                  <a:cubicBezTo>
                    <a:pt x="734" y="592"/>
                    <a:pt x="734" y="559"/>
                    <a:pt x="701" y="526"/>
                  </a:cubicBezTo>
                  <a:lnTo>
                    <a:pt x="200" y="25"/>
                  </a:lnTo>
                  <a:cubicBezTo>
                    <a:pt x="167" y="9"/>
                    <a:pt x="134" y="0"/>
                    <a:pt x="10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7" name="Google Shape;1297;p34"/>
            <p:cNvSpPr/>
            <p:nvPr/>
          </p:nvSpPr>
          <p:spPr>
            <a:xfrm>
              <a:off x="4881150" y="2498550"/>
              <a:ext cx="19200" cy="45400"/>
            </a:xfrm>
            <a:custGeom>
              <a:rect b="b" l="l" r="r" t="t"/>
              <a:pathLst>
                <a:path extrusionOk="0" h="1816" w="768">
                  <a:moveTo>
                    <a:pt x="632" y="1"/>
                  </a:moveTo>
                  <a:cubicBezTo>
                    <a:pt x="598" y="1"/>
                    <a:pt x="558" y="24"/>
                    <a:pt x="534" y="48"/>
                  </a:cubicBezTo>
                  <a:lnTo>
                    <a:pt x="34" y="1149"/>
                  </a:lnTo>
                  <a:cubicBezTo>
                    <a:pt x="1" y="1182"/>
                    <a:pt x="1" y="1249"/>
                    <a:pt x="34" y="1282"/>
                  </a:cubicBezTo>
                  <a:lnTo>
                    <a:pt x="568" y="1782"/>
                  </a:lnTo>
                  <a:cubicBezTo>
                    <a:pt x="568" y="1782"/>
                    <a:pt x="601" y="1816"/>
                    <a:pt x="635" y="1816"/>
                  </a:cubicBezTo>
                  <a:cubicBezTo>
                    <a:pt x="668" y="1816"/>
                    <a:pt x="701" y="1782"/>
                    <a:pt x="701" y="1782"/>
                  </a:cubicBezTo>
                  <a:cubicBezTo>
                    <a:pt x="768" y="1716"/>
                    <a:pt x="768" y="1649"/>
                    <a:pt x="701" y="1616"/>
                  </a:cubicBezTo>
                  <a:lnTo>
                    <a:pt x="234" y="1182"/>
                  </a:lnTo>
                  <a:lnTo>
                    <a:pt x="735" y="148"/>
                  </a:lnTo>
                  <a:cubicBezTo>
                    <a:pt x="768" y="114"/>
                    <a:pt x="735" y="48"/>
                    <a:pt x="668" y="14"/>
                  </a:cubicBezTo>
                  <a:cubicBezTo>
                    <a:pt x="658" y="5"/>
                    <a:pt x="646" y="1"/>
                    <a:pt x="63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8" name="Google Shape;1298;p34"/>
            <p:cNvSpPr/>
            <p:nvPr/>
          </p:nvSpPr>
          <p:spPr>
            <a:xfrm>
              <a:off x="4854475" y="1636575"/>
              <a:ext cx="64225" cy="40100"/>
            </a:xfrm>
            <a:custGeom>
              <a:rect b="b" l="l" r="r" t="t"/>
              <a:pathLst>
                <a:path extrusionOk="0" h="1604" w="2569">
                  <a:moveTo>
                    <a:pt x="2382" y="1"/>
                  </a:moveTo>
                  <a:cubicBezTo>
                    <a:pt x="2353" y="1"/>
                    <a:pt x="2326" y="12"/>
                    <a:pt x="2302" y="35"/>
                  </a:cubicBezTo>
                  <a:lnTo>
                    <a:pt x="134" y="1270"/>
                  </a:lnTo>
                  <a:cubicBezTo>
                    <a:pt x="0" y="1370"/>
                    <a:pt x="34" y="1603"/>
                    <a:pt x="234" y="1603"/>
                  </a:cubicBezTo>
                  <a:cubicBezTo>
                    <a:pt x="267" y="1603"/>
                    <a:pt x="267" y="1603"/>
                    <a:pt x="301" y="1570"/>
                  </a:cubicBezTo>
                  <a:lnTo>
                    <a:pt x="2469" y="336"/>
                  </a:lnTo>
                  <a:cubicBezTo>
                    <a:pt x="2535" y="269"/>
                    <a:pt x="2569" y="169"/>
                    <a:pt x="2535" y="102"/>
                  </a:cubicBezTo>
                  <a:cubicBezTo>
                    <a:pt x="2492" y="37"/>
                    <a:pt x="2435" y="1"/>
                    <a:pt x="238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99" name="Google Shape;1299;p34"/>
            <p:cNvSpPr/>
            <p:nvPr/>
          </p:nvSpPr>
          <p:spPr>
            <a:xfrm>
              <a:off x="4864475" y="1667400"/>
              <a:ext cx="45050" cy="28450"/>
            </a:xfrm>
            <a:custGeom>
              <a:rect b="b" l="l" r="r" t="t"/>
              <a:pathLst>
                <a:path extrusionOk="0" h="1138" w="1802">
                  <a:moveTo>
                    <a:pt x="1615" y="0"/>
                  </a:moveTo>
                  <a:cubicBezTo>
                    <a:pt x="1578" y="0"/>
                    <a:pt x="1540" y="11"/>
                    <a:pt x="1502" y="37"/>
                  </a:cubicBezTo>
                  <a:lnTo>
                    <a:pt x="134" y="804"/>
                  </a:lnTo>
                  <a:cubicBezTo>
                    <a:pt x="34" y="871"/>
                    <a:pt x="1" y="971"/>
                    <a:pt x="67" y="1071"/>
                  </a:cubicBezTo>
                  <a:cubicBezTo>
                    <a:pt x="101" y="1104"/>
                    <a:pt x="167" y="1137"/>
                    <a:pt x="234" y="1137"/>
                  </a:cubicBezTo>
                  <a:lnTo>
                    <a:pt x="301" y="1137"/>
                  </a:lnTo>
                  <a:lnTo>
                    <a:pt x="1702" y="337"/>
                  </a:lnTo>
                  <a:cubicBezTo>
                    <a:pt x="1769" y="270"/>
                    <a:pt x="1802" y="170"/>
                    <a:pt x="1769" y="70"/>
                  </a:cubicBezTo>
                  <a:cubicBezTo>
                    <a:pt x="1727" y="29"/>
                    <a:pt x="1673" y="0"/>
                    <a:pt x="161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0" name="Google Shape;1300;p34"/>
            <p:cNvSpPr/>
            <p:nvPr/>
          </p:nvSpPr>
          <p:spPr>
            <a:xfrm>
              <a:off x="4875325" y="1694125"/>
              <a:ext cx="23375" cy="16725"/>
            </a:xfrm>
            <a:custGeom>
              <a:rect b="b" l="l" r="r" t="t"/>
              <a:pathLst>
                <a:path extrusionOk="0" h="669" w="935">
                  <a:moveTo>
                    <a:pt x="748" y="0"/>
                  </a:moveTo>
                  <a:cubicBezTo>
                    <a:pt x="719" y="0"/>
                    <a:pt x="691" y="11"/>
                    <a:pt x="667" y="35"/>
                  </a:cubicBezTo>
                  <a:lnTo>
                    <a:pt x="100" y="335"/>
                  </a:lnTo>
                  <a:cubicBezTo>
                    <a:pt x="34" y="402"/>
                    <a:pt x="0" y="502"/>
                    <a:pt x="67" y="569"/>
                  </a:cubicBezTo>
                  <a:cubicBezTo>
                    <a:pt x="67" y="635"/>
                    <a:pt x="134" y="669"/>
                    <a:pt x="200" y="669"/>
                  </a:cubicBezTo>
                  <a:cubicBezTo>
                    <a:pt x="234" y="669"/>
                    <a:pt x="267" y="669"/>
                    <a:pt x="300" y="635"/>
                  </a:cubicBezTo>
                  <a:lnTo>
                    <a:pt x="834" y="335"/>
                  </a:lnTo>
                  <a:cubicBezTo>
                    <a:pt x="901" y="302"/>
                    <a:pt x="934" y="168"/>
                    <a:pt x="901" y="102"/>
                  </a:cubicBezTo>
                  <a:cubicBezTo>
                    <a:pt x="858" y="37"/>
                    <a:pt x="801" y="0"/>
                    <a:pt x="7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1" name="Google Shape;1301;p34"/>
            <p:cNvSpPr/>
            <p:nvPr/>
          </p:nvSpPr>
          <p:spPr>
            <a:xfrm>
              <a:off x="3666125" y="2062650"/>
              <a:ext cx="1276550" cy="739000"/>
            </a:xfrm>
            <a:custGeom>
              <a:rect b="b" l="l" r="r" t="t"/>
              <a:pathLst>
                <a:path extrusionOk="0" h="29560" w="51062">
                  <a:moveTo>
                    <a:pt x="50904" y="0"/>
                  </a:moveTo>
                  <a:cubicBezTo>
                    <a:pt x="50893" y="0"/>
                    <a:pt x="50882" y="2"/>
                    <a:pt x="50870" y="5"/>
                  </a:cubicBezTo>
                  <a:lnTo>
                    <a:pt x="67" y="29359"/>
                  </a:lnTo>
                  <a:cubicBezTo>
                    <a:pt x="34" y="29392"/>
                    <a:pt x="0" y="29459"/>
                    <a:pt x="34" y="29492"/>
                  </a:cubicBezTo>
                  <a:cubicBezTo>
                    <a:pt x="34" y="29526"/>
                    <a:pt x="67" y="29559"/>
                    <a:pt x="134" y="29559"/>
                  </a:cubicBezTo>
                  <a:cubicBezTo>
                    <a:pt x="134" y="29559"/>
                    <a:pt x="167" y="29559"/>
                    <a:pt x="167" y="29526"/>
                  </a:cubicBezTo>
                  <a:lnTo>
                    <a:pt x="50970" y="205"/>
                  </a:lnTo>
                  <a:cubicBezTo>
                    <a:pt x="51061" y="144"/>
                    <a:pt x="51014" y="0"/>
                    <a:pt x="509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2" name="Google Shape;1302;p34"/>
            <p:cNvSpPr/>
            <p:nvPr/>
          </p:nvSpPr>
          <p:spPr>
            <a:xfrm>
              <a:off x="3666125" y="2160775"/>
              <a:ext cx="1276375" cy="738425"/>
            </a:xfrm>
            <a:custGeom>
              <a:rect b="b" l="l" r="r" t="t"/>
              <a:pathLst>
                <a:path extrusionOk="0" h="29537" w="51055">
                  <a:moveTo>
                    <a:pt x="50929" y="0"/>
                  </a:moveTo>
                  <a:cubicBezTo>
                    <a:pt x="50911" y="0"/>
                    <a:pt x="50892" y="5"/>
                    <a:pt x="50870" y="16"/>
                  </a:cubicBezTo>
                  <a:lnTo>
                    <a:pt x="67" y="29337"/>
                  </a:lnTo>
                  <a:cubicBezTo>
                    <a:pt x="34" y="29370"/>
                    <a:pt x="0" y="29437"/>
                    <a:pt x="34" y="29470"/>
                  </a:cubicBezTo>
                  <a:cubicBezTo>
                    <a:pt x="34" y="29504"/>
                    <a:pt x="67" y="29537"/>
                    <a:pt x="134" y="29537"/>
                  </a:cubicBezTo>
                  <a:lnTo>
                    <a:pt x="167" y="29537"/>
                  </a:lnTo>
                  <a:lnTo>
                    <a:pt x="50970" y="183"/>
                  </a:lnTo>
                  <a:cubicBezTo>
                    <a:pt x="51054" y="127"/>
                    <a:pt x="51021" y="0"/>
                    <a:pt x="509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3" name="Google Shape;1303;p34"/>
            <p:cNvSpPr/>
            <p:nvPr/>
          </p:nvSpPr>
          <p:spPr>
            <a:xfrm>
              <a:off x="3665300" y="2258375"/>
              <a:ext cx="1276750" cy="738400"/>
            </a:xfrm>
            <a:custGeom>
              <a:rect b="b" l="l" r="r" t="t"/>
              <a:pathLst>
                <a:path extrusionOk="0" h="29536" w="51070">
                  <a:moveTo>
                    <a:pt x="50961" y="1"/>
                  </a:moveTo>
                  <a:cubicBezTo>
                    <a:pt x="50942" y="1"/>
                    <a:pt x="50923" y="5"/>
                    <a:pt x="50903" y="15"/>
                  </a:cubicBezTo>
                  <a:lnTo>
                    <a:pt x="100" y="29336"/>
                  </a:lnTo>
                  <a:cubicBezTo>
                    <a:pt x="0" y="29402"/>
                    <a:pt x="33" y="29536"/>
                    <a:pt x="167" y="29536"/>
                  </a:cubicBezTo>
                  <a:lnTo>
                    <a:pt x="200" y="29536"/>
                  </a:lnTo>
                  <a:lnTo>
                    <a:pt x="51003" y="181"/>
                  </a:lnTo>
                  <a:cubicBezTo>
                    <a:pt x="51070" y="148"/>
                    <a:pt x="51070" y="115"/>
                    <a:pt x="51070" y="48"/>
                  </a:cubicBezTo>
                  <a:cubicBezTo>
                    <a:pt x="51046" y="24"/>
                    <a:pt x="51006" y="1"/>
                    <a:pt x="5096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4" name="Google Shape;1304;p34"/>
            <p:cNvSpPr/>
            <p:nvPr/>
          </p:nvSpPr>
          <p:spPr>
            <a:xfrm>
              <a:off x="3665300" y="2355750"/>
              <a:ext cx="1276750" cy="738600"/>
            </a:xfrm>
            <a:custGeom>
              <a:rect b="b" l="l" r="r" t="t"/>
              <a:pathLst>
                <a:path extrusionOk="0" h="29544" w="51070">
                  <a:moveTo>
                    <a:pt x="50984" y="0"/>
                  </a:moveTo>
                  <a:cubicBezTo>
                    <a:pt x="50958" y="0"/>
                    <a:pt x="50931" y="9"/>
                    <a:pt x="50903" y="22"/>
                  </a:cubicBezTo>
                  <a:lnTo>
                    <a:pt x="100" y="29343"/>
                  </a:lnTo>
                  <a:cubicBezTo>
                    <a:pt x="0" y="29410"/>
                    <a:pt x="33" y="29543"/>
                    <a:pt x="167" y="29543"/>
                  </a:cubicBezTo>
                  <a:lnTo>
                    <a:pt x="200" y="29543"/>
                  </a:lnTo>
                  <a:lnTo>
                    <a:pt x="51003" y="189"/>
                  </a:lnTo>
                  <a:cubicBezTo>
                    <a:pt x="51070" y="156"/>
                    <a:pt x="51070" y="89"/>
                    <a:pt x="51070" y="56"/>
                  </a:cubicBezTo>
                  <a:cubicBezTo>
                    <a:pt x="51050" y="17"/>
                    <a:pt x="51019" y="0"/>
                    <a:pt x="5098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5" name="Google Shape;1305;p34"/>
            <p:cNvSpPr/>
            <p:nvPr/>
          </p:nvSpPr>
          <p:spPr>
            <a:xfrm>
              <a:off x="3690300" y="2639825"/>
              <a:ext cx="169325" cy="440350"/>
            </a:xfrm>
            <a:custGeom>
              <a:rect b="b" l="l" r="r" t="t"/>
              <a:pathLst>
                <a:path extrusionOk="0" h="17614" w="6773">
                  <a:moveTo>
                    <a:pt x="6772" y="1"/>
                  </a:moveTo>
                  <a:lnTo>
                    <a:pt x="1" y="3904"/>
                  </a:lnTo>
                  <a:lnTo>
                    <a:pt x="1" y="17613"/>
                  </a:lnTo>
                  <a:lnTo>
                    <a:pt x="6772" y="13711"/>
                  </a:lnTo>
                  <a:lnTo>
                    <a:pt x="677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6" name="Google Shape;1306;p34"/>
            <p:cNvSpPr/>
            <p:nvPr/>
          </p:nvSpPr>
          <p:spPr>
            <a:xfrm>
              <a:off x="3902125" y="2713225"/>
              <a:ext cx="169300" cy="244350"/>
            </a:xfrm>
            <a:custGeom>
              <a:rect b="b" l="l" r="r" t="t"/>
              <a:pathLst>
                <a:path extrusionOk="0" h="9774" w="6772">
                  <a:moveTo>
                    <a:pt x="6772" y="0"/>
                  </a:moveTo>
                  <a:lnTo>
                    <a:pt x="0" y="3903"/>
                  </a:lnTo>
                  <a:lnTo>
                    <a:pt x="0" y="9774"/>
                  </a:lnTo>
                  <a:lnTo>
                    <a:pt x="6772" y="5871"/>
                  </a:lnTo>
                  <a:lnTo>
                    <a:pt x="677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7" name="Google Shape;1307;p34"/>
            <p:cNvSpPr/>
            <p:nvPr/>
          </p:nvSpPr>
          <p:spPr>
            <a:xfrm>
              <a:off x="3902125" y="2713225"/>
              <a:ext cx="169300" cy="244350"/>
            </a:xfrm>
            <a:custGeom>
              <a:rect b="b" l="l" r="r" t="t"/>
              <a:pathLst>
                <a:path extrusionOk="0" h="9774" w="6772">
                  <a:moveTo>
                    <a:pt x="6772" y="0"/>
                  </a:moveTo>
                  <a:lnTo>
                    <a:pt x="0" y="3903"/>
                  </a:lnTo>
                  <a:lnTo>
                    <a:pt x="0" y="9774"/>
                  </a:lnTo>
                  <a:lnTo>
                    <a:pt x="6772" y="5871"/>
                  </a:lnTo>
                  <a:lnTo>
                    <a:pt x="677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8" name="Google Shape;1308;p34"/>
            <p:cNvSpPr/>
            <p:nvPr/>
          </p:nvSpPr>
          <p:spPr>
            <a:xfrm>
              <a:off x="4113950" y="2689025"/>
              <a:ext cx="169300" cy="146800"/>
            </a:xfrm>
            <a:custGeom>
              <a:rect b="b" l="l" r="r" t="t"/>
              <a:pathLst>
                <a:path extrusionOk="0" h="5872" w="6772">
                  <a:moveTo>
                    <a:pt x="6772" y="1"/>
                  </a:moveTo>
                  <a:lnTo>
                    <a:pt x="0" y="3904"/>
                  </a:lnTo>
                  <a:lnTo>
                    <a:pt x="0" y="5872"/>
                  </a:lnTo>
                  <a:lnTo>
                    <a:pt x="6772" y="1936"/>
                  </a:lnTo>
                  <a:lnTo>
                    <a:pt x="677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09" name="Google Shape;1309;p34"/>
            <p:cNvSpPr/>
            <p:nvPr/>
          </p:nvSpPr>
          <p:spPr>
            <a:xfrm>
              <a:off x="4113950" y="2689025"/>
              <a:ext cx="169300" cy="146800"/>
            </a:xfrm>
            <a:custGeom>
              <a:rect b="b" l="l" r="r" t="t"/>
              <a:pathLst>
                <a:path extrusionOk="0" h="5872" w="6772">
                  <a:moveTo>
                    <a:pt x="6772" y="1"/>
                  </a:moveTo>
                  <a:lnTo>
                    <a:pt x="0" y="3904"/>
                  </a:lnTo>
                  <a:lnTo>
                    <a:pt x="0" y="5872"/>
                  </a:lnTo>
                  <a:lnTo>
                    <a:pt x="6772" y="1936"/>
                  </a:lnTo>
                  <a:lnTo>
                    <a:pt x="67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0" name="Google Shape;1310;p34"/>
            <p:cNvSpPr/>
            <p:nvPr/>
          </p:nvSpPr>
          <p:spPr>
            <a:xfrm>
              <a:off x="4325750" y="2419675"/>
              <a:ext cx="169325" cy="293575"/>
            </a:xfrm>
            <a:custGeom>
              <a:rect b="b" l="l" r="r" t="t"/>
              <a:pathLst>
                <a:path extrusionOk="0" h="11743" w="6773">
                  <a:moveTo>
                    <a:pt x="6772" y="0"/>
                  </a:moveTo>
                  <a:lnTo>
                    <a:pt x="1" y="3937"/>
                  </a:lnTo>
                  <a:lnTo>
                    <a:pt x="1" y="11742"/>
                  </a:lnTo>
                  <a:lnTo>
                    <a:pt x="6772" y="7839"/>
                  </a:lnTo>
                  <a:lnTo>
                    <a:pt x="6772"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1" name="Google Shape;1311;p34"/>
            <p:cNvSpPr/>
            <p:nvPr/>
          </p:nvSpPr>
          <p:spPr>
            <a:xfrm>
              <a:off x="4536750" y="2151150"/>
              <a:ext cx="170150" cy="439500"/>
            </a:xfrm>
            <a:custGeom>
              <a:rect b="b" l="l" r="r" t="t"/>
              <a:pathLst>
                <a:path extrusionOk="0" h="17580" w="6806">
                  <a:moveTo>
                    <a:pt x="6805" y="0"/>
                  </a:moveTo>
                  <a:lnTo>
                    <a:pt x="0" y="3903"/>
                  </a:lnTo>
                  <a:lnTo>
                    <a:pt x="0" y="17580"/>
                  </a:lnTo>
                  <a:lnTo>
                    <a:pt x="6805" y="13677"/>
                  </a:lnTo>
                  <a:lnTo>
                    <a:pt x="6805"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2" name="Google Shape;1312;p34"/>
            <p:cNvSpPr/>
            <p:nvPr/>
          </p:nvSpPr>
          <p:spPr>
            <a:xfrm>
              <a:off x="4536750" y="2151150"/>
              <a:ext cx="170150" cy="439500"/>
            </a:xfrm>
            <a:custGeom>
              <a:rect b="b" l="l" r="r" t="t"/>
              <a:pathLst>
                <a:path extrusionOk="0" h="17580" w="6806">
                  <a:moveTo>
                    <a:pt x="6805" y="0"/>
                  </a:moveTo>
                  <a:lnTo>
                    <a:pt x="0" y="3903"/>
                  </a:lnTo>
                  <a:lnTo>
                    <a:pt x="0" y="17580"/>
                  </a:lnTo>
                  <a:lnTo>
                    <a:pt x="6805" y="13677"/>
                  </a:lnTo>
                  <a:lnTo>
                    <a:pt x="680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3" name="Google Shape;1313;p34"/>
            <p:cNvSpPr/>
            <p:nvPr/>
          </p:nvSpPr>
          <p:spPr>
            <a:xfrm>
              <a:off x="4748550" y="2126125"/>
              <a:ext cx="169325" cy="342775"/>
            </a:xfrm>
            <a:custGeom>
              <a:rect b="b" l="l" r="r" t="t"/>
              <a:pathLst>
                <a:path extrusionOk="0" h="13711" w="6773">
                  <a:moveTo>
                    <a:pt x="6772" y="1"/>
                  </a:moveTo>
                  <a:lnTo>
                    <a:pt x="1" y="3937"/>
                  </a:lnTo>
                  <a:lnTo>
                    <a:pt x="1" y="13711"/>
                  </a:lnTo>
                  <a:lnTo>
                    <a:pt x="6772" y="9808"/>
                  </a:lnTo>
                  <a:lnTo>
                    <a:pt x="6772"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4" name="Google Shape;1314;p34"/>
            <p:cNvSpPr/>
            <p:nvPr/>
          </p:nvSpPr>
          <p:spPr>
            <a:xfrm>
              <a:off x="4748550" y="2126125"/>
              <a:ext cx="169325" cy="342775"/>
            </a:xfrm>
            <a:custGeom>
              <a:rect b="b" l="l" r="r" t="t"/>
              <a:pathLst>
                <a:path extrusionOk="0" h="13711" w="6773">
                  <a:moveTo>
                    <a:pt x="6772" y="1"/>
                  </a:moveTo>
                  <a:lnTo>
                    <a:pt x="1" y="3937"/>
                  </a:lnTo>
                  <a:lnTo>
                    <a:pt x="1" y="13711"/>
                  </a:lnTo>
                  <a:lnTo>
                    <a:pt x="6772" y="9808"/>
                  </a:lnTo>
                  <a:lnTo>
                    <a:pt x="67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5" name="Google Shape;1315;p34"/>
            <p:cNvSpPr/>
            <p:nvPr/>
          </p:nvSpPr>
          <p:spPr>
            <a:xfrm>
              <a:off x="2733800" y="1759200"/>
              <a:ext cx="777225" cy="2158250"/>
            </a:xfrm>
            <a:custGeom>
              <a:rect b="b" l="l" r="r" t="t"/>
              <a:pathLst>
                <a:path extrusionOk="0" h="86330" w="31089">
                  <a:moveTo>
                    <a:pt x="31089" y="1"/>
                  </a:moveTo>
                  <a:lnTo>
                    <a:pt x="0" y="17980"/>
                  </a:lnTo>
                  <a:lnTo>
                    <a:pt x="0" y="85228"/>
                  </a:lnTo>
                  <a:cubicBezTo>
                    <a:pt x="0" y="85528"/>
                    <a:pt x="67" y="85795"/>
                    <a:pt x="234" y="86062"/>
                  </a:cubicBezTo>
                  <a:cubicBezTo>
                    <a:pt x="334" y="86229"/>
                    <a:pt x="534" y="86329"/>
                    <a:pt x="734" y="86329"/>
                  </a:cubicBezTo>
                  <a:cubicBezTo>
                    <a:pt x="867" y="86329"/>
                    <a:pt x="967" y="86296"/>
                    <a:pt x="1068" y="86229"/>
                  </a:cubicBezTo>
                  <a:lnTo>
                    <a:pt x="31089" y="68883"/>
                  </a:lnTo>
                  <a:lnTo>
                    <a:pt x="31089"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6" name="Google Shape;1316;p34"/>
            <p:cNvSpPr/>
            <p:nvPr/>
          </p:nvSpPr>
          <p:spPr>
            <a:xfrm>
              <a:off x="2732950" y="3177725"/>
              <a:ext cx="778925" cy="603775"/>
            </a:xfrm>
            <a:custGeom>
              <a:rect b="b" l="l" r="r" t="t"/>
              <a:pathLst>
                <a:path extrusionOk="0" h="24151" w="31157">
                  <a:moveTo>
                    <a:pt x="31156" y="0"/>
                  </a:moveTo>
                  <a:lnTo>
                    <a:pt x="1" y="18013"/>
                  </a:lnTo>
                  <a:lnTo>
                    <a:pt x="1" y="24151"/>
                  </a:lnTo>
                  <a:lnTo>
                    <a:pt x="31156" y="6138"/>
                  </a:lnTo>
                  <a:lnTo>
                    <a:pt x="31156"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7" name="Google Shape;1317;p34"/>
            <p:cNvSpPr/>
            <p:nvPr/>
          </p:nvSpPr>
          <p:spPr>
            <a:xfrm>
              <a:off x="2790500" y="2196175"/>
              <a:ext cx="88425" cy="153475"/>
            </a:xfrm>
            <a:custGeom>
              <a:rect b="b" l="l" r="r" t="t"/>
              <a:pathLst>
                <a:path extrusionOk="0" h="6139" w="3537">
                  <a:moveTo>
                    <a:pt x="3536" y="1"/>
                  </a:moveTo>
                  <a:lnTo>
                    <a:pt x="0" y="2069"/>
                  </a:lnTo>
                  <a:lnTo>
                    <a:pt x="0" y="6138"/>
                  </a:lnTo>
                  <a:lnTo>
                    <a:pt x="3536" y="4104"/>
                  </a:lnTo>
                  <a:lnTo>
                    <a:pt x="3536" y="1"/>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8" name="Google Shape;1318;p34"/>
            <p:cNvSpPr/>
            <p:nvPr/>
          </p:nvSpPr>
          <p:spPr>
            <a:xfrm>
              <a:off x="2927250" y="2195825"/>
              <a:ext cx="19225" cy="46250"/>
            </a:xfrm>
            <a:custGeom>
              <a:rect b="b" l="l" r="r" t="t"/>
              <a:pathLst>
                <a:path extrusionOk="0" h="1850" w="769">
                  <a:moveTo>
                    <a:pt x="96" y="1"/>
                  </a:moveTo>
                  <a:cubicBezTo>
                    <a:pt x="87" y="1"/>
                    <a:pt x="77" y="5"/>
                    <a:pt x="68" y="15"/>
                  </a:cubicBezTo>
                  <a:cubicBezTo>
                    <a:pt x="34" y="15"/>
                    <a:pt x="1" y="48"/>
                    <a:pt x="1" y="81"/>
                  </a:cubicBezTo>
                  <a:lnTo>
                    <a:pt x="1" y="1816"/>
                  </a:lnTo>
                  <a:cubicBezTo>
                    <a:pt x="1" y="1849"/>
                    <a:pt x="34" y="1849"/>
                    <a:pt x="68" y="1849"/>
                  </a:cubicBezTo>
                  <a:cubicBezTo>
                    <a:pt x="101" y="1816"/>
                    <a:pt x="134" y="1783"/>
                    <a:pt x="134" y="1749"/>
                  </a:cubicBezTo>
                  <a:lnTo>
                    <a:pt x="134" y="1015"/>
                  </a:lnTo>
                  <a:cubicBezTo>
                    <a:pt x="101" y="882"/>
                    <a:pt x="134" y="782"/>
                    <a:pt x="201" y="649"/>
                  </a:cubicBezTo>
                  <a:cubicBezTo>
                    <a:pt x="234" y="548"/>
                    <a:pt x="301" y="482"/>
                    <a:pt x="401" y="415"/>
                  </a:cubicBezTo>
                  <a:cubicBezTo>
                    <a:pt x="435" y="382"/>
                    <a:pt x="468" y="365"/>
                    <a:pt x="501" y="365"/>
                  </a:cubicBezTo>
                  <a:cubicBezTo>
                    <a:pt x="535" y="365"/>
                    <a:pt x="568" y="382"/>
                    <a:pt x="601" y="415"/>
                  </a:cubicBezTo>
                  <a:cubicBezTo>
                    <a:pt x="635" y="515"/>
                    <a:pt x="668" y="615"/>
                    <a:pt x="668" y="715"/>
                  </a:cubicBezTo>
                  <a:lnTo>
                    <a:pt x="668" y="1449"/>
                  </a:lnTo>
                  <a:cubicBezTo>
                    <a:pt x="668" y="1482"/>
                    <a:pt x="668" y="1482"/>
                    <a:pt x="701" y="1482"/>
                  </a:cubicBezTo>
                  <a:lnTo>
                    <a:pt x="735" y="1482"/>
                  </a:lnTo>
                  <a:cubicBezTo>
                    <a:pt x="735" y="1482"/>
                    <a:pt x="768" y="1449"/>
                    <a:pt x="768" y="1416"/>
                  </a:cubicBezTo>
                  <a:lnTo>
                    <a:pt x="768" y="649"/>
                  </a:lnTo>
                  <a:cubicBezTo>
                    <a:pt x="768" y="582"/>
                    <a:pt x="768" y="515"/>
                    <a:pt x="735" y="448"/>
                  </a:cubicBezTo>
                  <a:cubicBezTo>
                    <a:pt x="735" y="382"/>
                    <a:pt x="701" y="315"/>
                    <a:pt x="668" y="282"/>
                  </a:cubicBezTo>
                  <a:cubicBezTo>
                    <a:pt x="635" y="248"/>
                    <a:pt x="601" y="215"/>
                    <a:pt x="568" y="215"/>
                  </a:cubicBezTo>
                  <a:cubicBezTo>
                    <a:pt x="501" y="215"/>
                    <a:pt x="468" y="248"/>
                    <a:pt x="401" y="282"/>
                  </a:cubicBezTo>
                  <a:cubicBezTo>
                    <a:pt x="335" y="315"/>
                    <a:pt x="268" y="348"/>
                    <a:pt x="234" y="415"/>
                  </a:cubicBezTo>
                  <a:cubicBezTo>
                    <a:pt x="201" y="482"/>
                    <a:pt x="134" y="548"/>
                    <a:pt x="134" y="649"/>
                  </a:cubicBezTo>
                  <a:lnTo>
                    <a:pt x="134" y="48"/>
                  </a:lnTo>
                  <a:cubicBezTo>
                    <a:pt x="134" y="25"/>
                    <a:pt x="118" y="1"/>
                    <a:pt x="9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19" name="Google Shape;1319;p34"/>
            <p:cNvSpPr/>
            <p:nvPr/>
          </p:nvSpPr>
          <p:spPr>
            <a:xfrm>
              <a:off x="2949775" y="2180325"/>
              <a:ext cx="13375" cy="44225"/>
            </a:xfrm>
            <a:custGeom>
              <a:rect b="b" l="l" r="r" t="t"/>
              <a:pathLst>
                <a:path extrusionOk="0" h="1769" w="535">
                  <a:moveTo>
                    <a:pt x="234" y="1"/>
                  </a:moveTo>
                  <a:cubicBezTo>
                    <a:pt x="201" y="1"/>
                    <a:pt x="167" y="34"/>
                    <a:pt x="167" y="68"/>
                  </a:cubicBezTo>
                  <a:lnTo>
                    <a:pt x="167" y="535"/>
                  </a:lnTo>
                  <a:lnTo>
                    <a:pt x="34" y="635"/>
                  </a:lnTo>
                  <a:cubicBezTo>
                    <a:pt x="34" y="635"/>
                    <a:pt x="1" y="668"/>
                    <a:pt x="1" y="701"/>
                  </a:cubicBezTo>
                  <a:cubicBezTo>
                    <a:pt x="1" y="725"/>
                    <a:pt x="17" y="749"/>
                    <a:pt x="27" y="749"/>
                  </a:cubicBezTo>
                  <a:cubicBezTo>
                    <a:pt x="31" y="749"/>
                    <a:pt x="34" y="745"/>
                    <a:pt x="34" y="735"/>
                  </a:cubicBezTo>
                  <a:lnTo>
                    <a:pt x="167" y="668"/>
                  </a:lnTo>
                  <a:lnTo>
                    <a:pt x="167" y="1435"/>
                  </a:lnTo>
                  <a:cubicBezTo>
                    <a:pt x="167" y="1502"/>
                    <a:pt x="167" y="1569"/>
                    <a:pt x="167" y="1602"/>
                  </a:cubicBezTo>
                  <a:cubicBezTo>
                    <a:pt x="201" y="1635"/>
                    <a:pt x="201" y="1702"/>
                    <a:pt x="234" y="1736"/>
                  </a:cubicBezTo>
                  <a:cubicBezTo>
                    <a:pt x="234" y="1769"/>
                    <a:pt x="267" y="1769"/>
                    <a:pt x="301" y="1769"/>
                  </a:cubicBezTo>
                  <a:cubicBezTo>
                    <a:pt x="334" y="1769"/>
                    <a:pt x="368" y="1769"/>
                    <a:pt x="401" y="1736"/>
                  </a:cubicBezTo>
                  <a:lnTo>
                    <a:pt x="501" y="1702"/>
                  </a:lnTo>
                  <a:cubicBezTo>
                    <a:pt x="534" y="1669"/>
                    <a:pt x="534" y="1635"/>
                    <a:pt x="534" y="1602"/>
                  </a:cubicBezTo>
                  <a:lnTo>
                    <a:pt x="534" y="1569"/>
                  </a:lnTo>
                  <a:cubicBezTo>
                    <a:pt x="534" y="1535"/>
                    <a:pt x="534" y="1535"/>
                    <a:pt x="501" y="1535"/>
                  </a:cubicBezTo>
                  <a:lnTo>
                    <a:pt x="434" y="1569"/>
                  </a:lnTo>
                  <a:cubicBezTo>
                    <a:pt x="401" y="1602"/>
                    <a:pt x="368" y="1619"/>
                    <a:pt x="343" y="1619"/>
                  </a:cubicBezTo>
                  <a:cubicBezTo>
                    <a:pt x="317" y="1619"/>
                    <a:pt x="301" y="1602"/>
                    <a:pt x="301" y="1569"/>
                  </a:cubicBezTo>
                  <a:cubicBezTo>
                    <a:pt x="301" y="1535"/>
                    <a:pt x="267" y="1469"/>
                    <a:pt x="301" y="1402"/>
                  </a:cubicBezTo>
                  <a:lnTo>
                    <a:pt x="301" y="635"/>
                  </a:lnTo>
                  <a:lnTo>
                    <a:pt x="501" y="501"/>
                  </a:lnTo>
                  <a:cubicBezTo>
                    <a:pt x="534" y="501"/>
                    <a:pt x="534" y="468"/>
                    <a:pt x="534" y="435"/>
                  </a:cubicBezTo>
                  <a:lnTo>
                    <a:pt x="534" y="401"/>
                  </a:lnTo>
                  <a:cubicBezTo>
                    <a:pt x="534" y="378"/>
                    <a:pt x="534" y="354"/>
                    <a:pt x="523" y="354"/>
                  </a:cubicBezTo>
                  <a:cubicBezTo>
                    <a:pt x="518" y="354"/>
                    <a:pt x="511" y="358"/>
                    <a:pt x="501" y="368"/>
                  </a:cubicBezTo>
                  <a:lnTo>
                    <a:pt x="301" y="468"/>
                  </a:lnTo>
                  <a:lnTo>
                    <a:pt x="301" y="34"/>
                  </a:lnTo>
                  <a:cubicBezTo>
                    <a:pt x="301" y="1"/>
                    <a:pt x="267" y="1"/>
                    <a:pt x="2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0" name="Google Shape;1320;p34"/>
            <p:cNvSpPr/>
            <p:nvPr/>
          </p:nvSpPr>
          <p:spPr>
            <a:xfrm>
              <a:off x="2966450" y="2170825"/>
              <a:ext cx="13375" cy="45400"/>
            </a:xfrm>
            <a:custGeom>
              <a:rect b="b" l="l" r="r" t="t"/>
              <a:pathLst>
                <a:path extrusionOk="0" h="1816" w="535">
                  <a:moveTo>
                    <a:pt x="241" y="0"/>
                  </a:moveTo>
                  <a:cubicBezTo>
                    <a:pt x="237" y="0"/>
                    <a:pt x="234" y="4"/>
                    <a:pt x="234" y="14"/>
                  </a:cubicBezTo>
                  <a:lnTo>
                    <a:pt x="201" y="14"/>
                  </a:lnTo>
                  <a:cubicBezTo>
                    <a:pt x="168" y="14"/>
                    <a:pt x="168" y="47"/>
                    <a:pt x="168" y="81"/>
                  </a:cubicBezTo>
                  <a:lnTo>
                    <a:pt x="168" y="514"/>
                  </a:lnTo>
                  <a:lnTo>
                    <a:pt x="34" y="614"/>
                  </a:lnTo>
                  <a:cubicBezTo>
                    <a:pt x="1" y="614"/>
                    <a:pt x="1" y="648"/>
                    <a:pt x="1" y="681"/>
                  </a:cubicBezTo>
                  <a:lnTo>
                    <a:pt x="1" y="715"/>
                  </a:lnTo>
                  <a:cubicBezTo>
                    <a:pt x="1" y="748"/>
                    <a:pt x="1" y="748"/>
                    <a:pt x="34" y="748"/>
                  </a:cubicBezTo>
                  <a:lnTo>
                    <a:pt x="168" y="681"/>
                  </a:lnTo>
                  <a:lnTo>
                    <a:pt x="168" y="1448"/>
                  </a:lnTo>
                  <a:cubicBezTo>
                    <a:pt x="168" y="1515"/>
                    <a:pt x="168" y="1582"/>
                    <a:pt x="168" y="1615"/>
                  </a:cubicBezTo>
                  <a:cubicBezTo>
                    <a:pt x="168" y="1682"/>
                    <a:pt x="168" y="1715"/>
                    <a:pt x="201" y="1749"/>
                  </a:cubicBezTo>
                  <a:cubicBezTo>
                    <a:pt x="201" y="1782"/>
                    <a:pt x="234" y="1782"/>
                    <a:pt x="268" y="1815"/>
                  </a:cubicBezTo>
                  <a:cubicBezTo>
                    <a:pt x="301" y="1815"/>
                    <a:pt x="334" y="1782"/>
                    <a:pt x="368" y="1782"/>
                  </a:cubicBezTo>
                  <a:lnTo>
                    <a:pt x="468" y="1715"/>
                  </a:lnTo>
                  <a:cubicBezTo>
                    <a:pt x="501" y="1682"/>
                    <a:pt x="534" y="1649"/>
                    <a:pt x="534" y="1649"/>
                  </a:cubicBezTo>
                  <a:lnTo>
                    <a:pt x="534" y="1582"/>
                  </a:lnTo>
                  <a:cubicBezTo>
                    <a:pt x="534" y="1582"/>
                    <a:pt x="501" y="1548"/>
                    <a:pt x="468" y="1548"/>
                  </a:cubicBezTo>
                  <a:lnTo>
                    <a:pt x="401" y="1615"/>
                  </a:lnTo>
                  <a:cubicBezTo>
                    <a:pt x="368" y="1632"/>
                    <a:pt x="343" y="1640"/>
                    <a:pt x="322" y="1640"/>
                  </a:cubicBezTo>
                  <a:cubicBezTo>
                    <a:pt x="301" y="1640"/>
                    <a:pt x="284" y="1632"/>
                    <a:pt x="268" y="1615"/>
                  </a:cubicBezTo>
                  <a:cubicBezTo>
                    <a:pt x="268" y="1548"/>
                    <a:pt x="234" y="1482"/>
                    <a:pt x="268" y="1415"/>
                  </a:cubicBezTo>
                  <a:lnTo>
                    <a:pt x="268" y="648"/>
                  </a:lnTo>
                  <a:lnTo>
                    <a:pt x="468" y="514"/>
                  </a:lnTo>
                  <a:cubicBezTo>
                    <a:pt x="501" y="481"/>
                    <a:pt x="501" y="481"/>
                    <a:pt x="501" y="448"/>
                  </a:cubicBezTo>
                  <a:lnTo>
                    <a:pt x="501" y="414"/>
                  </a:lnTo>
                  <a:cubicBezTo>
                    <a:pt x="501" y="381"/>
                    <a:pt x="501" y="348"/>
                    <a:pt x="468" y="348"/>
                  </a:cubicBezTo>
                  <a:lnTo>
                    <a:pt x="268" y="481"/>
                  </a:lnTo>
                  <a:lnTo>
                    <a:pt x="268" y="47"/>
                  </a:lnTo>
                  <a:cubicBezTo>
                    <a:pt x="268" y="24"/>
                    <a:pt x="251" y="0"/>
                    <a:pt x="2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1" name="Google Shape;1321;p34"/>
            <p:cNvSpPr/>
            <p:nvPr/>
          </p:nvSpPr>
          <p:spPr>
            <a:xfrm>
              <a:off x="2983975" y="2169150"/>
              <a:ext cx="19200" cy="53750"/>
            </a:xfrm>
            <a:custGeom>
              <a:rect b="b" l="l" r="r" t="t"/>
              <a:pathLst>
                <a:path extrusionOk="0" h="2150" w="768">
                  <a:moveTo>
                    <a:pt x="464" y="167"/>
                  </a:moveTo>
                  <a:cubicBezTo>
                    <a:pt x="478" y="167"/>
                    <a:pt x="491" y="171"/>
                    <a:pt x="501" y="181"/>
                  </a:cubicBezTo>
                  <a:cubicBezTo>
                    <a:pt x="534" y="181"/>
                    <a:pt x="567" y="214"/>
                    <a:pt x="567" y="214"/>
                  </a:cubicBezTo>
                  <a:cubicBezTo>
                    <a:pt x="601" y="281"/>
                    <a:pt x="634" y="315"/>
                    <a:pt x="634" y="348"/>
                  </a:cubicBezTo>
                  <a:cubicBezTo>
                    <a:pt x="634" y="415"/>
                    <a:pt x="634" y="481"/>
                    <a:pt x="634" y="515"/>
                  </a:cubicBezTo>
                  <a:lnTo>
                    <a:pt x="634" y="681"/>
                  </a:lnTo>
                  <a:cubicBezTo>
                    <a:pt x="634" y="748"/>
                    <a:pt x="634" y="815"/>
                    <a:pt x="634" y="882"/>
                  </a:cubicBezTo>
                  <a:cubicBezTo>
                    <a:pt x="601" y="948"/>
                    <a:pt x="601" y="982"/>
                    <a:pt x="567" y="1048"/>
                  </a:cubicBezTo>
                  <a:cubicBezTo>
                    <a:pt x="567" y="1115"/>
                    <a:pt x="534" y="1148"/>
                    <a:pt x="501" y="1215"/>
                  </a:cubicBezTo>
                  <a:cubicBezTo>
                    <a:pt x="467" y="1249"/>
                    <a:pt x="434" y="1282"/>
                    <a:pt x="367" y="1315"/>
                  </a:cubicBezTo>
                  <a:cubicBezTo>
                    <a:pt x="334" y="1349"/>
                    <a:pt x="300" y="1349"/>
                    <a:pt x="234" y="1349"/>
                  </a:cubicBezTo>
                  <a:cubicBezTo>
                    <a:pt x="200" y="1349"/>
                    <a:pt x="167" y="1315"/>
                    <a:pt x="167" y="1282"/>
                  </a:cubicBezTo>
                  <a:cubicBezTo>
                    <a:pt x="134" y="1249"/>
                    <a:pt x="134" y="1215"/>
                    <a:pt x="100" y="1182"/>
                  </a:cubicBezTo>
                  <a:cubicBezTo>
                    <a:pt x="100" y="1148"/>
                    <a:pt x="100" y="1082"/>
                    <a:pt x="100" y="1048"/>
                  </a:cubicBezTo>
                  <a:lnTo>
                    <a:pt x="100" y="815"/>
                  </a:lnTo>
                  <a:cubicBezTo>
                    <a:pt x="100" y="782"/>
                    <a:pt x="100" y="715"/>
                    <a:pt x="100" y="648"/>
                  </a:cubicBezTo>
                  <a:cubicBezTo>
                    <a:pt x="134" y="581"/>
                    <a:pt x="134" y="515"/>
                    <a:pt x="167" y="481"/>
                  </a:cubicBezTo>
                  <a:cubicBezTo>
                    <a:pt x="200" y="415"/>
                    <a:pt x="200" y="348"/>
                    <a:pt x="234" y="315"/>
                  </a:cubicBezTo>
                  <a:cubicBezTo>
                    <a:pt x="267" y="281"/>
                    <a:pt x="334" y="214"/>
                    <a:pt x="367" y="214"/>
                  </a:cubicBezTo>
                  <a:cubicBezTo>
                    <a:pt x="391" y="191"/>
                    <a:pt x="431" y="167"/>
                    <a:pt x="464" y="167"/>
                  </a:cubicBezTo>
                  <a:close/>
                  <a:moveTo>
                    <a:pt x="510" y="0"/>
                  </a:moveTo>
                  <a:cubicBezTo>
                    <a:pt x="464" y="0"/>
                    <a:pt x="424" y="24"/>
                    <a:pt x="401" y="48"/>
                  </a:cubicBezTo>
                  <a:cubicBezTo>
                    <a:pt x="300" y="81"/>
                    <a:pt x="267" y="148"/>
                    <a:pt x="200" y="214"/>
                  </a:cubicBezTo>
                  <a:cubicBezTo>
                    <a:pt x="167" y="281"/>
                    <a:pt x="134" y="348"/>
                    <a:pt x="100" y="415"/>
                  </a:cubicBezTo>
                  <a:lnTo>
                    <a:pt x="100" y="281"/>
                  </a:lnTo>
                  <a:cubicBezTo>
                    <a:pt x="100" y="248"/>
                    <a:pt x="67" y="248"/>
                    <a:pt x="67" y="248"/>
                  </a:cubicBezTo>
                  <a:lnTo>
                    <a:pt x="34" y="248"/>
                  </a:lnTo>
                  <a:cubicBezTo>
                    <a:pt x="0" y="281"/>
                    <a:pt x="0" y="315"/>
                    <a:pt x="0" y="348"/>
                  </a:cubicBezTo>
                  <a:lnTo>
                    <a:pt x="0" y="2082"/>
                  </a:lnTo>
                  <a:cubicBezTo>
                    <a:pt x="0" y="2149"/>
                    <a:pt x="0" y="2149"/>
                    <a:pt x="34" y="2149"/>
                  </a:cubicBezTo>
                  <a:lnTo>
                    <a:pt x="67" y="2149"/>
                  </a:lnTo>
                  <a:cubicBezTo>
                    <a:pt x="67" y="2116"/>
                    <a:pt x="100" y="2082"/>
                    <a:pt x="100" y="2049"/>
                  </a:cubicBezTo>
                  <a:lnTo>
                    <a:pt x="100" y="1415"/>
                  </a:lnTo>
                  <a:cubicBezTo>
                    <a:pt x="134" y="1482"/>
                    <a:pt x="167" y="1482"/>
                    <a:pt x="200" y="1515"/>
                  </a:cubicBezTo>
                  <a:cubicBezTo>
                    <a:pt x="267" y="1515"/>
                    <a:pt x="334" y="1515"/>
                    <a:pt x="401" y="1482"/>
                  </a:cubicBezTo>
                  <a:cubicBezTo>
                    <a:pt x="434" y="1415"/>
                    <a:pt x="501" y="1382"/>
                    <a:pt x="567" y="1315"/>
                  </a:cubicBezTo>
                  <a:cubicBezTo>
                    <a:pt x="601" y="1249"/>
                    <a:pt x="634" y="1182"/>
                    <a:pt x="667" y="1115"/>
                  </a:cubicBezTo>
                  <a:cubicBezTo>
                    <a:pt x="701" y="1048"/>
                    <a:pt x="701" y="948"/>
                    <a:pt x="734" y="882"/>
                  </a:cubicBezTo>
                  <a:cubicBezTo>
                    <a:pt x="767" y="782"/>
                    <a:pt x="767" y="715"/>
                    <a:pt x="767" y="648"/>
                  </a:cubicBezTo>
                  <a:lnTo>
                    <a:pt x="767" y="448"/>
                  </a:lnTo>
                  <a:cubicBezTo>
                    <a:pt x="734" y="381"/>
                    <a:pt x="734" y="315"/>
                    <a:pt x="734" y="248"/>
                  </a:cubicBezTo>
                  <a:cubicBezTo>
                    <a:pt x="701" y="181"/>
                    <a:pt x="701" y="114"/>
                    <a:pt x="667" y="81"/>
                  </a:cubicBezTo>
                  <a:cubicBezTo>
                    <a:pt x="634" y="48"/>
                    <a:pt x="601" y="14"/>
                    <a:pt x="567" y="14"/>
                  </a:cubicBezTo>
                  <a:cubicBezTo>
                    <a:pt x="548" y="5"/>
                    <a:pt x="528" y="0"/>
                    <a:pt x="51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2" name="Google Shape;1322;p34"/>
            <p:cNvSpPr/>
            <p:nvPr/>
          </p:nvSpPr>
          <p:spPr>
            <a:xfrm>
              <a:off x="3008150" y="2165325"/>
              <a:ext cx="4200" cy="30875"/>
            </a:xfrm>
            <a:custGeom>
              <a:rect b="b" l="l" r="r" t="t"/>
              <a:pathLst>
                <a:path extrusionOk="0" h="1235" w="168">
                  <a:moveTo>
                    <a:pt x="101" y="1"/>
                  </a:moveTo>
                  <a:lnTo>
                    <a:pt x="34" y="67"/>
                  </a:lnTo>
                  <a:cubicBezTo>
                    <a:pt x="34" y="67"/>
                    <a:pt x="1" y="67"/>
                    <a:pt x="1" y="101"/>
                  </a:cubicBezTo>
                  <a:cubicBezTo>
                    <a:pt x="1" y="101"/>
                    <a:pt x="1" y="134"/>
                    <a:pt x="1" y="134"/>
                  </a:cubicBezTo>
                  <a:lnTo>
                    <a:pt x="1" y="267"/>
                  </a:lnTo>
                  <a:cubicBezTo>
                    <a:pt x="1" y="301"/>
                    <a:pt x="34" y="301"/>
                    <a:pt x="34" y="301"/>
                  </a:cubicBezTo>
                  <a:lnTo>
                    <a:pt x="134" y="267"/>
                  </a:lnTo>
                  <a:cubicBezTo>
                    <a:pt x="134" y="267"/>
                    <a:pt x="134" y="234"/>
                    <a:pt x="167" y="234"/>
                  </a:cubicBezTo>
                  <a:cubicBezTo>
                    <a:pt x="167" y="201"/>
                    <a:pt x="167" y="201"/>
                    <a:pt x="167" y="167"/>
                  </a:cubicBezTo>
                  <a:lnTo>
                    <a:pt x="134" y="67"/>
                  </a:lnTo>
                  <a:lnTo>
                    <a:pt x="134" y="1"/>
                  </a:lnTo>
                  <a:close/>
                  <a:moveTo>
                    <a:pt x="101" y="935"/>
                  </a:moveTo>
                  <a:lnTo>
                    <a:pt x="34" y="1001"/>
                  </a:lnTo>
                  <a:cubicBezTo>
                    <a:pt x="34" y="1001"/>
                    <a:pt x="1" y="1001"/>
                    <a:pt x="1" y="1035"/>
                  </a:cubicBezTo>
                  <a:cubicBezTo>
                    <a:pt x="1" y="1035"/>
                    <a:pt x="1" y="1068"/>
                    <a:pt x="1" y="1068"/>
                  </a:cubicBezTo>
                  <a:lnTo>
                    <a:pt x="1" y="1201"/>
                  </a:lnTo>
                  <a:cubicBezTo>
                    <a:pt x="1" y="1235"/>
                    <a:pt x="34" y="1235"/>
                    <a:pt x="34" y="1235"/>
                  </a:cubicBezTo>
                  <a:lnTo>
                    <a:pt x="134" y="1201"/>
                  </a:lnTo>
                  <a:cubicBezTo>
                    <a:pt x="134" y="1168"/>
                    <a:pt x="134" y="1168"/>
                    <a:pt x="167" y="1168"/>
                  </a:cubicBezTo>
                  <a:cubicBezTo>
                    <a:pt x="167" y="1135"/>
                    <a:pt x="167" y="1135"/>
                    <a:pt x="167" y="1101"/>
                  </a:cubicBezTo>
                  <a:lnTo>
                    <a:pt x="134" y="968"/>
                  </a:lnTo>
                  <a:cubicBezTo>
                    <a:pt x="134" y="968"/>
                    <a:pt x="167" y="935"/>
                    <a:pt x="134" y="93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3" name="Google Shape;1323;p34"/>
            <p:cNvSpPr/>
            <p:nvPr/>
          </p:nvSpPr>
          <p:spPr>
            <a:xfrm>
              <a:off x="3016500" y="2131125"/>
              <a:ext cx="17525" cy="65075"/>
            </a:xfrm>
            <a:custGeom>
              <a:rect b="b" l="l" r="r" t="t"/>
              <a:pathLst>
                <a:path extrusionOk="0" h="2603" w="701">
                  <a:moveTo>
                    <a:pt x="634" y="1"/>
                  </a:moveTo>
                  <a:cubicBezTo>
                    <a:pt x="634" y="1"/>
                    <a:pt x="601" y="1"/>
                    <a:pt x="601" y="34"/>
                  </a:cubicBezTo>
                  <a:lnTo>
                    <a:pt x="601" y="68"/>
                  </a:lnTo>
                  <a:lnTo>
                    <a:pt x="34" y="2569"/>
                  </a:lnTo>
                  <a:cubicBezTo>
                    <a:pt x="0" y="2569"/>
                    <a:pt x="0" y="2569"/>
                    <a:pt x="34" y="2603"/>
                  </a:cubicBezTo>
                  <a:lnTo>
                    <a:pt x="100" y="2603"/>
                  </a:lnTo>
                  <a:cubicBezTo>
                    <a:pt x="100" y="2569"/>
                    <a:pt x="100" y="2569"/>
                    <a:pt x="100" y="2569"/>
                  </a:cubicBezTo>
                  <a:lnTo>
                    <a:pt x="701" y="68"/>
                  </a:lnTo>
                  <a:cubicBezTo>
                    <a:pt x="701" y="34"/>
                    <a:pt x="701" y="34"/>
                    <a:pt x="701" y="34"/>
                  </a:cubicBezTo>
                  <a:cubicBezTo>
                    <a:pt x="701" y="1"/>
                    <a:pt x="701"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4" name="Google Shape;1324;p34"/>
            <p:cNvSpPr/>
            <p:nvPr/>
          </p:nvSpPr>
          <p:spPr>
            <a:xfrm>
              <a:off x="3028175" y="2124475"/>
              <a:ext cx="17525" cy="65900"/>
            </a:xfrm>
            <a:custGeom>
              <a:rect b="b" l="l" r="r" t="t"/>
              <a:pathLst>
                <a:path extrusionOk="0" h="2636" w="701">
                  <a:moveTo>
                    <a:pt x="634" y="0"/>
                  </a:moveTo>
                  <a:cubicBezTo>
                    <a:pt x="601" y="0"/>
                    <a:pt x="601" y="33"/>
                    <a:pt x="601" y="33"/>
                  </a:cubicBezTo>
                  <a:lnTo>
                    <a:pt x="601" y="67"/>
                  </a:lnTo>
                  <a:lnTo>
                    <a:pt x="0" y="2569"/>
                  </a:lnTo>
                  <a:lnTo>
                    <a:pt x="0" y="2602"/>
                  </a:lnTo>
                  <a:cubicBezTo>
                    <a:pt x="0" y="2602"/>
                    <a:pt x="0" y="2602"/>
                    <a:pt x="0" y="2635"/>
                  </a:cubicBezTo>
                  <a:lnTo>
                    <a:pt x="67" y="2635"/>
                  </a:lnTo>
                  <a:lnTo>
                    <a:pt x="100" y="2602"/>
                  </a:lnTo>
                  <a:lnTo>
                    <a:pt x="100" y="2569"/>
                  </a:lnTo>
                  <a:lnTo>
                    <a:pt x="667" y="67"/>
                  </a:lnTo>
                  <a:cubicBezTo>
                    <a:pt x="667" y="33"/>
                    <a:pt x="667" y="33"/>
                    <a:pt x="667" y="33"/>
                  </a:cubicBezTo>
                  <a:cubicBezTo>
                    <a:pt x="701" y="0"/>
                    <a:pt x="701" y="0"/>
                    <a:pt x="6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5" name="Google Shape;1325;p34"/>
            <p:cNvSpPr/>
            <p:nvPr/>
          </p:nvSpPr>
          <p:spPr>
            <a:xfrm>
              <a:off x="3049025" y="2124475"/>
              <a:ext cx="30025" cy="47550"/>
            </a:xfrm>
            <a:custGeom>
              <a:rect b="b" l="l" r="r" t="t"/>
              <a:pathLst>
                <a:path extrusionOk="0" h="1902" w="1201">
                  <a:moveTo>
                    <a:pt x="1034" y="0"/>
                  </a:moveTo>
                  <a:cubicBezTo>
                    <a:pt x="967" y="0"/>
                    <a:pt x="934" y="0"/>
                    <a:pt x="901" y="33"/>
                  </a:cubicBezTo>
                  <a:cubicBezTo>
                    <a:pt x="834" y="67"/>
                    <a:pt x="767" y="133"/>
                    <a:pt x="734" y="200"/>
                  </a:cubicBezTo>
                  <a:cubicBezTo>
                    <a:pt x="667" y="267"/>
                    <a:pt x="634" y="367"/>
                    <a:pt x="601" y="434"/>
                  </a:cubicBezTo>
                  <a:cubicBezTo>
                    <a:pt x="601" y="400"/>
                    <a:pt x="534" y="334"/>
                    <a:pt x="500" y="334"/>
                  </a:cubicBezTo>
                  <a:cubicBezTo>
                    <a:pt x="473" y="320"/>
                    <a:pt x="445" y="312"/>
                    <a:pt x="420" y="312"/>
                  </a:cubicBezTo>
                  <a:cubicBezTo>
                    <a:pt x="384" y="312"/>
                    <a:pt x="353" y="328"/>
                    <a:pt x="334" y="367"/>
                  </a:cubicBezTo>
                  <a:cubicBezTo>
                    <a:pt x="267" y="400"/>
                    <a:pt x="234" y="434"/>
                    <a:pt x="200" y="500"/>
                  </a:cubicBezTo>
                  <a:cubicBezTo>
                    <a:pt x="134" y="534"/>
                    <a:pt x="100" y="600"/>
                    <a:pt x="67" y="667"/>
                  </a:cubicBezTo>
                  <a:lnTo>
                    <a:pt x="100" y="567"/>
                  </a:lnTo>
                  <a:cubicBezTo>
                    <a:pt x="100" y="534"/>
                    <a:pt x="100" y="534"/>
                    <a:pt x="67" y="534"/>
                  </a:cubicBezTo>
                  <a:lnTo>
                    <a:pt x="33" y="534"/>
                  </a:lnTo>
                  <a:cubicBezTo>
                    <a:pt x="33" y="534"/>
                    <a:pt x="0" y="567"/>
                    <a:pt x="0" y="600"/>
                  </a:cubicBezTo>
                  <a:lnTo>
                    <a:pt x="0" y="1835"/>
                  </a:lnTo>
                  <a:cubicBezTo>
                    <a:pt x="0" y="1868"/>
                    <a:pt x="33" y="1901"/>
                    <a:pt x="33" y="1901"/>
                  </a:cubicBezTo>
                  <a:lnTo>
                    <a:pt x="67" y="1901"/>
                  </a:lnTo>
                  <a:cubicBezTo>
                    <a:pt x="100" y="1868"/>
                    <a:pt x="134" y="1835"/>
                    <a:pt x="100" y="1801"/>
                  </a:cubicBezTo>
                  <a:lnTo>
                    <a:pt x="100" y="1067"/>
                  </a:lnTo>
                  <a:cubicBezTo>
                    <a:pt x="100" y="967"/>
                    <a:pt x="134" y="901"/>
                    <a:pt x="134" y="834"/>
                  </a:cubicBezTo>
                  <a:cubicBezTo>
                    <a:pt x="167" y="767"/>
                    <a:pt x="167" y="734"/>
                    <a:pt x="200" y="667"/>
                  </a:cubicBezTo>
                  <a:cubicBezTo>
                    <a:pt x="200" y="634"/>
                    <a:pt x="234" y="600"/>
                    <a:pt x="267" y="567"/>
                  </a:cubicBezTo>
                  <a:cubicBezTo>
                    <a:pt x="300" y="534"/>
                    <a:pt x="300" y="500"/>
                    <a:pt x="334" y="500"/>
                  </a:cubicBezTo>
                  <a:cubicBezTo>
                    <a:pt x="367" y="467"/>
                    <a:pt x="400" y="467"/>
                    <a:pt x="434" y="467"/>
                  </a:cubicBezTo>
                  <a:cubicBezTo>
                    <a:pt x="467" y="467"/>
                    <a:pt x="500" y="467"/>
                    <a:pt x="500" y="500"/>
                  </a:cubicBezTo>
                  <a:cubicBezTo>
                    <a:pt x="534" y="500"/>
                    <a:pt x="567" y="567"/>
                    <a:pt x="567" y="600"/>
                  </a:cubicBezTo>
                  <a:cubicBezTo>
                    <a:pt x="567" y="667"/>
                    <a:pt x="567" y="734"/>
                    <a:pt x="567" y="801"/>
                  </a:cubicBezTo>
                  <a:lnTo>
                    <a:pt x="567" y="1534"/>
                  </a:lnTo>
                  <a:cubicBezTo>
                    <a:pt x="567" y="1568"/>
                    <a:pt x="601" y="1568"/>
                    <a:pt x="634" y="1568"/>
                  </a:cubicBezTo>
                  <a:cubicBezTo>
                    <a:pt x="667" y="1568"/>
                    <a:pt x="701" y="1534"/>
                    <a:pt x="667" y="1501"/>
                  </a:cubicBezTo>
                  <a:lnTo>
                    <a:pt x="667" y="767"/>
                  </a:lnTo>
                  <a:cubicBezTo>
                    <a:pt x="667" y="667"/>
                    <a:pt x="667" y="600"/>
                    <a:pt x="667" y="534"/>
                  </a:cubicBezTo>
                  <a:cubicBezTo>
                    <a:pt x="701" y="467"/>
                    <a:pt x="701" y="400"/>
                    <a:pt x="734" y="367"/>
                  </a:cubicBezTo>
                  <a:cubicBezTo>
                    <a:pt x="767" y="300"/>
                    <a:pt x="801" y="267"/>
                    <a:pt x="801" y="234"/>
                  </a:cubicBezTo>
                  <a:cubicBezTo>
                    <a:pt x="834" y="200"/>
                    <a:pt x="867" y="200"/>
                    <a:pt x="901" y="167"/>
                  </a:cubicBezTo>
                  <a:cubicBezTo>
                    <a:pt x="934" y="167"/>
                    <a:pt x="934" y="133"/>
                    <a:pt x="967" y="133"/>
                  </a:cubicBezTo>
                  <a:cubicBezTo>
                    <a:pt x="1001" y="133"/>
                    <a:pt x="1034" y="167"/>
                    <a:pt x="1068" y="167"/>
                  </a:cubicBezTo>
                  <a:cubicBezTo>
                    <a:pt x="1068" y="200"/>
                    <a:pt x="1101" y="234"/>
                    <a:pt x="1101" y="267"/>
                  </a:cubicBezTo>
                  <a:cubicBezTo>
                    <a:pt x="1101" y="334"/>
                    <a:pt x="1101" y="400"/>
                    <a:pt x="1101" y="500"/>
                  </a:cubicBezTo>
                  <a:lnTo>
                    <a:pt x="1101" y="1234"/>
                  </a:lnTo>
                  <a:cubicBezTo>
                    <a:pt x="1101" y="1268"/>
                    <a:pt x="1134" y="1268"/>
                    <a:pt x="1134" y="1268"/>
                  </a:cubicBezTo>
                  <a:lnTo>
                    <a:pt x="1168" y="1268"/>
                  </a:lnTo>
                  <a:cubicBezTo>
                    <a:pt x="1201" y="1234"/>
                    <a:pt x="1201" y="1201"/>
                    <a:pt x="1201" y="1201"/>
                  </a:cubicBezTo>
                  <a:lnTo>
                    <a:pt x="1201" y="400"/>
                  </a:lnTo>
                  <a:cubicBezTo>
                    <a:pt x="1201" y="334"/>
                    <a:pt x="1201" y="267"/>
                    <a:pt x="1201" y="167"/>
                  </a:cubicBezTo>
                  <a:cubicBezTo>
                    <a:pt x="1168" y="133"/>
                    <a:pt x="1168" y="67"/>
                    <a:pt x="1134" y="33"/>
                  </a:cubicBezTo>
                  <a:cubicBezTo>
                    <a:pt x="1101" y="0"/>
                    <a:pt x="1068" y="0"/>
                    <a:pt x="10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6" name="Google Shape;1326;p34"/>
            <p:cNvSpPr/>
            <p:nvPr/>
          </p:nvSpPr>
          <p:spPr>
            <a:xfrm>
              <a:off x="3084050" y="2106950"/>
              <a:ext cx="19200" cy="55075"/>
            </a:xfrm>
            <a:custGeom>
              <a:rect b="b" l="l" r="r" t="t"/>
              <a:pathLst>
                <a:path extrusionOk="0" h="2203" w="768">
                  <a:moveTo>
                    <a:pt x="734" y="1"/>
                  </a:moveTo>
                  <a:lnTo>
                    <a:pt x="701" y="34"/>
                  </a:lnTo>
                  <a:lnTo>
                    <a:pt x="667" y="34"/>
                  </a:lnTo>
                  <a:cubicBezTo>
                    <a:pt x="667" y="67"/>
                    <a:pt x="667" y="67"/>
                    <a:pt x="667" y="67"/>
                  </a:cubicBezTo>
                  <a:lnTo>
                    <a:pt x="367" y="1301"/>
                  </a:lnTo>
                  <a:lnTo>
                    <a:pt x="100" y="401"/>
                  </a:lnTo>
                  <a:lnTo>
                    <a:pt x="67" y="401"/>
                  </a:lnTo>
                  <a:lnTo>
                    <a:pt x="33" y="434"/>
                  </a:lnTo>
                  <a:lnTo>
                    <a:pt x="0" y="468"/>
                  </a:lnTo>
                  <a:cubicBezTo>
                    <a:pt x="0" y="468"/>
                    <a:pt x="0" y="501"/>
                    <a:pt x="0" y="501"/>
                  </a:cubicBezTo>
                  <a:cubicBezTo>
                    <a:pt x="0" y="534"/>
                    <a:pt x="0" y="534"/>
                    <a:pt x="0" y="568"/>
                  </a:cubicBezTo>
                  <a:lnTo>
                    <a:pt x="334" y="1568"/>
                  </a:lnTo>
                  <a:lnTo>
                    <a:pt x="200" y="2102"/>
                  </a:lnTo>
                  <a:lnTo>
                    <a:pt x="200" y="2169"/>
                  </a:lnTo>
                  <a:cubicBezTo>
                    <a:pt x="200" y="2169"/>
                    <a:pt x="200" y="2202"/>
                    <a:pt x="200" y="2202"/>
                  </a:cubicBezTo>
                  <a:lnTo>
                    <a:pt x="267" y="2202"/>
                  </a:lnTo>
                  <a:lnTo>
                    <a:pt x="300" y="2169"/>
                  </a:lnTo>
                  <a:lnTo>
                    <a:pt x="300" y="2135"/>
                  </a:lnTo>
                  <a:lnTo>
                    <a:pt x="767" y="101"/>
                  </a:lnTo>
                  <a:lnTo>
                    <a:pt x="767" y="34"/>
                  </a:lnTo>
                  <a:cubicBezTo>
                    <a:pt x="767" y="34"/>
                    <a:pt x="767" y="1"/>
                    <a:pt x="7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7" name="Google Shape;1327;p34"/>
            <p:cNvSpPr/>
            <p:nvPr/>
          </p:nvSpPr>
          <p:spPr>
            <a:xfrm>
              <a:off x="3109050" y="2096950"/>
              <a:ext cx="19225" cy="53400"/>
            </a:xfrm>
            <a:custGeom>
              <a:rect b="b" l="l" r="r" t="t"/>
              <a:pathLst>
                <a:path extrusionOk="0" h="2136" w="769">
                  <a:moveTo>
                    <a:pt x="501" y="167"/>
                  </a:moveTo>
                  <a:cubicBezTo>
                    <a:pt x="535" y="167"/>
                    <a:pt x="568" y="200"/>
                    <a:pt x="568" y="234"/>
                  </a:cubicBezTo>
                  <a:cubicBezTo>
                    <a:pt x="601" y="267"/>
                    <a:pt x="635" y="300"/>
                    <a:pt x="635" y="367"/>
                  </a:cubicBezTo>
                  <a:cubicBezTo>
                    <a:pt x="635" y="401"/>
                    <a:pt x="635" y="467"/>
                    <a:pt x="635" y="534"/>
                  </a:cubicBezTo>
                  <a:lnTo>
                    <a:pt x="635" y="667"/>
                  </a:lnTo>
                  <a:cubicBezTo>
                    <a:pt x="635" y="734"/>
                    <a:pt x="635" y="801"/>
                    <a:pt x="635" y="868"/>
                  </a:cubicBezTo>
                  <a:cubicBezTo>
                    <a:pt x="601" y="934"/>
                    <a:pt x="601" y="1001"/>
                    <a:pt x="568" y="1068"/>
                  </a:cubicBezTo>
                  <a:cubicBezTo>
                    <a:pt x="568" y="1101"/>
                    <a:pt x="535" y="1168"/>
                    <a:pt x="501" y="1201"/>
                  </a:cubicBezTo>
                  <a:cubicBezTo>
                    <a:pt x="468" y="1268"/>
                    <a:pt x="434" y="1301"/>
                    <a:pt x="368" y="1335"/>
                  </a:cubicBezTo>
                  <a:cubicBezTo>
                    <a:pt x="334" y="1335"/>
                    <a:pt x="301" y="1368"/>
                    <a:pt x="268" y="1368"/>
                  </a:cubicBezTo>
                  <a:cubicBezTo>
                    <a:pt x="201" y="1335"/>
                    <a:pt x="201" y="1335"/>
                    <a:pt x="168" y="1301"/>
                  </a:cubicBezTo>
                  <a:cubicBezTo>
                    <a:pt x="134" y="1268"/>
                    <a:pt x="134" y="1234"/>
                    <a:pt x="101" y="1201"/>
                  </a:cubicBezTo>
                  <a:cubicBezTo>
                    <a:pt x="101" y="1134"/>
                    <a:pt x="101" y="1101"/>
                    <a:pt x="101" y="1034"/>
                  </a:cubicBezTo>
                  <a:lnTo>
                    <a:pt x="101" y="834"/>
                  </a:lnTo>
                  <a:lnTo>
                    <a:pt x="68" y="834"/>
                  </a:lnTo>
                  <a:cubicBezTo>
                    <a:pt x="101" y="767"/>
                    <a:pt x="101" y="701"/>
                    <a:pt x="101" y="667"/>
                  </a:cubicBezTo>
                  <a:cubicBezTo>
                    <a:pt x="134" y="601"/>
                    <a:pt x="134" y="534"/>
                    <a:pt x="168" y="467"/>
                  </a:cubicBezTo>
                  <a:cubicBezTo>
                    <a:pt x="201" y="434"/>
                    <a:pt x="201" y="367"/>
                    <a:pt x="234" y="334"/>
                  </a:cubicBezTo>
                  <a:cubicBezTo>
                    <a:pt x="268" y="267"/>
                    <a:pt x="334" y="234"/>
                    <a:pt x="368" y="200"/>
                  </a:cubicBezTo>
                  <a:cubicBezTo>
                    <a:pt x="401" y="167"/>
                    <a:pt x="468" y="167"/>
                    <a:pt x="501" y="167"/>
                  </a:cubicBezTo>
                  <a:close/>
                  <a:moveTo>
                    <a:pt x="568" y="0"/>
                  </a:moveTo>
                  <a:cubicBezTo>
                    <a:pt x="501" y="0"/>
                    <a:pt x="434" y="0"/>
                    <a:pt x="401" y="34"/>
                  </a:cubicBezTo>
                  <a:cubicBezTo>
                    <a:pt x="301" y="67"/>
                    <a:pt x="234" y="134"/>
                    <a:pt x="201" y="200"/>
                  </a:cubicBezTo>
                  <a:cubicBezTo>
                    <a:pt x="168" y="267"/>
                    <a:pt x="134" y="334"/>
                    <a:pt x="101" y="434"/>
                  </a:cubicBezTo>
                  <a:lnTo>
                    <a:pt x="101" y="300"/>
                  </a:lnTo>
                  <a:cubicBezTo>
                    <a:pt x="101" y="267"/>
                    <a:pt x="68" y="267"/>
                    <a:pt x="68" y="267"/>
                  </a:cubicBezTo>
                  <a:lnTo>
                    <a:pt x="34" y="267"/>
                  </a:lnTo>
                  <a:cubicBezTo>
                    <a:pt x="1" y="267"/>
                    <a:pt x="1" y="300"/>
                    <a:pt x="1" y="334"/>
                  </a:cubicBezTo>
                  <a:lnTo>
                    <a:pt x="1" y="2102"/>
                  </a:lnTo>
                  <a:cubicBezTo>
                    <a:pt x="1" y="2135"/>
                    <a:pt x="1" y="2135"/>
                    <a:pt x="34" y="2135"/>
                  </a:cubicBezTo>
                  <a:lnTo>
                    <a:pt x="68" y="2135"/>
                  </a:lnTo>
                  <a:cubicBezTo>
                    <a:pt x="68" y="2135"/>
                    <a:pt x="101" y="2102"/>
                    <a:pt x="101" y="2068"/>
                  </a:cubicBezTo>
                  <a:lnTo>
                    <a:pt x="101" y="1435"/>
                  </a:lnTo>
                  <a:cubicBezTo>
                    <a:pt x="134" y="1468"/>
                    <a:pt x="168" y="1501"/>
                    <a:pt x="201" y="1501"/>
                  </a:cubicBezTo>
                  <a:cubicBezTo>
                    <a:pt x="220" y="1511"/>
                    <a:pt x="240" y="1515"/>
                    <a:pt x="260" y="1515"/>
                  </a:cubicBezTo>
                  <a:cubicBezTo>
                    <a:pt x="307" y="1515"/>
                    <a:pt x="354" y="1492"/>
                    <a:pt x="401" y="1468"/>
                  </a:cubicBezTo>
                  <a:cubicBezTo>
                    <a:pt x="434" y="1435"/>
                    <a:pt x="501" y="1368"/>
                    <a:pt x="568" y="1335"/>
                  </a:cubicBezTo>
                  <a:cubicBezTo>
                    <a:pt x="601" y="1268"/>
                    <a:pt x="635" y="1201"/>
                    <a:pt x="668" y="1101"/>
                  </a:cubicBezTo>
                  <a:cubicBezTo>
                    <a:pt x="701" y="1034"/>
                    <a:pt x="701" y="968"/>
                    <a:pt x="735" y="868"/>
                  </a:cubicBezTo>
                  <a:cubicBezTo>
                    <a:pt x="768" y="801"/>
                    <a:pt x="768" y="701"/>
                    <a:pt x="768" y="634"/>
                  </a:cubicBezTo>
                  <a:lnTo>
                    <a:pt x="768" y="467"/>
                  </a:lnTo>
                  <a:cubicBezTo>
                    <a:pt x="735" y="401"/>
                    <a:pt x="735" y="300"/>
                    <a:pt x="735" y="234"/>
                  </a:cubicBezTo>
                  <a:cubicBezTo>
                    <a:pt x="701" y="200"/>
                    <a:pt x="701" y="134"/>
                    <a:pt x="668" y="67"/>
                  </a:cubicBezTo>
                  <a:cubicBezTo>
                    <a:pt x="635" y="34"/>
                    <a:pt x="601"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8" name="Google Shape;1328;p34"/>
            <p:cNvSpPr/>
            <p:nvPr/>
          </p:nvSpPr>
          <p:spPr>
            <a:xfrm>
              <a:off x="3131575" y="2082775"/>
              <a:ext cx="17525" cy="40050"/>
            </a:xfrm>
            <a:custGeom>
              <a:rect b="b" l="l" r="r" t="t"/>
              <a:pathLst>
                <a:path extrusionOk="0" h="1602" w="701">
                  <a:moveTo>
                    <a:pt x="601" y="634"/>
                  </a:moveTo>
                  <a:lnTo>
                    <a:pt x="601" y="734"/>
                  </a:lnTo>
                  <a:cubicBezTo>
                    <a:pt x="601" y="801"/>
                    <a:pt x="601" y="901"/>
                    <a:pt x="601" y="968"/>
                  </a:cubicBezTo>
                  <a:cubicBezTo>
                    <a:pt x="568" y="1034"/>
                    <a:pt x="568" y="1101"/>
                    <a:pt x="534" y="1168"/>
                  </a:cubicBezTo>
                  <a:cubicBezTo>
                    <a:pt x="501" y="1201"/>
                    <a:pt x="467" y="1268"/>
                    <a:pt x="434" y="1301"/>
                  </a:cubicBezTo>
                  <a:cubicBezTo>
                    <a:pt x="401" y="1334"/>
                    <a:pt x="367" y="1368"/>
                    <a:pt x="334" y="1401"/>
                  </a:cubicBezTo>
                  <a:lnTo>
                    <a:pt x="234" y="1401"/>
                  </a:lnTo>
                  <a:cubicBezTo>
                    <a:pt x="217" y="1418"/>
                    <a:pt x="201" y="1426"/>
                    <a:pt x="188" y="1426"/>
                  </a:cubicBezTo>
                  <a:cubicBezTo>
                    <a:pt x="176" y="1426"/>
                    <a:pt x="167" y="1418"/>
                    <a:pt x="167" y="1401"/>
                  </a:cubicBezTo>
                  <a:cubicBezTo>
                    <a:pt x="134" y="1401"/>
                    <a:pt x="101" y="1401"/>
                    <a:pt x="101" y="1368"/>
                  </a:cubicBezTo>
                  <a:cubicBezTo>
                    <a:pt x="101" y="1334"/>
                    <a:pt x="101" y="1301"/>
                    <a:pt x="101" y="1268"/>
                  </a:cubicBezTo>
                  <a:cubicBezTo>
                    <a:pt x="134" y="1068"/>
                    <a:pt x="234" y="901"/>
                    <a:pt x="401" y="834"/>
                  </a:cubicBezTo>
                  <a:lnTo>
                    <a:pt x="601" y="634"/>
                  </a:lnTo>
                  <a:close/>
                  <a:moveTo>
                    <a:pt x="568" y="0"/>
                  </a:moveTo>
                  <a:cubicBezTo>
                    <a:pt x="501" y="34"/>
                    <a:pt x="434" y="34"/>
                    <a:pt x="401" y="67"/>
                  </a:cubicBezTo>
                  <a:cubicBezTo>
                    <a:pt x="334" y="100"/>
                    <a:pt x="267" y="134"/>
                    <a:pt x="234" y="200"/>
                  </a:cubicBezTo>
                  <a:cubicBezTo>
                    <a:pt x="201" y="234"/>
                    <a:pt x="167" y="300"/>
                    <a:pt x="134" y="334"/>
                  </a:cubicBezTo>
                  <a:cubicBezTo>
                    <a:pt x="134" y="400"/>
                    <a:pt x="101" y="434"/>
                    <a:pt x="101" y="467"/>
                  </a:cubicBezTo>
                  <a:cubicBezTo>
                    <a:pt x="67" y="501"/>
                    <a:pt x="67" y="567"/>
                    <a:pt x="101" y="567"/>
                  </a:cubicBezTo>
                  <a:lnTo>
                    <a:pt x="101" y="634"/>
                  </a:lnTo>
                  <a:lnTo>
                    <a:pt x="134" y="634"/>
                  </a:lnTo>
                  <a:cubicBezTo>
                    <a:pt x="134" y="601"/>
                    <a:pt x="167" y="601"/>
                    <a:pt x="167" y="601"/>
                  </a:cubicBezTo>
                  <a:cubicBezTo>
                    <a:pt x="167" y="567"/>
                    <a:pt x="167" y="567"/>
                    <a:pt x="167" y="534"/>
                  </a:cubicBezTo>
                  <a:cubicBezTo>
                    <a:pt x="167" y="501"/>
                    <a:pt x="201" y="434"/>
                    <a:pt x="234" y="367"/>
                  </a:cubicBezTo>
                  <a:cubicBezTo>
                    <a:pt x="267" y="334"/>
                    <a:pt x="334" y="267"/>
                    <a:pt x="367" y="234"/>
                  </a:cubicBezTo>
                  <a:cubicBezTo>
                    <a:pt x="467" y="200"/>
                    <a:pt x="534" y="200"/>
                    <a:pt x="568" y="200"/>
                  </a:cubicBezTo>
                  <a:cubicBezTo>
                    <a:pt x="601" y="267"/>
                    <a:pt x="634" y="334"/>
                    <a:pt x="601" y="400"/>
                  </a:cubicBezTo>
                  <a:lnTo>
                    <a:pt x="601" y="501"/>
                  </a:lnTo>
                  <a:lnTo>
                    <a:pt x="334" y="701"/>
                  </a:lnTo>
                  <a:cubicBezTo>
                    <a:pt x="301" y="767"/>
                    <a:pt x="234" y="801"/>
                    <a:pt x="201" y="834"/>
                  </a:cubicBezTo>
                  <a:cubicBezTo>
                    <a:pt x="167" y="901"/>
                    <a:pt x="134" y="934"/>
                    <a:pt x="101" y="1001"/>
                  </a:cubicBezTo>
                  <a:cubicBezTo>
                    <a:pt x="67" y="1034"/>
                    <a:pt x="34" y="1101"/>
                    <a:pt x="34" y="1168"/>
                  </a:cubicBezTo>
                  <a:cubicBezTo>
                    <a:pt x="0" y="1201"/>
                    <a:pt x="0" y="1268"/>
                    <a:pt x="0" y="1334"/>
                  </a:cubicBezTo>
                  <a:cubicBezTo>
                    <a:pt x="0" y="1368"/>
                    <a:pt x="0" y="1435"/>
                    <a:pt x="34" y="1468"/>
                  </a:cubicBezTo>
                  <a:cubicBezTo>
                    <a:pt x="34" y="1501"/>
                    <a:pt x="67" y="1535"/>
                    <a:pt x="101" y="1568"/>
                  </a:cubicBezTo>
                  <a:cubicBezTo>
                    <a:pt x="134" y="1568"/>
                    <a:pt x="167" y="1601"/>
                    <a:pt x="201" y="1601"/>
                  </a:cubicBezTo>
                  <a:cubicBezTo>
                    <a:pt x="234" y="1601"/>
                    <a:pt x="267" y="1568"/>
                    <a:pt x="301" y="1535"/>
                  </a:cubicBezTo>
                  <a:cubicBezTo>
                    <a:pt x="367" y="1535"/>
                    <a:pt x="401" y="1501"/>
                    <a:pt x="434" y="1468"/>
                  </a:cubicBezTo>
                  <a:cubicBezTo>
                    <a:pt x="467" y="1435"/>
                    <a:pt x="501" y="1401"/>
                    <a:pt x="501" y="1368"/>
                  </a:cubicBezTo>
                  <a:cubicBezTo>
                    <a:pt x="534" y="1334"/>
                    <a:pt x="568" y="1301"/>
                    <a:pt x="568" y="1268"/>
                  </a:cubicBezTo>
                  <a:cubicBezTo>
                    <a:pt x="601" y="1234"/>
                    <a:pt x="601" y="1201"/>
                    <a:pt x="601" y="1168"/>
                  </a:cubicBezTo>
                  <a:lnTo>
                    <a:pt x="601" y="1301"/>
                  </a:lnTo>
                  <a:cubicBezTo>
                    <a:pt x="601" y="1301"/>
                    <a:pt x="634" y="1334"/>
                    <a:pt x="668" y="1334"/>
                  </a:cubicBezTo>
                  <a:lnTo>
                    <a:pt x="668" y="1301"/>
                  </a:lnTo>
                  <a:cubicBezTo>
                    <a:pt x="701" y="1268"/>
                    <a:pt x="701" y="1234"/>
                    <a:pt x="701" y="1201"/>
                  </a:cubicBezTo>
                  <a:lnTo>
                    <a:pt x="701" y="334"/>
                  </a:lnTo>
                  <a:cubicBezTo>
                    <a:pt x="701" y="300"/>
                    <a:pt x="701" y="234"/>
                    <a:pt x="701" y="200"/>
                  </a:cubicBezTo>
                  <a:cubicBezTo>
                    <a:pt x="701" y="134"/>
                    <a:pt x="701" y="100"/>
                    <a:pt x="668" y="67"/>
                  </a:cubicBezTo>
                  <a:cubicBezTo>
                    <a:pt x="634" y="34"/>
                    <a:pt x="601" y="34"/>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29" name="Google Shape;1329;p34"/>
            <p:cNvSpPr/>
            <p:nvPr/>
          </p:nvSpPr>
          <p:spPr>
            <a:xfrm>
              <a:off x="3154925" y="2066925"/>
              <a:ext cx="19200" cy="55900"/>
            </a:xfrm>
            <a:custGeom>
              <a:rect b="b" l="l" r="r" t="t"/>
              <a:pathLst>
                <a:path extrusionOk="0" h="2236" w="768">
                  <a:moveTo>
                    <a:pt x="534" y="267"/>
                  </a:moveTo>
                  <a:cubicBezTo>
                    <a:pt x="568" y="301"/>
                    <a:pt x="601" y="301"/>
                    <a:pt x="601" y="334"/>
                  </a:cubicBezTo>
                  <a:cubicBezTo>
                    <a:pt x="634" y="367"/>
                    <a:pt x="668" y="401"/>
                    <a:pt x="668" y="467"/>
                  </a:cubicBezTo>
                  <a:cubicBezTo>
                    <a:pt x="668" y="501"/>
                    <a:pt x="668" y="567"/>
                    <a:pt x="668" y="601"/>
                  </a:cubicBezTo>
                  <a:lnTo>
                    <a:pt x="668" y="668"/>
                  </a:lnTo>
                  <a:cubicBezTo>
                    <a:pt x="668" y="668"/>
                    <a:pt x="668" y="668"/>
                    <a:pt x="668" y="701"/>
                  </a:cubicBezTo>
                  <a:lnTo>
                    <a:pt x="668" y="801"/>
                  </a:lnTo>
                  <a:cubicBezTo>
                    <a:pt x="668" y="934"/>
                    <a:pt x="668" y="1034"/>
                    <a:pt x="601" y="1168"/>
                  </a:cubicBezTo>
                  <a:cubicBezTo>
                    <a:pt x="601" y="1201"/>
                    <a:pt x="568" y="1268"/>
                    <a:pt x="534" y="1301"/>
                  </a:cubicBezTo>
                  <a:cubicBezTo>
                    <a:pt x="501" y="1368"/>
                    <a:pt x="467" y="1401"/>
                    <a:pt x="401" y="1435"/>
                  </a:cubicBezTo>
                  <a:cubicBezTo>
                    <a:pt x="367" y="1468"/>
                    <a:pt x="334" y="1468"/>
                    <a:pt x="267" y="1468"/>
                  </a:cubicBezTo>
                  <a:cubicBezTo>
                    <a:pt x="234" y="1468"/>
                    <a:pt x="201" y="1435"/>
                    <a:pt x="201" y="1401"/>
                  </a:cubicBezTo>
                  <a:cubicBezTo>
                    <a:pt x="167" y="1368"/>
                    <a:pt x="167" y="1335"/>
                    <a:pt x="134" y="1268"/>
                  </a:cubicBezTo>
                  <a:cubicBezTo>
                    <a:pt x="134" y="1235"/>
                    <a:pt x="134" y="1168"/>
                    <a:pt x="134" y="1101"/>
                  </a:cubicBezTo>
                  <a:lnTo>
                    <a:pt x="134" y="968"/>
                  </a:lnTo>
                  <a:cubicBezTo>
                    <a:pt x="134" y="901"/>
                    <a:pt x="134" y="834"/>
                    <a:pt x="134" y="768"/>
                  </a:cubicBezTo>
                  <a:cubicBezTo>
                    <a:pt x="167" y="701"/>
                    <a:pt x="167" y="634"/>
                    <a:pt x="201" y="567"/>
                  </a:cubicBezTo>
                  <a:cubicBezTo>
                    <a:pt x="201" y="534"/>
                    <a:pt x="234" y="467"/>
                    <a:pt x="267" y="434"/>
                  </a:cubicBezTo>
                  <a:cubicBezTo>
                    <a:pt x="301" y="367"/>
                    <a:pt x="367" y="334"/>
                    <a:pt x="401" y="301"/>
                  </a:cubicBezTo>
                  <a:cubicBezTo>
                    <a:pt x="434" y="267"/>
                    <a:pt x="501" y="267"/>
                    <a:pt x="534" y="267"/>
                  </a:cubicBezTo>
                  <a:close/>
                  <a:moveTo>
                    <a:pt x="701" y="0"/>
                  </a:moveTo>
                  <a:cubicBezTo>
                    <a:pt x="668" y="34"/>
                    <a:pt x="668" y="34"/>
                    <a:pt x="668" y="34"/>
                  </a:cubicBezTo>
                  <a:cubicBezTo>
                    <a:pt x="668" y="67"/>
                    <a:pt x="668" y="100"/>
                    <a:pt x="668" y="100"/>
                  </a:cubicBezTo>
                  <a:lnTo>
                    <a:pt x="668" y="234"/>
                  </a:lnTo>
                  <a:cubicBezTo>
                    <a:pt x="634" y="167"/>
                    <a:pt x="601" y="167"/>
                    <a:pt x="568" y="134"/>
                  </a:cubicBezTo>
                  <a:cubicBezTo>
                    <a:pt x="501" y="134"/>
                    <a:pt x="434" y="134"/>
                    <a:pt x="367" y="167"/>
                  </a:cubicBezTo>
                  <a:cubicBezTo>
                    <a:pt x="301" y="234"/>
                    <a:pt x="267" y="267"/>
                    <a:pt x="201" y="334"/>
                  </a:cubicBezTo>
                  <a:cubicBezTo>
                    <a:pt x="167" y="401"/>
                    <a:pt x="134" y="467"/>
                    <a:pt x="101" y="534"/>
                  </a:cubicBezTo>
                  <a:cubicBezTo>
                    <a:pt x="67" y="634"/>
                    <a:pt x="34" y="701"/>
                    <a:pt x="34" y="801"/>
                  </a:cubicBezTo>
                  <a:cubicBezTo>
                    <a:pt x="34" y="868"/>
                    <a:pt x="0" y="934"/>
                    <a:pt x="0" y="1034"/>
                  </a:cubicBezTo>
                  <a:cubicBezTo>
                    <a:pt x="0" y="1068"/>
                    <a:pt x="0" y="1135"/>
                    <a:pt x="0" y="1201"/>
                  </a:cubicBezTo>
                  <a:cubicBezTo>
                    <a:pt x="0" y="1268"/>
                    <a:pt x="0" y="1335"/>
                    <a:pt x="0" y="1401"/>
                  </a:cubicBezTo>
                  <a:cubicBezTo>
                    <a:pt x="0" y="1468"/>
                    <a:pt x="34" y="1535"/>
                    <a:pt x="67" y="1568"/>
                  </a:cubicBezTo>
                  <a:cubicBezTo>
                    <a:pt x="101" y="1602"/>
                    <a:pt x="134" y="1635"/>
                    <a:pt x="167" y="1668"/>
                  </a:cubicBezTo>
                  <a:cubicBezTo>
                    <a:pt x="234" y="1668"/>
                    <a:pt x="301" y="1668"/>
                    <a:pt x="367" y="1602"/>
                  </a:cubicBezTo>
                  <a:cubicBezTo>
                    <a:pt x="434" y="1568"/>
                    <a:pt x="467" y="1535"/>
                    <a:pt x="534" y="1468"/>
                  </a:cubicBezTo>
                  <a:cubicBezTo>
                    <a:pt x="568" y="1401"/>
                    <a:pt x="601" y="1335"/>
                    <a:pt x="634" y="1235"/>
                  </a:cubicBezTo>
                  <a:lnTo>
                    <a:pt x="634" y="1435"/>
                  </a:lnTo>
                  <a:cubicBezTo>
                    <a:pt x="634" y="1501"/>
                    <a:pt x="634" y="1568"/>
                    <a:pt x="634" y="1635"/>
                  </a:cubicBezTo>
                  <a:cubicBezTo>
                    <a:pt x="634" y="1702"/>
                    <a:pt x="601" y="1768"/>
                    <a:pt x="568" y="1802"/>
                  </a:cubicBezTo>
                  <a:cubicBezTo>
                    <a:pt x="568" y="1868"/>
                    <a:pt x="534" y="1902"/>
                    <a:pt x="501" y="1935"/>
                  </a:cubicBezTo>
                  <a:cubicBezTo>
                    <a:pt x="467" y="1968"/>
                    <a:pt x="401" y="2002"/>
                    <a:pt x="367" y="2035"/>
                  </a:cubicBezTo>
                  <a:cubicBezTo>
                    <a:pt x="334" y="2035"/>
                    <a:pt x="301" y="2069"/>
                    <a:pt x="267" y="2069"/>
                  </a:cubicBezTo>
                  <a:lnTo>
                    <a:pt x="201" y="2069"/>
                  </a:lnTo>
                  <a:cubicBezTo>
                    <a:pt x="167" y="2035"/>
                    <a:pt x="167" y="2035"/>
                    <a:pt x="134" y="2002"/>
                  </a:cubicBezTo>
                  <a:cubicBezTo>
                    <a:pt x="134" y="2002"/>
                    <a:pt x="134" y="1968"/>
                    <a:pt x="134" y="1935"/>
                  </a:cubicBezTo>
                  <a:lnTo>
                    <a:pt x="134" y="1902"/>
                  </a:lnTo>
                  <a:lnTo>
                    <a:pt x="67" y="1902"/>
                  </a:lnTo>
                  <a:cubicBezTo>
                    <a:pt x="34" y="1902"/>
                    <a:pt x="34" y="1935"/>
                    <a:pt x="34" y="1935"/>
                  </a:cubicBezTo>
                  <a:cubicBezTo>
                    <a:pt x="34" y="1968"/>
                    <a:pt x="34" y="1968"/>
                    <a:pt x="34" y="2002"/>
                  </a:cubicBezTo>
                  <a:cubicBezTo>
                    <a:pt x="34" y="2035"/>
                    <a:pt x="34" y="2069"/>
                    <a:pt x="34" y="2102"/>
                  </a:cubicBezTo>
                  <a:cubicBezTo>
                    <a:pt x="67" y="2135"/>
                    <a:pt x="67" y="2169"/>
                    <a:pt x="101" y="2169"/>
                  </a:cubicBezTo>
                  <a:cubicBezTo>
                    <a:pt x="134" y="2202"/>
                    <a:pt x="167" y="2235"/>
                    <a:pt x="201" y="2235"/>
                  </a:cubicBezTo>
                  <a:cubicBezTo>
                    <a:pt x="267" y="2235"/>
                    <a:pt x="334" y="2202"/>
                    <a:pt x="401" y="2169"/>
                  </a:cubicBezTo>
                  <a:cubicBezTo>
                    <a:pt x="467" y="2135"/>
                    <a:pt x="534" y="2069"/>
                    <a:pt x="568" y="2002"/>
                  </a:cubicBezTo>
                  <a:cubicBezTo>
                    <a:pt x="634" y="1968"/>
                    <a:pt x="668" y="1902"/>
                    <a:pt x="701" y="1835"/>
                  </a:cubicBezTo>
                  <a:cubicBezTo>
                    <a:pt x="734" y="1735"/>
                    <a:pt x="734" y="1668"/>
                    <a:pt x="768" y="1602"/>
                  </a:cubicBezTo>
                  <a:cubicBezTo>
                    <a:pt x="768" y="1501"/>
                    <a:pt x="768" y="1435"/>
                    <a:pt x="768" y="1335"/>
                  </a:cubicBezTo>
                  <a:lnTo>
                    <a:pt x="768" y="67"/>
                  </a:lnTo>
                  <a:cubicBezTo>
                    <a:pt x="768" y="34"/>
                    <a:pt x="768" y="34"/>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0" name="Google Shape;1330;p34"/>
            <p:cNvSpPr/>
            <p:nvPr/>
          </p:nvSpPr>
          <p:spPr>
            <a:xfrm>
              <a:off x="3179950" y="2055675"/>
              <a:ext cx="19200" cy="37950"/>
            </a:xfrm>
            <a:custGeom>
              <a:rect b="b" l="l" r="r" t="t"/>
              <a:pathLst>
                <a:path extrusionOk="0" h="1518" w="768">
                  <a:moveTo>
                    <a:pt x="501" y="184"/>
                  </a:moveTo>
                  <a:cubicBezTo>
                    <a:pt x="534" y="184"/>
                    <a:pt x="567" y="217"/>
                    <a:pt x="601" y="217"/>
                  </a:cubicBezTo>
                  <a:cubicBezTo>
                    <a:pt x="601" y="250"/>
                    <a:pt x="634" y="317"/>
                    <a:pt x="634" y="350"/>
                  </a:cubicBezTo>
                  <a:cubicBezTo>
                    <a:pt x="667" y="417"/>
                    <a:pt x="667" y="450"/>
                    <a:pt x="667" y="517"/>
                  </a:cubicBezTo>
                  <a:lnTo>
                    <a:pt x="134" y="831"/>
                  </a:lnTo>
                  <a:cubicBezTo>
                    <a:pt x="134" y="771"/>
                    <a:pt x="134" y="711"/>
                    <a:pt x="134" y="651"/>
                  </a:cubicBezTo>
                  <a:cubicBezTo>
                    <a:pt x="134" y="584"/>
                    <a:pt x="167" y="517"/>
                    <a:pt x="200" y="450"/>
                  </a:cubicBezTo>
                  <a:cubicBezTo>
                    <a:pt x="200" y="417"/>
                    <a:pt x="234" y="350"/>
                    <a:pt x="267" y="317"/>
                  </a:cubicBezTo>
                  <a:cubicBezTo>
                    <a:pt x="300" y="284"/>
                    <a:pt x="334" y="250"/>
                    <a:pt x="400" y="217"/>
                  </a:cubicBezTo>
                  <a:cubicBezTo>
                    <a:pt x="434" y="184"/>
                    <a:pt x="467" y="184"/>
                    <a:pt x="501" y="184"/>
                  </a:cubicBezTo>
                  <a:close/>
                  <a:moveTo>
                    <a:pt x="546" y="0"/>
                  </a:moveTo>
                  <a:cubicBezTo>
                    <a:pt x="501" y="0"/>
                    <a:pt x="450" y="17"/>
                    <a:pt x="400" y="50"/>
                  </a:cubicBezTo>
                  <a:cubicBezTo>
                    <a:pt x="334" y="83"/>
                    <a:pt x="267" y="117"/>
                    <a:pt x="234" y="184"/>
                  </a:cubicBezTo>
                  <a:cubicBezTo>
                    <a:pt x="200" y="250"/>
                    <a:pt x="134" y="317"/>
                    <a:pt x="134" y="384"/>
                  </a:cubicBezTo>
                  <a:cubicBezTo>
                    <a:pt x="100" y="450"/>
                    <a:pt x="67" y="517"/>
                    <a:pt x="34" y="617"/>
                  </a:cubicBezTo>
                  <a:cubicBezTo>
                    <a:pt x="34" y="684"/>
                    <a:pt x="0" y="784"/>
                    <a:pt x="0" y="884"/>
                  </a:cubicBezTo>
                  <a:cubicBezTo>
                    <a:pt x="0" y="917"/>
                    <a:pt x="0" y="951"/>
                    <a:pt x="0" y="984"/>
                  </a:cubicBezTo>
                  <a:cubicBezTo>
                    <a:pt x="0" y="1017"/>
                    <a:pt x="0" y="1051"/>
                    <a:pt x="0" y="1084"/>
                  </a:cubicBezTo>
                  <a:cubicBezTo>
                    <a:pt x="0" y="1151"/>
                    <a:pt x="0" y="1251"/>
                    <a:pt x="34" y="1318"/>
                  </a:cubicBezTo>
                  <a:cubicBezTo>
                    <a:pt x="34" y="1351"/>
                    <a:pt x="67" y="1418"/>
                    <a:pt x="100" y="1451"/>
                  </a:cubicBezTo>
                  <a:cubicBezTo>
                    <a:pt x="134" y="1484"/>
                    <a:pt x="167" y="1518"/>
                    <a:pt x="200" y="1518"/>
                  </a:cubicBezTo>
                  <a:cubicBezTo>
                    <a:pt x="267" y="1518"/>
                    <a:pt x="334" y="1518"/>
                    <a:pt x="367" y="1484"/>
                  </a:cubicBezTo>
                  <a:cubicBezTo>
                    <a:pt x="434" y="1451"/>
                    <a:pt x="467" y="1418"/>
                    <a:pt x="501" y="1351"/>
                  </a:cubicBezTo>
                  <a:cubicBezTo>
                    <a:pt x="567" y="1318"/>
                    <a:pt x="601" y="1251"/>
                    <a:pt x="634" y="1218"/>
                  </a:cubicBezTo>
                  <a:cubicBezTo>
                    <a:pt x="634" y="1151"/>
                    <a:pt x="667" y="1118"/>
                    <a:pt x="701" y="1051"/>
                  </a:cubicBezTo>
                  <a:cubicBezTo>
                    <a:pt x="701" y="1017"/>
                    <a:pt x="701" y="984"/>
                    <a:pt x="734" y="951"/>
                  </a:cubicBezTo>
                  <a:cubicBezTo>
                    <a:pt x="734" y="951"/>
                    <a:pt x="734" y="917"/>
                    <a:pt x="734" y="917"/>
                  </a:cubicBezTo>
                  <a:lnTo>
                    <a:pt x="667" y="917"/>
                  </a:lnTo>
                  <a:cubicBezTo>
                    <a:pt x="667" y="917"/>
                    <a:pt x="634" y="917"/>
                    <a:pt x="634" y="951"/>
                  </a:cubicBezTo>
                  <a:cubicBezTo>
                    <a:pt x="634" y="951"/>
                    <a:pt x="634" y="984"/>
                    <a:pt x="601" y="984"/>
                  </a:cubicBezTo>
                  <a:lnTo>
                    <a:pt x="601" y="1051"/>
                  </a:lnTo>
                  <a:cubicBezTo>
                    <a:pt x="567" y="1084"/>
                    <a:pt x="567" y="1118"/>
                    <a:pt x="534" y="1151"/>
                  </a:cubicBezTo>
                  <a:cubicBezTo>
                    <a:pt x="534" y="1184"/>
                    <a:pt x="501" y="1218"/>
                    <a:pt x="467" y="1218"/>
                  </a:cubicBezTo>
                  <a:cubicBezTo>
                    <a:pt x="434" y="1251"/>
                    <a:pt x="400" y="1284"/>
                    <a:pt x="367" y="1318"/>
                  </a:cubicBezTo>
                  <a:cubicBezTo>
                    <a:pt x="345" y="1318"/>
                    <a:pt x="323" y="1332"/>
                    <a:pt x="300" y="1332"/>
                  </a:cubicBezTo>
                  <a:cubicBezTo>
                    <a:pt x="289" y="1332"/>
                    <a:pt x="278" y="1329"/>
                    <a:pt x="267" y="1318"/>
                  </a:cubicBezTo>
                  <a:cubicBezTo>
                    <a:pt x="234" y="1318"/>
                    <a:pt x="200" y="1318"/>
                    <a:pt x="167" y="1284"/>
                  </a:cubicBezTo>
                  <a:cubicBezTo>
                    <a:pt x="167" y="1251"/>
                    <a:pt x="134" y="1218"/>
                    <a:pt x="134" y="1151"/>
                  </a:cubicBezTo>
                  <a:cubicBezTo>
                    <a:pt x="134" y="1118"/>
                    <a:pt x="134" y="1051"/>
                    <a:pt x="134" y="984"/>
                  </a:cubicBezTo>
                  <a:lnTo>
                    <a:pt x="734" y="617"/>
                  </a:lnTo>
                  <a:cubicBezTo>
                    <a:pt x="734" y="617"/>
                    <a:pt x="767" y="584"/>
                    <a:pt x="767" y="584"/>
                  </a:cubicBezTo>
                  <a:cubicBezTo>
                    <a:pt x="767" y="584"/>
                    <a:pt x="767" y="550"/>
                    <a:pt x="767" y="550"/>
                  </a:cubicBezTo>
                  <a:lnTo>
                    <a:pt x="767" y="484"/>
                  </a:lnTo>
                  <a:cubicBezTo>
                    <a:pt x="767" y="350"/>
                    <a:pt x="734" y="184"/>
                    <a:pt x="667" y="50"/>
                  </a:cubicBezTo>
                  <a:cubicBezTo>
                    <a:pt x="634" y="17"/>
                    <a:pt x="592" y="0"/>
                    <a:pt x="54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1" name="Google Shape;1331;p34"/>
            <p:cNvSpPr/>
            <p:nvPr/>
          </p:nvSpPr>
          <p:spPr>
            <a:xfrm>
              <a:off x="3204125" y="2075250"/>
              <a:ext cx="4200" cy="7550"/>
            </a:xfrm>
            <a:custGeom>
              <a:rect b="b" l="l" r="r" t="t"/>
              <a:pathLst>
                <a:path extrusionOk="0" h="302" w="168">
                  <a:moveTo>
                    <a:pt x="134" y="1"/>
                  </a:moveTo>
                  <a:lnTo>
                    <a:pt x="34" y="68"/>
                  </a:lnTo>
                  <a:cubicBezTo>
                    <a:pt x="34" y="68"/>
                    <a:pt x="34" y="68"/>
                    <a:pt x="34" y="101"/>
                  </a:cubicBezTo>
                  <a:cubicBezTo>
                    <a:pt x="1" y="101"/>
                    <a:pt x="1" y="134"/>
                    <a:pt x="34" y="134"/>
                  </a:cubicBezTo>
                  <a:lnTo>
                    <a:pt x="34" y="268"/>
                  </a:lnTo>
                  <a:cubicBezTo>
                    <a:pt x="34" y="301"/>
                    <a:pt x="34" y="301"/>
                    <a:pt x="67" y="301"/>
                  </a:cubicBezTo>
                  <a:lnTo>
                    <a:pt x="134" y="268"/>
                  </a:lnTo>
                  <a:cubicBezTo>
                    <a:pt x="134" y="234"/>
                    <a:pt x="167" y="234"/>
                    <a:pt x="167" y="234"/>
                  </a:cubicBezTo>
                  <a:cubicBezTo>
                    <a:pt x="167" y="201"/>
                    <a:pt x="167" y="201"/>
                    <a:pt x="167" y="168"/>
                  </a:cubicBezTo>
                  <a:lnTo>
                    <a:pt x="167" y="34"/>
                  </a:lnTo>
                  <a:cubicBezTo>
                    <a:pt x="167" y="34"/>
                    <a:pt x="167" y="34"/>
                    <a:pt x="1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2" name="Google Shape;1332;p34"/>
            <p:cNvSpPr/>
            <p:nvPr/>
          </p:nvSpPr>
          <p:spPr>
            <a:xfrm>
              <a:off x="3212475" y="2036900"/>
              <a:ext cx="18350" cy="37975"/>
            </a:xfrm>
            <a:custGeom>
              <a:rect b="b" l="l" r="r" t="t"/>
              <a:pathLst>
                <a:path extrusionOk="0" h="1519" w="734">
                  <a:moveTo>
                    <a:pt x="534" y="1"/>
                  </a:moveTo>
                  <a:cubicBezTo>
                    <a:pt x="500" y="1"/>
                    <a:pt x="434" y="1"/>
                    <a:pt x="400" y="34"/>
                  </a:cubicBezTo>
                  <a:cubicBezTo>
                    <a:pt x="267" y="134"/>
                    <a:pt x="167" y="234"/>
                    <a:pt x="100" y="367"/>
                  </a:cubicBezTo>
                  <a:cubicBezTo>
                    <a:pt x="33" y="534"/>
                    <a:pt x="0" y="701"/>
                    <a:pt x="0" y="868"/>
                  </a:cubicBezTo>
                  <a:lnTo>
                    <a:pt x="0" y="1101"/>
                  </a:lnTo>
                  <a:cubicBezTo>
                    <a:pt x="0" y="1235"/>
                    <a:pt x="33" y="1368"/>
                    <a:pt x="100" y="1468"/>
                  </a:cubicBezTo>
                  <a:cubicBezTo>
                    <a:pt x="134" y="1502"/>
                    <a:pt x="175" y="1518"/>
                    <a:pt x="225" y="1518"/>
                  </a:cubicBezTo>
                  <a:cubicBezTo>
                    <a:pt x="275" y="1518"/>
                    <a:pt x="334" y="1502"/>
                    <a:pt x="400" y="1468"/>
                  </a:cubicBezTo>
                  <a:cubicBezTo>
                    <a:pt x="434" y="1435"/>
                    <a:pt x="500" y="1402"/>
                    <a:pt x="534" y="1335"/>
                  </a:cubicBezTo>
                  <a:cubicBezTo>
                    <a:pt x="601" y="1301"/>
                    <a:pt x="634" y="1235"/>
                    <a:pt x="667" y="1168"/>
                  </a:cubicBezTo>
                  <a:cubicBezTo>
                    <a:pt x="667" y="1135"/>
                    <a:pt x="701" y="1068"/>
                    <a:pt x="734" y="1001"/>
                  </a:cubicBezTo>
                  <a:cubicBezTo>
                    <a:pt x="734" y="968"/>
                    <a:pt x="734" y="901"/>
                    <a:pt x="734" y="834"/>
                  </a:cubicBezTo>
                  <a:lnTo>
                    <a:pt x="734" y="801"/>
                  </a:lnTo>
                  <a:lnTo>
                    <a:pt x="701" y="801"/>
                  </a:lnTo>
                  <a:lnTo>
                    <a:pt x="667" y="834"/>
                  </a:lnTo>
                  <a:cubicBezTo>
                    <a:pt x="667" y="868"/>
                    <a:pt x="667" y="868"/>
                    <a:pt x="667" y="901"/>
                  </a:cubicBezTo>
                  <a:cubicBezTo>
                    <a:pt x="667" y="968"/>
                    <a:pt x="601" y="1068"/>
                    <a:pt x="567" y="1168"/>
                  </a:cubicBezTo>
                  <a:cubicBezTo>
                    <a:pt x="534" y="1201"/>
                    <a:pt x="467" y="1268"/>
                    <a:pt x="400" y="1301"/>
                  </a:cubicBezTo>
                  <a:cubicBezTo>
                    <a:pt x="384" y="1318"/>
                    <a:pt x="350" y="1326"/>
                    <a:pt x="317" y="1326"/>
                  </a:cubicBezTo>
                  <a:cubicBezTo>
                    <a:pt x="284" y="1326"/>
                    <a:pt x="250" y="1318"/>
                    <a:pt x="234" y="1301"/>
                  </a:cubicBezTo>
                  <a:cubicBezTo>
                    <a:pt x="167" y="1268"/>
                    <a:pt x="134" y="1168"/>
                    <a:pt x="134" y="1001"/>
                  </a:cubicBezTo>
                  <a:cubicBezTo>
                    <a:pt x="134" y="968"/>
                    <a:pt x="134" y="935"/>
                    <a:pt x="134" y="901"/>
                  </a:cubicBezTo>
                  <a:cubicBezTo>
                    <a:pt x="134" y="868"/>
                    <a:pt x="134" y="834"/>
                    <a:pt x="134" y="801"/>
                  </a:cubicBezTo>
                  <a:cubicBezTo>
                    <a:pt x="134" y="668"/>
                    <a:pt x="167" y="534"/>
                    <a:pt x="234" y="401"/>
                  </a:cubicBezTo>
                  <a:cubicBezTo>
                    <a:pt x="267" y="301"/>
                    <a:pt x="334" y="234"/>
                    <a:pt x="400" y="201"/>
                  </a:cubicBezTo>
                  <a:cubicBezTo>
                    <a:pt x="439" y="162"/>
                    <a:pt x="467" y="145"/>
                    <a:pt x="497" y="145"/>
                  </a:cubicBezTo>
                  <a:cubicBezTo>
                    <a:pt x="518" y="145"/>
                    <a:pt x="540" y="153"/>
                    <a:pt x="567" y="167"/>
                  </a:cubicBezTo>
                  <a:cubicBezTo>
                    <a:pt x="601" y="167"/>
                    <a:pt x="634" y="234"/>
                    <a:pt x="667" y="301"/>
                  </a:cubicBezTo>
                  <a:cubicBezTo>
                    <a:pt x="667" y="334"/>
                    <a:pt x="667" y="334"/>
                    <a:pt x="667" y="334"/>
                  </a:cubicBezTo>
                  <a:lnTo>
                    <a:pt x="734" y="334"/>
                  </a:lnTo>
                  <a:cubicBezTo>
                    <a:pt x="734" y="334"/>
                    <a:pt x="734" y="334"/>
                    <a:pt x="734" y="301"/>
                  </a:cubicBezTo>
                  <a:cubicBezTo>
                    <a:pt x="734" y="301"/>
                    <a:pt x="734" y="267"/>
                    <a:pt x="734" y="267"/>
                  </a:cubicBezTo>
                  <a:cubicBezTo>
                    <a:pt x="734" y="234"/>
                    <a:pt x="734" y="167"/>
                    <a:pt x="734" y="134"/>
                  </a:cubicBezTo>
                  <a:cubicBezTo>
                    <a:pt x="701" y="101"/>
                    <a:pt x="667" y="67"/>
                    <a:pt x="667" y="34"/>
                  </a:cubicBezTo>
                  <a:cubicBezTo>
                    <a:pt x="634" y="1"/>
                    <a:pt x="5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3" name="Google Shape;1333;p34"/>
            <p:cNvSpPr/>
            <p:nvPr/>
          </p:nvSpPr>
          <p:spPr>
            <a:xfrm>
              <a:off x="3236650" y="2022725"/>
              <a:ext cx="18375" cy="38375"/>
            </a:xfrm>
            <a:custGeom>
              <a:rect b="b" l="l" r="r" t="t"/>
              <a:pathLst>
                <a:path extrusionOk="0" h="1535" w="735">
                  <a:moveTo>
                    <a:pt x="480" y="184"/>
                  </a:moveTo>
                  <a:cubicBezTo>
                    <a:pt x="509" y="184"/>
                    <a:pt x="534" y="201"/>
                    <a:pt x="568" y="234"/>
                  </a:cubicBezTo>
                  <a:cubicBezTo>
                    <a:pt x="634" y="301"/>
                    <a:pt x="668" y="401"/>
                    <a:pt x="634" y="534"/>
                  </a:cubicBezTo>
                  <a:lnTo>
                    <a:pt x="634" y="734"/>
                  </a:lnTo>
                  <a:cubicBezTo>
                    <a:pt x="634" y="868"/>
                    <a:pt x="634" y="1001"/>
                    <a:pt x="568" y="1101"/>
                  </a:cubicBezTo>
                  <a:cubicBezTo>
                    <a:pt x="534" y="1201"/>
                    <a:pt x="467" y="1268"/>
                    <a:pt x="367" y="1335"/>
                  </a:cubicBezTo>
                  <a:cubicBezTo>
                    <a:pt x="334" y="1368"/>
                    <a:pt x="301" y="1385"/>
                    <a:pt x="267" y="1385"/>
                  </a:cubicBezTo>
                  <a:cubicBezTo>
                    <a:pt x="234" y="1385"/>
                    <a:pt x="201" y="1368"/>
                    <a:pt x="167" y="1335"/>
                  </a:cubicBezTo>
                  <a:cubicBezTo>
                    <a:pt x="101" y="1268"/>
                    <a:pt x="67" y="1135"/>
                    <a:pt x="101" y="1035"/>
                  </a:cubicBezTo>
                  <a:lnTo>
                    <a:pt x="101" y="834"/>
                  </a:lnTo>
                  <a:cubicBezTo>
                    <a:pt x="101" y="701"/>
                    <a:pt x="134" y="568"/>
                    <a:pt x="167" y="467"/>
                  </a:cubicBezTo>
                  <a:cubicBezTo>
                    <a:pt x="201" y="367"/>
                    <a:pt x="267" y="267"/>
                    <a:pt x="367" y="234"/>
                  </a:cubicBezTo>
                  <a:cubicBezTo>
                    <a:pt x="417" y="201"/>
                    <a:pt x="451" y="184"/>
                    <a:pt x="480" y="184"/>
                  </a:cubicBezTo>
                  <a:close/>
                  <a:moveTo>
                    <a:pt x="534" y="0"/>
                  </a:moveTo>
                  <a:cubicBezTo>
                    <a:pt x="467" y="0"/>
                    <a:pt x="434" y="34"/>
                    <a:pt x="367" y="67"/>
                  </a:cubicBezTo>
                  <a:cubicBezTo>
                    <a:pt x="301" y="101"/>
                    <a:pt x="267" y="134"/>
                    <a:pt x="201" y="201"/>
                  </a:cubicBezTo>
                  <a:cubicBezTo>
                    <a:pt x="167" y="267"/>
                    <a:pt x="134" y="334"/>
                    <a:pt x="101" y="401"/>
                  </a:cubicBezTo>
                  <a:cubicBezTo>
                    <a:pt x="34" y="568"/>
                    <a:pt x="0" y="734"/>
                    <a:pt x="0" y="901"/>
                  </a:cubicBezTo>
                  <a:lnTo>
                    <a:pt x="0" y="1101"/>
                  </a:lnTo>
                  <a:cubicBezTo>
                    <a:pt x="0" y="1168"/>
                    <a:pt x="0" y="1268"/>
                    <a:pt x="34" y="1335"/>
                  </a:cubicBezTo>
                  <a:cubicBezTo>
                    <a:pt x="34" y="1401"/>
                    <a:pt x="67" y="1435"/>
                    <a:pt x="101" y="1468"/>
                  </a:cubicBezTo>
                  <a:cubicBezTo>
                    <a:pt x="134" y="1502"/>
                    <a:pt x="167" y="1535"/>
                    <a:pt x="201" y="1535"/>
                  </a:cubicBezTo>
                  <a:cubicBezTo>
                    <a:pt x="267" y="1535"/>
                    <a:pt x="334" y="1535"/>
                    <a:pt x="367" y="1502"/>
                  </a:cubicBezTo>
                  <a:cubicBezTo>
                    <a:pt x="434" y="1468"/>
                    <a:pt x="501" y="1401"/>
                    <a:pt x="534" y="1368"/>
                  </a:cubicBezTo>
                  <a:cubicBezTo>
                    <a:pt x="568" y="1301"/>
                    <a:pt x="634" y="1235"/>
                    <a:pt x="668" y="1168"/>
                  </a:cubicBezTo>
                  <a:cubicBezTo>
                    <a:pt x="668" y="1068"/>
                    <a:pt x="701" y="1001"/>
                    <a:pt x="734" y="934"/>
                  </a:cubicBezTo>
                  <a:cubicBezTo>
                    <a:pt x="734" y="834"/>
                    <a:pt x="734" y="768"/>
                    <a:pt x="734" y="668"/>
                  </a:cubicBezTo>
                  <a:lnTo>
                    <a:pt x="734" y="434"/>
                  </a:lnTo>
                  <a:cubicBezTo>
                    <a:pt x="734" y="367"/>
                    <a:pt x="734" y="301"/>
                    <a:pt x="734" y="234"/>
                  </a:cubicBezTo>
                  <a:cubicBezTo>
                    <a:pt x="701" y="167"/>
                    <a:pt x="701" y="134"/>
                    <a:pt x="668" y="67"/>
                  </a:cubicBezTo>
                  <a:cubicBezTo>
                    <a:pt x="634" y="34"/>
                    <a:pt x="568" y="34"/>
                    <a:pt x="5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4" name="Google Shape;1334;p34"/>
            <p:cNvSpPr/>
            <p:nvPr/>
          </p:nvSpPr>
          <p:spPr>
            <a:xfrm>
              <a:off x="3262500" y="2001050"/>
              <a:ext cx="30050" cy="47550"/>
            </a:xfrm>
            <a:custGeom>
              <a:rect b="b" l="l" r="r" t="t"/>
              <a:pathLst>
                <a:path extrusionOk="0" h="1902" w="1202">
                  <a:moveTo>
                    <a:pt x="1001" y="0"/>
                  </a:moveTo>
                  <a:cubicBezTo>
                    <a:pt x="968" y="0"/>
                    <a:pt x="901" y="34"/>
                    <a:pt x="868" y="34"/>
                  </a:cubicBezTo>
                  <a:cubicBezTo>
                    <a:pt x="801" y="100"/>
                    <a:pt x="734" y="134"/>
                    <a:pt x="701" y="200"/>
                  </a:cubicBezTo>
                  <a:cubicBezTo>
                    <a:pt x="634" y="300"/>
                    <a:pt x="601" y="367"/>
                    <a:pt x="568" y="467"/>
                  </a:cubicBezTo>
                  <a:cubicBezTo>
                    <a:pt x="568" y="400"/>
                    <a:pt x="534" y="367"/>
                    <a:pt x="468" y="334"/>
                  </a:cubicBezTo>
                  <a:cubicBezTo>
                    <a:pt x="401" y="334"/>
                    <a:pt x="367" y="334"/>
                    <a:pt x="301" y="367"/>
                  </a:cubicBezTo>
                  <a:cubicBezTo>
                    <a:pt x="234" y="400"/>
                    <a:pt x="201" y="434"/>
                    <a:pt x="167" y="501"/>
                  </a:cubicBezTo>
                  <a:cubicBezTo>
                    <a:pt x="134" y="567"/>
                    <a:pt x="101" y="634"/>
                    <a:pt x="67" y="701"/>
                  </a:cubicBezTo>
                  <a:lnTo>
                    <a:pt x="101" y="567"/>
                  </a:lnTo>
                  <a:cubicBezTo>
                    <a:pt x="101" y="534"/>
                    <a:pt x="101" y="534"/>
                    <a:pt x="67" y="534"/>
                  </a:cubicBezTo>
                  <a:lnTo>
                    <a:pt x="34" y="534"/>
                  </a:lnTo>
                  <a:cubicBezTo>
                    <a:pt x="1" y="567"/>
                    <a:pt x="1" y="601"/>
                    <a:pt x="1" y="634"/>
                  </a:cubicBezTo>
                  <a:lnTo>
                    <a:pt x="1" y="1868"/>
                  </a:lnTo>
                  <a:cubicBezTo>
                    <a:pt x="1" y="1902"/>
                    <a:pt x="1" y="1902"/>
                    <a:pt x="34" y="1902"/>
                  </a:cubicBezTo>
                  <a:lnTo>
                    <a:pt x="67" y="1902"/>
                  </a:lnTo>
                  <a:cubicBezTo>
                    <a:pt x="101" y="1902"/>
                    <a:pt x="101" y="1868"/>
                    <a:pt x="101" y="1835"/>
                  </a:cubicBezTo>
                  <a:lnTo>
                    <a:pt x="101" y="1068"/>
                  </a:lnTo>
                  <a:cubicBezTo>
                    <a:pt x="101" y="1001"/>
                    <a:pt x="101" y="934"/>
                    <a:pt x="134" y="867"/>
                  </a:cubicBezTo>
                  <a:cubicBezTo>
                    <a:pt x="134" y="801"/>
                    <a:pt x="167" y="734"/>
                    <a:pt x="167" y="701"/>
                  </a:cubicBezTo>
                  <a:cubicBezTo>
                    <a:pt x="201" y="634"/>
                    <a:pt x="234" y="601"/>
                    <a:pt x="234" y="567"/>
                  </a:cubicBezTo>
                  <a:cubicBezTo>
                    <a:pt x="267" y="534"/>
                    <a:pt x="301" y="534"/>
                    <a:pt x="334" y="501"/>
                  </a:cubicBezTo>
                  <a:cubicBezTo>
                    <a:pt x="367" y="501"/>
                    <a:pt x="367" y="467"/>
                    <a:pt x="401" y="467"/>
                  </a:cubicBezTo>
                  <a:cubicBezTo>
                    <a:pt x="434" y="467"/>
                    <a:pt x="468" y="467"/>
                    <a:pt x="501" y="501"/>
                  </a:cubicBezTo>
                  <a:cubicBezTo>
                    <a:pt x="501" y="534"/>
                    <a:pt x="534" y="567"/>
                    <a:pt x="534" y="601"/>
                  </a:cubicBezTo>
                  <a:cubicBezTo>
                    <a:pt x="568" y="667"/>
                    <a:pt x="568" y="734"/>
                    <a:pt x="568" y="801"/>
                  </a:cubicBezTo>
                  <a:lnTo>
                    <a:pt x="568" y="1568"/>
                  </a:lnTo>
                  <a:cubicBezTo>
                    <a:pt x="568" y="1601"/>
                    <a:pt x="568" y="1601"/>
                    <a:pt x="601" y="1601"/>
                  </a:cubicBezTo>
                  <a:lnTo>
                    <a:pt x="634" y="1601"/>
                  </a:lnTo>
                  <a:cubicBezTo>
                    <a:pt x="668" y="1568"/>
                    <a:pt x="668" y="1535"/>
                    <a:pt x="668" y="1501"/>
                  </a:cubicBezTo>
                  <a:lnTo>
                    <a:pt x="668" y="767"/>
                  </a:lnTo>
                  <a:cubicBezTo>
                    <a:pt x="668" y="701"/>
                    <a:pt x="668" y="634"/>
                    <a:pt x="668" y="534"/>
                  </a:cubicBezTo>
                  <a:cubicBezTo>
                    <a:pt x="668" y="501"/>
                    <a:pt x="701" y="434"/>
                    <a:pt x="734" y="367"/>
                  </a:cubicBezTo>
                  <a:cubicBezTo>
                    <a:pt x="734" y="334"/>
                    <a:pt x="768" y="300"/>
                    <a:pt x="801" y="267"/>
                  </a:cubicBezTo>
                  <a:cubicBezTo>
                    <a:pt x="834" y="234"/>
                    <a:pt x="834" y="200"/>
                    <a:pt x="868" y="200"/>
                  </a:cubicBezTo>
                  <a:cubicBezTo>
                    <a:pt x="901" y="167"/>
                    <a:pt x="935" y="167"/>
                    <a:pt x="968" y="167"/>
                  </a:cubicBezTo>
                  <a:cubicBezTo>
                    <a:pt x="1001" y="167"/>
                    <a:pt x="1035" y="167"/>
                    <a:pt x="1035" y="200"/>
                  </a:cubicBezTo>
                  <a:cubicBezTo>
                    <a:pt x="1068" y="234"/>
                    <a:pt x="1068" y="267"/>
                    <a:pt x="1101" y="300"/>
                  </a:cubicBezTo>
                  <a:cubicBezTo>
                    <a:pt x="1101" y="367"/>
                    <a:pt x="1101" y="434"/>
                    <a:pt x="1101" y="501"/>
                  </a:cubicBezTo>
                  <a:lnTo>
                    <a:pt x="1101" y="1234"/>
                  </a:lnTo>
                  <a:cubicBezTo>
                    <a:pt x="1101" y="1268"/>
                    <a:pt x="1101" y="1301"/>
                    <a:pt x="1135" y="1301"/>
                  </a:cubicBezTo>
                  <a:lnTo>
                    <a:pt x="1168" y="1301"/>
                  </a:lnTo>
                  <a:cubicBezTo>
                    <a:pt x="1168" y="1268"/>
                    <a:pt x="1201" y="1234"/>
                    <a:pt x="1201" y="1201"/>
                  </a:cubicBezTo>
                  <a:lnTo>
                    <a:pt x="1201" y="434"/>
                  </a:lnTo>
                  <a:cubicBezTo>
                    <a:pt x="1201" y="367"/>
                    <a:pt x="1201" y="267"/>
                    <a:pt x="1168" y="200"/>
                  </a:cubicBezTo>
                  <a:cubicBezTo>
                    <a:pt x="1168" y="134"/>
                    <a:pt x="1135" y="100"/>
                    <a:pt x="1101" y="67"/>
                  </a:cubicBezTo>
                  <a:cubicBezTo>
                    <a:pt x="1068" y="34"/>
                    <a:pt x="1035"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5" name="Google Shape;1335;p34"/>
            <p:cNvSpPr/>
            <p:nvPr/>
          </p:nvSpPr>
          <p:spPr>
            <a:xfrm>
              <a:off x="3297525" y="1968525"/>
              <a:ext cx="17550" cy="65900"/>
            </a:xfrm>
            <a:custGeom>
              <a:rect b="b" l="l" r="r" t="t"/>
              <a:pathLst>
                <a:path extrusionOk="0" h="2636" w="702">
                  <a:moveTo>
                    <a:pt x="634" y="0"/>
                  </a:moveTo>
                  <a:cubicBezTo>
                    <a:pt x="634" y="34"/>
                    <a:pt x="601" y="34"/>
                    <a:pt x="601" y="34"/>
                  </a:cubicBezTo>
                  <a:lnTo>
                    <a:pt x="601" y="67"/>
                  </a:lnTo>
                  <a:lnTo>
                    <a:pt x="1" y="2569"/>
                  </a:lnTo>
                  <a:lnTo>
                    <a:pt x="1" y="2602"/>
                  </a:lnTo>
                  <a:cubicBezTo>
                    <a:pt x="1" y="2635"/>
                    <a:pt x="1" y="2635"/>
                    <a:pt x="1" y="2635"/>
                  </a:cubicBezTo>
                  <a:lnTo>
                    <a:pt x="34" y="2635"/>
                  </a:lnTo>
                  <a:cubicBezTo>
                    <a:pt x="67" y="2635"/>
                    <a:pt x="67" y="2635"/>
                    <a:pt x="67" y="2602"/>
                  </a:cubicBezTo>
                  <a:lnTo>
                    <a:pt x="701" y="67"/>
                  </a:lnTo>
                  <a:cubicBezTo>
                    <a:pt x="701" y="67"/>
                    <a:pt x="701" y="67"/>
                    <a:pt x="701" y="34"/>
                  </a:cubicBezTo>
                  <a:cubicBezTo>
                    <a:pt x="701" y="0"/>
                    <a:pt x="701" y="0"/>
                    <a:pt x="7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6" name="Google Shape;1336;p34"/>
            <p:cNvSpPr/>
            <p:nvPr/>
          </p:nvSpPr>
          <p:spPr>
            <a:xfrm>
              <a:off x="2795500" y="2872775"/>
              <a:ext cx="21700" cy="53950"/>
            </a:xfrm>
            <a:custGeom>
              <a:rect b="b" l="l" r="r" t="t"/>
              <a:pathLst>
                <a:path extrusionOk="0" h="2158" w="868">
                  <a:moveTo>
                    <a:pt x="582" y="168"/>
                  </a:moveTo>
                  <a:cubicBezTo>
                    <a:pt x="612" y="168"/>
                    <a:pt x="640" y="176"/>
                    <a:pt x="668" y="190"/>
                  </a:cubicBezTo>
                  <a:cubicBezTo>
                    <a:pt x="701" y="256"/>
                    <a:pt x="734" y="356"/>
                    <a:pt x="734" y="423"/>
                  </a:cubicBezTo>
                  <a:cubicBezTo>
                    <a:pt x="734" y="557"/>
                    <a:pt x="701" y="657"/>
                    <a:pt x="668" y="757"/>
                  </a:cubicBezTo>
                  <a:cubicBezTo>
                    <a:pt x="601" y="857"/>
                    <a:pt x="534" y="923"/>
                    <a:pt x="434" y="990"/>
                  </a:cubicBezTo>
                  <a:lnTo>
                    <a:pt x="101" y="1190"/>
                  </a:lnTo>
                  <a:lnTo>
                    <a:pt x="101" y="423"/>
                  </a:lnTo>
                  <a:lnTo>
                    <a:pt x="434" y="223"/>
                  </a:lnTo>
                  <a:cubicBezTo>
                    <a:pt x="493" y="184"/>
                    <a:pt x="540" y="168"/>
                    <a:pt x="582" y="168"/>
                  </a:cubicBezTo>
                  <a:close/>
                  <a:moveTo>
                    <a:pt x="634" y="1"/>
                  </a:moveTo>
                  <a:cubicBezTo>
                    <a:pt x="579" y="1"/>
                    <a:pt x="512" y="17"/>
                    <a:pt x="434" y="56"/>
                  </a:cubicBezTo>
                  <a:lnTo>
                    <a:pt x="34" y="290"/>
                  </a:lnTo>
                  <a:cubicBezTo>
                    <a:pt x="1" y="323"/>
                    <a:pt x="1" y="356"/>
                    <a:pt x="1" y="390"/>
                  </a:cubicBezTo>
                  <a:lnTo>
                    <a:pt x="1" y="2124"/>
                  </a:lnTo>
                  <a:cubicBezTo>
                    <a:pt x="1" y="2124"/>
                    <a:pt x="1" y="2158"/>
                    <a:pt x="34" y="2158"/>
                  </a:cubicBezTo>
                  <a:lnTo>
                    <a:pt x="67" y="2124"/>
                  </a:lnTo>
                  <a:cubicBezTo>
                    <a:pt x="67" y="2124"/>
                    <a:pt x="101" y="2091"/>
                    <a:pt x="101" y="2058"/>
                  </a:cubicBezTo>
                  <a:lnTo>
                    <a:pt x="101" y="1357"/>
                  </a:lnTo>
                  <a:lnTo>
                    <a:pt x="434" y="1157"/>
                  </a:lnTo>
                  <a:cubicBezTo>
                    <a:pt x="568" y="1057"/>
                    <a:pt x="668" y="957"/>
                    <a:pt x="734" y="857"/>
                  </a:cubicBezTo>
                  <a:cubicBezTo>
                    <a:pt x="801" y="690"/>
                    <a:pt x="834" y="523"/>
                    <a:pt x="834" y="356"/>
                  </a:cubicBezTo>
                  <a:cubicBezTo>
                    <a:pt x="868" y="256"/>
                    <a:pt x="801" y="123"/>
                    <a:pt x="734" y="23"/>
                  </a:cubicBezTo>
                  <a:cubicBezTo>
                    <a:pt x="707" y="9"/>
                    <a:pt x="673"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7" name="Google Shape;1337;p34"/>
            <p:cNvSpPr/>
            <p:nvPr/>
          </p:nvSpPr>
          <p:spPr>
            <a:xfrm>
              <a:off x="2819675" y="2870750"/>
              <a:ext cx="20050" cy="39300"/>
            </a:xfrm>
            <a:custGeom>
              <a:rect b="b" l="l" r="r" t="t"/>
              <a:pathLst>
                <a:path extrusionOk="0" h="1572" w="802">
                  <a:moveTo>
                    <a:pt x="468" y="189"/>
                  </a:moveTo>
                  <a:cubicBezTo>
                    <a:pt x="479" y="189"/>
                    <a:pt x="490" y="193"/>
                    <a:pt x="501" y="204"/>
                  </a:cubicBezTo>
                  <a:cubicBezTo>
                    <a:pt x="535" y="204"/>
                    <a:pt x="568" y="204"/>
                    <a:pt x="601" y="237"/>
                  </a:cubicBezTo>
                  <a:cubicBezTo>
                    <a:pt x="635" y="271"/>
                    <a:pt x="635" y="304"/>
                    <a:pt x="668" y="371"/>
                  </a:cubicBezTo>
                  <a:cubicBezTo>
                    <a:pt x="668" y="404"/>
                    <a:pt x="668" y="471"/>
                    <a:pt x="668" y="537"/>
                  </a:cubicBezTo>
                  <a:lnTo>
                    <a:pt x="134" y="838"/>
                  </a:lnTo>
                  <a:cubicBezTo>
                    <a:pt x="134" y="771"/>
                    <a:pt x="134" y="704"/>
                    <a:pt x="134" y="638"/>
                  </a:cubicBezTo>
                  <a:cubicBezTo>
                    <a:pt x="168" y="571"/>
                    <a:pt x="168" y="537"/>
                    <a:pt x="201" y="471"/>
                  </a:cubicBezTo>
                  <a:cubicBezTo>
                    <a:pt x="234" y="404"/>
                    <a:pt x="234" y="371"/>
                    <a:pt x="268" y="304"/>
                  </a:cubicBezTo>
                  <a:cubicBezTo>
                    <a:pt x="301" y="271"/>
                    <a:pt x="368" y="237"/>
                    <a:pt x="401" y="204"/>
                  </a:cubicBezTo>
                  <a:cubicBezTo>
                    <a:pt x="423" y="204"/>
                    <a:pt x="446" y="189"/>
                    <a:pt x="468" y="189"/>
                  </a:cubicBezTo>
                  <a:close/>
                  <a:moveTo>
                    <a:pt x="529" y="1"/>
                  </a:moveTo>
                  <a:cubicBezTo>
                    <a:pt x="493" y="1"/>
                    <a:pt x="452" y="12"/>
                    <a:pt x="401" y="37"/>
                  </a:cubicBezTo>
                  <a:cubicBezTo>
                    <a:pt x="334" y="70"/>
                    <a:pt x="301" y="137"/>
                    <a:pt x="234" y="171"/>
                  </a:cubicBezTo>
                  <a:cubicBezTo>
                    <a:pt x="201" y="237"/>
                    <a:pt x="168" y="304"/>
                    <a:pt x="134" y="371"/>
                  </a:cubicBezTo>
                  <a:cubicBezTo>
                    <a:pt x="101" y="437"/>
                    <a:pt x="68" y="537"/>
                    <a:pt x="68" y="604"/>
                  </a:cubicBezTo>
                  <a:cubicBezTo>
                    <a:pt x="34" y="704"/>
                    <a:pt x="34" y="771"/>
                    <a:pt x="34" y="871"/>
                  </a:cubicBezTo>
                  <a:cubicBezTo>
                    <a:pt x="1" y="938"/>
                    <a:pt x="1" y="971"/>
                    <a:pt x="1" y="1038"/>
                  </a:cubicBezTo>
                  <a:cubicBezTo>
                    <a:pt x="1" y="1071"/>
                    <a:pt x="1" y="1105"/>
                    <a:pt x="1" y="1138"/>
                  </a:cubicBezTo>
                  <a:cubicBezTo>
                    <a:pt x="1" y="1205"/>
                    <a:pt x="1" y="1271"/>
                    <a:pt x="34" y="1371"/>
                  </a:cubicBezTo>
                  <a:cubicBezTo>
                    <a:pt x="34" y="1405"/>
                    <a:pt x="68" y="1471"/>
                    <a:pt x="101" y="1505"/>
                  </a:cubicBezTo>
                  <a:cubicBezTo>
                    <a:pt x="134" y="1538"/>
                    <a:pt x="168" y="1572"/>
                    <a:pt x="234" y="1572"/>
                  </a:cubicBezTo>
                  <a:cubicBezTo>
                    <a:pt x="268" y="1572"/>
                    <a:pt x="334" y="1538"/>
                    <a:pt x="368" y="1538"/>
                  </a:cubicBezTo>
                  <a:cubicBezTo>
                    <a:pt x="435" y="1505"/>
                    <a:pt x="468" y="1438"/>
                    <a:pt x="535" y="1405"/>
                  </a:cubicBezTo>
                  <a:cubicBezTo>
                    <a:pt x="568" y="1371"/>
                    <a:pt x="601" y="1305"/>
                    <a:pt x="635" y="1271"/>
                  </a:cubicBezTo>
                  <a:cubicBezTo>
                    <a:pt x="668" y="1205"/>
                    <a:pt x="668" y="1171"/>
                    <a:pt x="701" y="1105"/>
                  </a:cubicBezTo>
                  <a:cubicBezTo>
                    <a:pt x="701" y="1071"/>
                    <a:pt x="735" y="1038"/>
                    <a:pt x="735" y="1004"/>
                  </a:cubicBezTo>
                  <a:lnTo>
                    <a:pt x="735" y="971"/>
                  </a:lnTo>
                  <a:lnTo>
                    <a:pt x="668" y="971"/>
                  </a:lnTo>
                  <a:cubicBezTo>
                    <a:pt x="635" y="971"/>
                    <a:pt x="635" y="1004"/>
                    <a:pt x="635" y="1038"/>
                  </a:cubicBezTo>
                  <a:lnTo>
                    <a:pt x="601" y="1071"/>
                  </a:lnTo>
                  <a:lnTo>
                    <a:pt x="568" y="1171"/>
                  </a:lnTo>
                  <a:lnTo>
                    <a:pt x="501" y="1238"/>
                  </a:lnTo>
                  <a:cubicBezTo>
                    <a:pt x="468" y="1271"/>
                    <a:pt x="435" y="1305"/>
                    <a:pt x="401" y="1338"/>
                  </a:cubicBezTo>
                  <a:cubicBezTo>
                    <a:pt x="368" y="1371"/>
                    <a:pt x="301" y="1371"/>
                    <a:pt x="268" y="1371"/>
                  </a:cubicBezTo>
                  <a:cubicBezTo>
                    <a:pt x="234" y="1338"/>
                    <a:pt x="201" y="1338"/>
                    <a:pt x="201" y="1305"/>
                  </a:cubicBezTo>
                  <a:cubicBezTo>
                    <a:pt x="168" y="1271"/>
                    <a:pt x="134" y="1238"/>
                    <a:pt x="134" y="1171"/>
                  </a:cubicBezTo>
                  <a:cubicBezTo>
                    <a:pt x="134" y="1138"/>
                    <a:pt x="134" y="1071"/>
                    <a:pt x="134" y="1038"/>
                  </a:cubicBezTo>
                  <a:lnTo>
                    <a:pt x="134" y="1004"/>
                  </a:lnTo>
                  <a:lnTo>
                    <a:pt x="735" y="638"/>
                  </a:lnTo>
                  <a:cubicBezTo>
                    <a:pt x="768" y="638"/>
                    <a:pt x="768" y="604"/>
                    <a:pt x="768" y="604"/>
                  </a:cubicBezTo>
                  <a:cubicBezTo>
                    <a:pt x="768" y="571"/>
                    <a:pt x="768" y="571"/>
                    <a:pt x="768" y="571"/>
                  </a:cubicBezTo>
                  <a:lnTo>
                    <a:pt x="768" y="504"/>
                  </a:lnTo>
                  <a:cubicBezTo>
                    <a:pt x="801" y="371"/>
                    <a:pt x="768" y="204"/>
                    <a:pt x="668" y="70"/>
                  </a:cubicBezTo>
                  <a:cubicBezTo>
                    <a:pt x="627" y="29"/>
                    <a:pt x="586" y="1"/>
                    <a:pt x="5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8" name="Google Shape;1338;p34"/>
            <p:cNvSpPr/>
            <p:nvPr/>
          </p:nvSpPr>
          <p:spPr>
            <a:xfrm>
              <a:off x="2844700" y="2858325"/>
              <a:ext cx="10875" cy="39550"/>
            </a:xfrm>
            <a:custGeom>
              <a:rect b="b" l="l" r="r" t="t"/>
              <a:pathLst>
                <a:path extrusionOk="0" h="1582" w="435">
                  <a:moveTo>
                    <a:pt x="401" y="0"/>
                  </a:moveTo>
                  <a:lnTo>
                    <a:pt x="334" y="34"/>
                  </a:lnTo>
                  <a:cubicBezTo>
                    <a:pt x="201" y="100"/>
                    <a:pt x="134" y="234"/>
                    <a:pt x="101" y="367"/>
                  </a:cubicBezTo>
                  <a:lnTo>
                    <a:pt x="101" y="234"/>
                  </a:lnTo>
                  <a:cubicBezTo>
                    <a:pt x="101" y="234"/>
                    <a:pt x="101" y="201"/>
                    <a:pt x="101" y="201"/>
                  </a:cubicBezTo>
                  <a:lnTo>
                    <a:pt x="34" y="201"/>
                  </a:lnTo>
                  <a:cubicBezTo>
                    <a:pt x="34" y="201"/>
                    <a:pt x="1" y="234"/>
                    <a:pt x="1" y="234"/>
                  </a:cubicBezTo>
                  <a:cubicBezTo>
                    <a:pt x="1" y="234"/>
                    <a:pt x="1" y="267"/>
                    <a:pt x="1" y="301"/>
                  </a:cubicBezTo>
                  <a:lnTo>
                    <a:pt x="1" y="1535"/>
                  </a:lnTo>
                  <a:cubicBezTo>
                    <a:pt x="1" y="1558"/>
                    <a:pt x="17" y="1582"/>
                    <a:pt x="27" y="1582"/>
                  </a:cubicBezTo>
                  <a:cubicBezTo>
                    <a:pt x="31" y="1582"/>
                    <a:pt x="34" y="1578"/>
                    <a:pt x="34" y="1568"/>
                  </a:cubicBezTo>
                  <a:lnTo>
                    <a:pt x="67" y="1568"/>
                  </a:lnTo>
                  <a:cubicBezTo>
                    <a:pt x="101" y="1568"/>
                    <a:pt x="101" y="1568"/>
                    <a:pt x="101" y="1535"/>
                  </a:cubicBezTo>
                  <a:cubicBezTo>
                    <a:pt x="101" y="1535"/>
                    <a:pt x="101" y="1501"/>
                    <a:pt x="101" y="1501"/>
                  </a:cubicBezTo>
                  <a:lnTo>
                    <a:pt x="101" y="668"/>
                  </a:lnTo>
                  <a:cubicBezTo>
                    <a:pt x="101" y="567"/>
                    <a:pt x="134" y="467"/>
                    <a:pt x="167" y="367"/>
                  </a:cubicBezTo>
                  <a:cubicBezTo>
                    <a:pt x="201" y="301"/>
                    <a:pt x="267" y="234"/>
                    <a:pt x="334" y="201"/>
                  </a:cubicBezTo>
                  <a:lnTo>
                    <a:pt x="401" y="134"/>
                  </a:lnTo>
                  <a:cubicBezTo>
                    <a:pt x="434" y="134"/>
                    <a:pt x="434" y="100"/>
                    <a:pt x="434" y="67"/>
                  </a:cubicBezTo>
                  <a:lnTo>
                    <a:pt x="434" y="34"/>
                  </a:lnTo>
                  <a:cubicBezTo>
                    <a:pt x="434" y="0"/>
                    <a:pt x="434"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39" name="Google Shape;1339;p34"/>
            <p:cNvSpPr/>
            <p:nvPr/>
          </p:nvSpPr>
          <p:spPr>
            <a:xfrm>
              <a:off x="2857200" y="2834150"/>
              <a:ext cx="14225" cy="54225"/>
            </a:xfrm>
            <a:custGeom>
              <a:rect b="b" l="l" r="r" t="t"/>
              <a:pathLst>
                <a:path extrusionOk="0" h="2169" w="569">
                  <a:moveTo>
                    <a:pt x="535" y="0"/>
                  </a:moveTo>
                  <a:lnTo>
                    <a:pt x="435" y="67"/>
                  </a:lnTo>
                  <a:cubicBezTo>
                    <a:pt x="401" y="100"/>
                    <a:pt x="335" y="133"/>
                    <a:pt x="301" y="167"/>
                  </a:cubicBezTo>
                  <a:cubicBezTo>
                    <a:pt x="268" y="234"/>
                    <a:pt x="234" y="267"/>
                    <a:pt x="234" y="300"/>
                  </a:cubicBezTo>
                  <a:cubicBezTo>
                    <a:pt x="201" y="367"/>
                    <a:pt x="201" y="434"/>
                    <a:pt x="201" y="467"/>
                  </a:cubicBezTo>
                  <a:lnTo>
                    <a:pt x="201" y="634"/>
                  </a:lnTo>
                  <a:lnTo>
                    <a:pt x="201" y="801"/>
                  </a:lnTo>
                  <a:lnTo>
                    <a:pt x="34" y="901"/>
                  </a:lnTo>
                  <a:cubicBezTo>
                    <a:pt x="1" y="901"/>
                    <a:pt x="1" y="934"/>
                    <a:pt x="1" y="967"/>
                  </a:cubicBezTo>
                  <a:lnTo>
                    <a:pt x="1" y="1001"/>
                  </a:lnTo>
                  <a:cubicBezTo>
                    <a:pt x="1" y="1024"/>
                    <a:pt x="1" y="1048"/>
                    <a:pt x="13" y="1048"/>
                  </a:cubicBezTo>
                  <a:cubicBezTo>
                    <a:pt x="18" y="1048"/>
                    <a:pt x="25" y="1044"/>
                    <a:pt x="34" y="1034"/>
                  </a:cubicBezTo>
                  <a:lnTo>
                    <a:pt x="201" y="967"/>
                  </a:lnTo>
                  <a:lnTo>
                    <a:pt x="201" y="2102"/>
                  </a:lnTo>
                  <a:cubicBezTo>
                    <a:pt x="201" y="2135"/>
                    <a:pt x="201" y="2168"/>
                    <a:pt x="234" y="2168"/>
                  </a:cubicBezTo>
                  <a:lnTo>
                    <a:pt x="268" y="2168"/>
                  </a:lnTo>
                  <a:cubicBezTo>
                    <a:pt x="268" y="2135"/>
                    <a:pt x="301" y="2102"/>
                    <a:pt x="301" y="2068"/>
                  </a:cubicBezTo>
                  <a:lnTo>
                    <a:pt x="301" y="901"/>
                  </a:lnTo>
                  <a:lnTo>
                    <a:pt x="501" y="767"/>
                  </a:lnTo>
                  <a:cubicBezTo>
                    <a:pt x="535" y="734"/>
                    <a:pt x="568" y="701"/>
                    <a:pt x="568" y="667"/>
                  </a:cubicBezTo>
                  <a:lnTo>
                    <a:pt x="568" y="634"/>
                  </a:lnTo>
                  <a:cubicBezTo>
                    <a:pt x="568" y="634"/>
                    <a:pt x="535" y="600"/>
                    <a:pt x="501" y="600"/>
                  </a:cubicBezTo>
                  <a:lnTo>
                    <a:pt x="301" y="734"/>
                  </a:lnTo>
                  <a:lnTo>
                    <a:pt x="268" y="600"/>
                  </a:lnTo>
                  <a:cubicBezTo>
                    <a:pt x="268" y="534"/>
                    <a:pt x="301" y="434"/>
                    <a:pt x="301" y="367"/>
                  </a:cubicBezTo>
                  <a:cubicBezTo>
                    <a:pt x="335" y="300"/>
                    <a:pt x="368" y="267"/>
                    <a:pt x="435" y="234"/>
                  </a:cubicBezTo>
                  <a:lnTo>
                    <a:pt x="535" y="167"/>
                  </a:lnTo>
                  <a:cubicBezTo>
                    <a:pt x="535" y="133"/>
                    <a:pt x="568" y="133"/>
                    <a:pt x="568" y="100"/>
                  </a:cubicBezTo>
                  <a:lnTo>
                    <a:pt x="568" y="67"/>
                  </a:lnTo>
                  <a:cubicBezTo>
                    <a:pt x="568" y="33"/>
                    <a:pt x="535" y="0"/>
                    <a:pt x="5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0" name="Google Shape;1340;p34"/>
            <p:cNvSpPr/>
            <p:nvPr/>
          </p:nvSpPr>
          <p:spPr>
            <a:xfrm>
              <a:off x="2873900" y="2839975"/>
              <a:ext cx="19200" cy="38375"/>
            </a:xfrm>
            <a:custGeom>
              <a:rect b="b" l="l" r="r" t="t"/>
              <a:pathLst>
                <a:path extrusionOk="0" h="1535" w="768">
                  <a:moveTo>
                    <a:pt x="467" y="176"/>
                  </a:moveTo>
                  <a:cubicBezTo>
                    <a:pt x="500" y="176"/>
                    <a:pt x="534" y="184"/>
                    <a:pt x="567" y="201"/>
                  </a:cubicBezTo>
                  <a:cubicBezTo>
                    <a:pt x="634" y="301"/>
                    <a:pt x="667" y="401"/>
                    <a:pt x="634" y="501"/>
                  </a:cubicBezTo>
                  <a:lnTo>
                    <a:pt x="634" y="601"/>
                  </a:lnTo>
                  <a:lnTo>
                    <a:pt x="634" y="701"/>
                  </a:lnTo>
                  <a:cubicBezTo>
                    <a:pt x="634" y="834"/>
                    <a:pt x="634" y="968"/>
                    <a:pt x="567" y="1101"/>
                  </a:cubicBezTo>
                  <a:cubicBezTo>
                    <a:pt x="534" y="1168"/>
                    <a:pt x="467" y="1268"/>
                    <a:pt x="367" y="1335"/>
                  </a:cubicBezTo>
                  <a:cubicBezTo>
                    <a:pt x="334" y="1351"/>
                    <a:pt x="300" y="1360"/>
                    <a:pt x="267" y="1360"/>
                  </a:cubicBezTo>
                  <a:cubicBezTo>
                    <a:pt x="234" y="1360"/>
                    <a:pt x="200" y="1351"/>
                    <a:pt x="167" y="1335"/>
                  </a:cubicBezTo>
                  <a:cubicBezTo>
                    <a:pt x="100" y="1235"/>
                    <a:pt x="67" y="1135"/>
                    <a:pt x="100" y="1035"/>
                  </a:cubicBezTo>
                  <a:cubicBezTo>
                    <a:pt x="100" y="1001"/>
                    <a:pt x="100" y="968"/>
                    <a:pt x="100" y="935"/>
                  </a:cubicBezTo>
                  <a:cubicBezTo>
                    <a:pt x="100" y="901"/>
                    <a:pt x="100" y="868"/>
                    <a:pt x="100" y="834"/>
                  </a:cubicBezTo>
                  <a:cubicBezTo>
                    <a:pt x="100" y="701"/>
                    <a:pt x="134" y="568"/>
                    <a:pt x="167" y="434"/>
                  </a:cubicBezTo>
                  <a:cubicBezTo>
                    <a:pt x="200" y="334"/>
                    <a:pt x="300" y="267"/>
                    <a:pt x="367" y="201"/>
                  </a:cubicBezTo>
                  <a:cubicBezTo>
                    <a:pt x="400" y="184"/>
                    <a:pt x="434" y="176"/>
                    <a:pt x="467" y="176"/>
                  </a:cubicBezTo>
                  <a:close/>
                  <a:moveTo>
                    <a:pt x="534" y="1"/>
                  </a:moveTo>
                  <a:cubicBezTo>
                    <a:pt x="467" y="1"/>
                    <a:pt x="434" y="1"/>
                    <a:pt x="367" y="34"/>
                  </a:cubicBezTo>
                  <a:cubicBezTo>
                    <a:pt x="300" y="67"/>
                    <a:pt x="234" y="101"/>
                    <a:pt x="200" y="167"/>
                  </a:cubicBezTo>
                  <a:cubicBezTo>
                    <a:pt x="167" y="234"/>
                    <a:pt x="100" y="301"/>
                    <a:pt x="100" y="367"/>
                  </a:cubicBezTo>
                  <a:cubicBezTo>
                    <a:pt x="67" y="468"/>
                    <a:pt x="33" y="534"/>
                    <a:pt x="33" y="601"/>
                  </a:cubicBezTo>
                  <a:cubicBezTo>
                    <a:pt x="0" y="701"/>
                    <a:pt x="0" y="768"/>
                    <a:pt x="0" y="868"/>
                  </a:cubicBezTo>
                  <a:lnTo>
                    <a:pt x="0" y="1101"/>
                  </a:lnTo>
                  <a:cubicBezTo>
                    <a:pt x="0" y="1168"/>
                    <a:pt x="0" y="1235"/>
                    <a:pt x="33" y="1301"/>
                  </a:cubicBezTo>
                  <a:cubicBezTo>
                    <a:pt x="33" y="1368"/>
                    <a:pt x="67" y="1402"/>
                    <a:pt x="100" y="1468"/>
                  </a:cubicBezTo>
                  <a:cubicBezTo>
                    <a:pt x="134" y="1502"/>
                    <a:pt x="167" y="1502"/>
                    <a:pt x="200" y="1535"/>
                  </a:cubicBezTo>
                  <a:cubicBezTo>
                    <a:pt x="267" y="1535"/>
                    <a:pt x="334" y="1502"/>
                    <a:pt x="367" y="1468"/>
                  </a:cubicBezTo>
                  <a:cubicBezTo>
                    <a:pt x="434" y="1435"/>
                    <a:pt x="500" y="1402"/>
                    <a:pt x="534" y="1335"/>
                  </a:cubicBezTo>
                  <a:cubicBezTo>
                    <a:pt x="567" y="1268"/>
                    <a:pt x="634" y="1201"/>
                    <a:pt x="634" y="1135"/>
                  </a:cubicBezTo>
                  <a:cubicBezTo>
                    <a:pt x="667" y="1068"/>
                    <a:pt x="701" y="968"/>
                    <a:pt x="734" y="901"/>
                  </a:cubicBezTo>
                  <a:cubicBezTo>
                    <a:pt x="734" y="834"/>
                    <a:pt x="734" y="734"/>
                    <a:pt x="734" y="634"/>
                  </a:cubicBezTo>
                  <a:lnTo>
                    <a:pt x="734" y="601"/>
                  </a:lnTo>
                  <a:cubicBezTo>
                    <a:pt x="767" y="568"/>
                    <a:pt x="767" y="501"/>
                    <a:pt x="734" y="468"/>
                  </a:cubicBezTo>
                  <a:lnTo>
                    <a:pt x="734" y="434"/>
                  </a:lnTo>
                  <a:cubicBezTo>
                    <a:pt x="734" y="367"/>
                    <a:pt x="734" y="267"/>
                    <a:pt x="734" y="201"/>
                  </a:cubicBezTo>
                  <a:cubicBezTo>
                    <a:pt x="701" y="134"/>
                    <a:pt x="701" y="101"/>
                    <a:pt x="634" y="67"/>
                  </a:cubicBezTo>
                  <a:cubicBezTo>
                    <a:pt x="634" y="34"/>
                    <a:pt x="5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1" name="Google Shape;1341;p34"/>
            <p:cNvSpPr/>
            <p:nvPr/>
          </p:nvSpPr>
          <p:spPr>
            <a:xfrm>
              <a:off x="2898900" y="2826625"/>
              <a:ext cx="10875" cy="40050"/>
            </a:xfrm>
            <a:custGeom>
              <a:rect b="b" l="l" r="r" t="t"/>
              <a:pathLst>
                <a:path extrusionOk="0" h="1602" w="435">
                  <a:moveTo>
                    <a:pt x="401" y="1"/>
                  </a:moveTo>
                  <a:lnTo>
                    <a:pt x="334" y="68"/>
                  </a:lnTo>
                  <a:cubicBezTo>
                    <a:pt x="201" y="134"/>
                    <a:pt x="101" y="234"/>
                    <a:pt x="101" y="401"/>
                  </a:cubicBezTo>
                  <a:lnTo>
                    <a:pt x="101" y="268"/>
                  </a:lnTo>
                  <a:cubicBezTo>
                    <a:pt x="101" y="268"/>
                    <a:pt x="101" y="234"/>
                    <a:pt x="101" y="234"/>
                  </a:cubicBezTo>
                  <a:lnTo>
                    <a:pt x="34" y="234"/>
                  </a:lnTo>
                  <a:cubicBezTo>
                    <a:pt x="1" y="234"/>
                    <a:pt x="1" y="268"/>
                    <a:pt x="1" y="268"/>
                  </a:cubicBezTo>
                  <a:cubicBezTo>
                    <a:pt x="1" y="268"/>
                    <a:pt x="1" y="301"/>
                    <a:pt x="1" y="301"/>
                  </a:cubicBezTo>
                  <a:lnTo>
                    <a:pt x="1" y="1569"/>
                  </a:lnTo>
                  <a:cubicBezTo>
                    <a:pt x="1" y="1602"/>
                    <a:pt x="1" y="1602"/>
                    <a:pt x="34" y="1602"/>
                  </a:cubicBezTo>
                  <a:lnTo>
                    <a:pt x="68" y="1602"/>
                  </a:lnTo>
                  <a:cubicBezTo>
                    <a:pt x="68" y="1602"/>
                    <a:pt x="101" y="1569"/>
                    <a:pt x="101" y="1569"/>
                  </a:cubicBezTo>
                  <a:cubicBezTo>
                    <a:pt x="101" y="1569"/>
                    <a:pt x="101" y="1535"/>
                    <a:pt x="101" y="1535"/>
                  </a:cubicBezTo>
                  <a:lnTo>
                    <a:pt x="101" y="701"/>
                  </a:lnTo>
                  <a:cubicBezTo>
                    <a:pt x="101" y="601"/>
                    <a:pt x="101" y="501"/>
                    <a:pt x="168" y="401"/>
                  </a:cubicBezTo>
                  <a:cubicBezTo>
                    <a:pt x="201" y="334"/>
                    <a:pt x="234" y="268"/>
                    <a:pt x="334" y="201"/>
                  </a:cubicBezTo>
                  <a:lnTo>
                    <a:pt x="401" y="168"/>
                  </a:lnTo>
                  <a:cubicBezTo>
                    <a:pt x="401" y="134"/>
                    <a:pt x="434" y="134"/>
                    <a:pt x="434" y="101"/>
                  </a:cubicBezTo>
                  <a:lnTo>
                    <a:pt x="434" y="68"/>
                  </a:lnTo>
                  <a:cubicBezTo>
                    <a:pt x="434" y="34"/>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2" name="Google Shape;1342;p34"/>
            <p:cNvSpPr/>
            <p:nvPr/>
          </p:nvSpPr>
          <p:spPr>
            <a:xfrm>
              <a:off x="2914750" y="2809125"/>
              <a:ext cx="30050" cy="47550"/>
            </a:xfrm>
            <a:custGeom>
              <a:rect b="b" l="l" r="r" t="t"/>
              <a:pathLst>
                <a:path extrusionOk="0" h="1902" w="1202">
                  <a:moveTo>
                    <a:pt x="1001" y="0"/>
                  </a:moveTo>
                  <a:cubicBezTo>
                    <a:pt x="968" y="0"/>
                    <a:pt x="901" y="34"/>
                    <a:pt x="868" y="34"/>
                  </a:cubicBezTo>
                  <a:cubicBezTo>
                    <a:pt x="801" y="100"/>
                    <a:pt x="734" y="134"/>
                    <a:pt x="701" y="234"/>
                  </a:cubicBezTo>
                  <a:cubicBezTo>
                    <a:pt x="634" y="301"/>
                    <a:pt x="601" y="367"/>
                    <a:pt x="568" y="467"/>
                  </a:cubicBezTo>
                  <a:cubicBezTo>
                    <a:pt x="568" y="401"/>
                    <a:pt x="534" y="367"/>
                    <a:pt x="468" y="334"/>
                  </a:cubicBezTo>
                  <a:cubicBezTo>
                    <a:pt x="401" y="334"/>
                    <a:pt x="334" y="334"/>
                    <a:pt x="301" y="367"/>
                  </a:cubicBezTo>
                  <a:cubicBezTo>
                    <a:pt x="234" y="401"/>
                    <a:pt x="201" y="467"/>
                    <a:pt x="167" y="501"/>
                  </a:cubicBezTo>
                  <a:cubicBezTo>
                    <a:pt x="134" y="534"/>
                    <a:pt x="109" y="567"/>
                    <a:pt x="92" y="601"/>
                  </a:cubicBezTo>
                  <a:lnTo>
                    <a:pt x="101" y="567"/>
                  </a:lnTo>
                  <a:cubicBezTo>
                    <a:pt x="101" y="534"/>
                    <a:pt x="101" y="534"/>
                    <a:pt x="67" y="534"/>
                  </a:cubicBezTo>
                  <a:lnTo>
                    <a:pt x="34" y="534"/>
                  </a:lnTo>
                  <a:cubicBezTo>
                    <a:pt x="1" y="567"/>
                    <a:pt x="1" y="601"/>
                    <a:pt x="1" y="634"/>
                  </a:cubicBezTo>
                  <a:lnTo>
                    <a:pt x="1" y="1868"/>
                  </a:lnTo>
                  <a:cubicBezTo>
                    <a:pt x="1" y="1902"/>
                    <a:pt x="34" y="1902"/>
                    <a:pt x="34" y="1902"/>
                  </a:cubicBezTo>
                  <a:lnTo>
                    <a:pt x="67" y="1902"/>
                  </a:lnTo>
                  <a:cubicBezTo>
                    <a:pt x="101" y="1902"/>
                    <a:pt x="101" y="1868"/>
                    <a:pt x="101" y="1835"/>
                  </a:cubicBezTo>
                  <a:lnTo>
                    <a:pt x="101" y="1068"/>
                  </a:lnTo>
                  <a:cubicBezTo>
                    <a:pt x="101" y="1001"/>
                    <a:pt x="101" y="934"/>
                    <a:pt x="101" y="868"/>
                  </a:cubicBezTo>
                  <a:cubicBezTo>
                    <a:pt x="134" y="801"/>
                    <a:pt x="134" y="734"/>
                    <a:pt x="167" y="701"/>
                  </a:cubicBezTo>
                  <a:cubicBezTo>
                    <a:pt x="201" y="634"/>
                    <a:pt x="201" y="601"/>
                    <a:pt x="234" y="567"/>
                  </a:cubicBezTo>
                  <a:cubicBezTo>
                    <a:pt x="267" y="534"/>
                    <a:pt x="301" y="534"/>
                    <a:pt x="334" y="501"/>
                  </a:cubicBezTo>
                  <a:cubicBezTo>
                    <a:pt x="334" y="501"/>
                    <a:pt x="368" y="467"/>
                    <a:pt x="401" y="467"/>
                  </a:cubicBezTo>
                  <a:cubicBezTo>
                    <a:pt x="434" y="467"/>
                    <a:pt x="468" y="501"/>
                    <a:pt x="501" y="501"/>
                  </a:cubicBezTo>
                  <a:cubicBezTo>
                    <a:pt x="501" y="534"/>
                    <a:pt x="534" y="567"/>
                    <a:pt x="534" y="601"/>
                  </a:cubicBezTo>
                  <a:cubicBezTo>
                    <a:pt x="568" y="667"/>
                    <a:pt x="568" y="734"/>
                    <a:pt x="568" y="834"/>
                  </a:cubicBezTo>
                  <a:lnTo>
                    <a:pt x="568" y="1568"/>
                  </a:lnTo>
                  <a:cubicBezTo>
                    <a:pt x="568" y="1601"/>
                    <a:pt x="568" y="1601"/>
                    <a:pt x="601" y="1601"/>
                  </a:cubicBezTo>
                  <a:lnTo>
                    <a:pt x="634" y="1601"/>
                  </a:lnTo>
                  <a:cubicBezTo>
                    <a:pt x="634" y="1568"/>
                    <a:pt x="668" y="1535"/>
                    <a:pt x="668" y="1501"/>
                  </a:cubicBezTo>
                  <a:lnTo>
                    <a:pt x="668" y="768"/>
                  </a:lnTo>
                  <a:cubicBezTo>
                    <a:pt x="668" y="701"/>
                    <a:pt x="668" y="634"/>
                    <a:pt x="668" y="534"/>
                  </a:cubicBezTo>
                  <a:cubicBezTo>
                    <a:pt x="668" y="501"/>
                    <a:pt x="701" y="434"/>
                    <a:pt x="701" y="367"/>
                  </a:cubicBezTo>
                  <a:cubicBezTo>
                    <a:pt x="734" y="334"/>
                    <a:pt x="768" y="301"/>
                    <a:pt x="801" y="267"/>
                  </a:cubicBezTo>
                  <a:cubicBezTo>
                    <a:pt x="801" y="234"/>
                    <a:pt x="835" y="200"/>
                    <a:pt x="868" y="200"/>
                  </a:cubicBezTo>
                  <a:cubicBezTo>
                    <a:pt x="901" y="167"/>
                    <a:pt x="935" y="167"/>
                    <a:pt x="968" y="167"/>
                  </a:cubicBezTo>
                  <a:cubicBezTo>
                    <a:pt x="968" y="167"/>
                    <a:pt x="1001" y="167"/>
                    <a:pt x="1035" y="200"/>
                  </a:cubicBezTo>
                  <a:cubicBezTo>
                    <a:pt x="1068" y="234"/>
                    <a:pt x="1068" y="267"/>
                    <a:pt x="1101" y="301"/>
                  </a:cubicBezTo>
                  <a:cubicBezTo>
                    <a:pt x="1101" y="367"/>
                    <a:pt x="1101" y="434"/>
                    <a:pt x="1101" y="501"/>
                  </a:cubicBezTo>
                  <a:lnTo>
                    <a:pt x="1101" y="1235"/>
                  </a:lnTo>
                  <a:cubicBezTo>
                    <a:pt x="1101" y="1301"/>
                    <a:pt x="1101" y="1301"/>
                    <a:pt x="1135" y="1301"/>
                  </a:cubicBezTo>
                  <a:lnTo>
                    <a:pt x="1168" y="1301"/>
                  </a:lnTo>
                  <a:cubicBezTo>
                    <a:pt x="1168" y="1268"/>
                    <a:pt x="1201" y="1235"/>
                    <a:pt x="1201" y="1201"/>
                  </a:cubicBezTo>
                  <a:lnTo>
                    <a:pt x="1201" y="434"/>
                  </a:lnTo>
                  <a:cubicBezTo>
                    <a:pt x="1201" y="367"/>
                    <a:pt x="1168" y="267"/>
                    <a:pt x="1168" y="200"/>
                  </a:cubicBezTo>
                  <a:cubicBezTo>
                    <a:pt x="1168" y="134"/>
                    <a:pt x="1135" y="100"/>
                    <a:pt x="1101" y="67"/>
                  </a:cubicBezTo>
                  <a:cubicBezTo>
                    <a:pt x="1068" y="34"/>
                    <a:pt x="1035"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3" name="Google Shape;1343;p34"/>
            <p:cNvSpPr/>
            <p:nvPr/>
          </p:nvSpPr>
          <p:spPr>
            <a:xfrm>
              <a:off x="2949775" y="2795775"/>
              <a:ext cx="17550" cy="39225"/>
            </a:xfrm>
            <a:custGeom>
              <a:rect b="b" l="l" r="r" t="t"/>
              <a:pathLst>
                <a:path extrusionOk="0" h="1569" w="702">
                  <a:moveTo>
                    <a:pt x="601" y="634"/>
                  </a:moveTo>
                  <a:lnTo>
                    <a:pt x="601" y="701"/>
                  </a:lnTo>
                  <a:cubicBezTo>
                    <a:pt x="601" y="801"/>
                    <a:pt x="601" y="868"/>
                    <a:pt x="568" y="935"/>
                  </a:cubicBezTo>
                  <a:cubicBezTo>
                    <a:pt x="568" y="1001"/>
                    <a:pt x="534" y="1068"/>
                    <a:pt x="534" y="1135"/>
                  </a:cubicBezTo>
                  <a:cubicBezTo>
                    <a:pt x="501" y="1168"/>
                    <a:pt x="468" y="1235"/>
                    <a:pt x="434" y="1268"/>
                  </a:cubicBezTo>
                  <a:cubicBezTo>
                    <a:pt x="401" y="1302"/>
                    <a:pt x="368" y="1335"/>
                    <a:pt x="334" y="1368"/>
                  </a:cubicBezTo>
                  <a:cubicBezTo>
                    <a:pt x="301" y="1368"/>
                    <a:pt x="267" y="1368"/>
                    <a:pt x="234" y="1402"/>
                  </a:cubicBezTo>
                  <a:lnTo>
                    <a:pt x="167" y="1402"/>
                  </a:lnTo>
                  <a:cubicBezTo>
                    <a:pt x="134" y="1368"/>
                    <a:pt x="134" y="1368"/>
                    <a:pt x="134" y="1335"/>
                  </a:cubicBezTo>
                  <a:cubicBezTo>
                    <a:pt x="101" y="1302"/>
                    <a:pt x="101" y="1268"/>
                    <a:pt x="101" y="1235"/>
                  </a:cubicBezTo>
                  <a:cubicBezTo>
                    <a:pt x="134" y="1068"/>
                    <a:pt x="234" y="901"/>
                    <a:pt x="368" y="801"/>
                  </a:cubicBezTo>
                  <a:lnTo>
                    <a:pt x="601" y="634"/>
                  </a:lnTo>
                  <a:close/>
                  <a:moveTo>
                    <a:pt x="568" y="1"/>
                  </a:moveTo>
                  <a:cubicBezTo>
                    <a:pt x="501" y="1"/>
                    <a:pt x="434" y="1"/>
                    <a:pt x="401" y="34"/>
                  </a:cubicBezTo>
                  <a:cubicBezTo>
                    <a:pt x="334" y="67"/>
                    <a:pt x="267" y="134"/>
                    <a:pt x="234" y="167"/>
                  </a:cubicBezTo>
                  <a:cubicBezTo>
                    <a:pt x="201" y="201"/>
                    <a:pt x="167" y="267"/>
                    <a:pt x="134" y="334"/>
                  </a:cubicBezTo>
                  <a:cubicBezTo>
                    <a:pt x="101" y="367"/>
                    <a:pt x="101" y="401"/>
                    <a:pt x="67" y="468"/>
                  </a:cubicBezTo>
                  <a:cubicBezTo>
                    <a:pt x="67" y="501"/>
                    <a:pt x="67" y="534"/>
                    <a:pt x="67" y="568"/>
                  </a:cubicBezTo>
                  <a:cubicBezTo>
                    <a:pt x="67" y="568"/>
                    <a:pt x="67" y="601"/>
                    <a:pt x="67" y="601"/>
                  </a:cubicBezTo>
                  <a:lnTo>
                    <a:pt x="134" y="601"/>
                  </a:lnTo>
                  <a:cubicBezTo>
                    <a:pt x="134" y="601"/>
                    <a:pt x="134" y="568"/>
                    <a:pt x="167" y="568"/>
                  </a:cubicBezTo>
                  <a:cubicBezTo>
                    <a:pt x="167" y="568"/>
                    <a:pt x="167" y="534"/>
                    <a:pt x="167" y="534"/>
                  </a:cubicBezTo>
                  <a:cubicBezTo>
                    <a:pt x="167" y="468"/>
                    <a:pt x="201" y="401"/>
                    <a:pt x="234" y="367"/>
                  </a:cubicBezTo>
                  <a:cubicBezTo>
                    <a:pt x="267" y="301"/>
                    <a:pt x="301" y="234"/>
                    <a:pt x="368" y="201"/>
                  </a:cubicBezTo>
                  <a:cubicBezTo>
                    <a:pt x="418" y="184"/>
                    <a:pt x="451" y="176"/>
                    <a:pt x="476" y="176"/>
                  </a:cubicBezTo>
                  <a:cubicBezTo>
                    <a:pt x="501" y="176"/>
                    <a:pt x="518" y="184"/>
                    <a:pt x="534" y="201"/>
                  </a:cubicBezTo>
                  <a:cubicBezTo>
                    <a:pt x="601" y="234"/>
                    <a:pt x="601" y="301"/>
                    <a:pt x="601" y="367"/>
                  </a:cubicBezTo>
                  <a:lnTo>
                    <a:pt x="601" y="468"/>
                  </a:lnTo>
                  <a:lnTo>
                    <a:pt x="334" y="701"/>
                  </a:lnTo>
                  <a:cubicBezTo>
                    <a:pt x="267" y="734"/>
                    <a:pt x="234" y="768"/>
                    <a:pt x="201" y="835"/>
                  </a:cubicBezTo>
                  <a:cubicBezTo>
                    <a:pt x="167" y="868"/>
                    <a:pt x="134" y="901"/>
                    <a:pt x="101" y="968"/>
                  </a:cubicBezTo>
                  <a:cubicBezTo>
                    <a:pt x="67" y="1035"/>
                    <a:pt x="34" y="1068"/>
                    <a:pt x="34" y="1135"/>
                  </a:cubicBezTo>
                  <a:cubicBezTo>
                    <a:pt x="1" y="1201"/>
                    <a:pt x="1" y="1235"/>
                    <a:pt x="1" y="1302"/>
                  </a:cubicBezTo>
                  <a:cubicBezTo>
                    <a:pt x="1" y="1368"/>
                    <a:pt x="1" y="1402"/>
                    <a:pt x="34" y="1468"/>
                  </a:cubicBezTo>
                  <a:cubicBezTo>
                    <a:pt x="34" y="1502"/>
                    <a:pt x="67" y="1502"/>
                    <a:pt x="101" y="1535"/>
                  </a:cubicBezTo>
                  <a:cubicBezTo>
                    <a:pt x="101" y="1568"/>
                    <a:pt x="134" y="1568"/>
                    <a:pt x="201" y="1568"/>
                  </a:cubicBezTo>
                  <a:cubicBezTo>
                    <a:pt x="234" y="1568"/>
                    <a:pt x="267" y="1535"/>
                    <a:pt x="301" y="1535"/>
                  </a:cubicBezTo>
                  <a:cubicBezTo>
                    <a:pt x="334" y="1502"/>
                    <a:pt x="368" y="1468"/>
                    <a:pt x="434" y="1435"/>
                  </a:cubicBezTo>
                  <a:cubicBezTo>
                    <a:pt x="434" y="1402"/>
                    <a:pt x="468" y="1368"/>
                    <a:pt x="501" y="1335"/>
                  </a:cubicBezTo>
                  <a:cubicBezTo>
                    <a:pt x="534" y="1302"/>
                    <a:pt x="534" y="1268"/>
                    <a:pt x="568" y="1235"/>
                  </a:cubicBezTo>
                  <a:lnTo>
                    <a:pt x="601" y="1135"/>
                  </a:lnTo>
                  <a:lnTo>
                    <a:pt x="601" y="1268"/>
                  </a:lnTo>
                  <a:cubicBezTo>
                    <a:pt x="601" y="1302"/>
                    <a:pt x="634" y="1302"/>
                    <a:pt x="634" y="1302"/>
                  </a:cubicBezTo>
                  <a:lnTo>
                    <a:pt x="668" y="1268"/>
                  </a:lnTo>
                  <a:cubicBezTo>
                    <a:pt x="701" y="1268"/>
                    <a:pt x="701" y="1235"/>
                    <a:pt x="701" y="1201"/>
                  </a:cubicBezTo>
                  <a:lnTo>
                    <a:pt x="701" y="301"/>
                  </a:lnTo>
                  <a:cubicBezTo>
                    <a:pt x="701" y="267"/>
                    <a:pt x="701" y="201"/>
                    <a:pt x="701" y="167"/>
                  </a:cubicBezTo>
                  <a:cubicBezTo>
                    <a:pt x="701" y="134"/>
                    <a:pt x="668" y="67"/>
                    <a:pt x="668" y="34"/>
                  </a:cubicBezTo>
                  <a:cubicBezTo>
                    <a:pt x="634" y="1"/>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4" name="Google Shape;1344;p34"/>
            <p:cNvSpPr/>
            <p:nvPr/>
          </p:nvSpPr>
          <p:spPr>
            <a:xfrm>
              <a:off x="2973950" y="2781600"/>
              <a:ext cx="19225" cy="40875"/>
            </a:xfrm>
            <a:custGeom>
              <a:rect b="b" l="l" r="r" t="t"/>
              <a:pathLst>
                <a:path extrusionOk="0" h="1635" w="769">
                  <a:moveTo>
                    <a:pt x="568" y="0"/>
                  </a:moveTo>
                  <a:cubicBezTo>
                    <a:pt x="501" y="0"/>
                    <a:pt x="435" y="0"/>
                    <a:pt x="401" y="34"/>
                  </a:cubicBezTo>
                  <a:cubicBezTo>
                    <a:pt x="335" y="67"/>
                    <a:pt x="268" y="134"/>
                    <a:pt x="234" y="201"/>
                  </a:cubicBezTo>
                  <a:cubicBezTo>
                    <a:pt x="168" y="267"/>
                    <a:pt x="134" y="334"/>
                    <a:pt x="134" y="434"/>
                  </a:cubicBezTo>
                  <a:lnTo>
                    <a:pt x="134" y="301"/>
                  </a:lnTo>
                  <a:cubicBezTo>
                    <a:pt x="134" y="277"/>
                    <a:pt x="118" y="254"/>
                    <a:pt x="96" y="254"/>
                  </a:cubicBezTo>
                  <a:cubicBezTo>
                    <a:pt x="87" y="254"/>
                    <a:pt x="77" y="258"/>
                    <a:pt x="68" y="267"/>
                  </a:cubicBezTo>
                  <a:cubicBezTo>
                    <a:pt x="34" y="267"/>
                    <a:pt x="1" y="301"/>
                    <a:pt x="1" y="334"/>
                  </a:cubicBezTo>
                  <a:lnTo>
                    <a:pt x="1" y="1602"/>
                  </a:lnTo>
                  <a:cubicBezTo>
                    <a:pt x="1" y="1602"/>
                    <a:pt x="34" y="1635"/>
                    <a:pt x="68" y="1635"/>
                  </a:cubicBezTo>
                  <a:cubicBezTo>
                    <a:pt x="101" y="1602"/>
                    <a:pt x="134" y="1568"/>
                    <a:pt x="134" y="1535"/>
                  </a:cubicBezTo>
                  <a:lnTo>
                    <a:pt x="134" y="801"/>
                  </a:lnTo>
                  <a:cubicBezTo>
                    <a:pt x="101" y="668"/>
                    <a:pt x="134" y="534"/>
                    <a:pt x="201" y="434"/>
                  </a:cubicBezTo>
                  <a:cubicBezTo>
                    <a:pt x="234" y="334"/>
                    <a:pt x="301" y="267"/>
                    <a:pt x="401" y="201"/>
                  </a:cubicBezTo>
                  <a:cubicBezTo>
                    <a:pt x="435" y="167"/>
                    <a:pt x="468" y="151"/>
                    <a:pt x="501" y="151"/>
                  </a:cubicBezTo>
                  <a:cubicBezTo>
                    <a:pt x="535" y="151"/>
                    <a:pt x="568" y="167"/>
                    <a:pt x="601" y="201"/>
                  </a:cubicBezTo>
                  <a:cubicBezTo>
                    <a:pt x="635" y="301"/>
                    <a:pt x="668" y="401"/>
                    <a:pt x="668" y="501"/>
                  </a:cubicBezTo>
                  <a:lnTo>
                    <a:pt x="668" y="1235"/>
                  </a:lnTo>
                  <a:cubicBezTo>
                    <a:pt x="668" y="1268"/>
                    <a:pt x="668" y="1268"/>
                    <a:pt x="701" y="1268"/>
                  </a:cubicBezTo>
                  <a:lnTo>
                    <a:pt x="735" y="1268"/>
                  </a:lnTo>
                  <a:cubicBezTo>
                    <a:pt x="735" y="1235"/>
                    <a:pt x="768" y="1235"/>
                    <a:pt x="768" y="1201"/>
                  </a:cubicBezTo>
                  <a:lnTo>
                    <a:pt x="768" y="434"/>
                  </a:lnTo>
                  <a:cubicBezTo>
                    <a:pt x="768" y="367"/>
                    <a:pt x="735" y="301"/>
                    <a:pt x="735" y="201"/>
                  </a:cubicBezTo>
                  <a:cubicBezTo>
                    <a:pt x="735" y="167"/>
                    <a:pt x="701" y="101"/>
                    <a:pt x="668" y="67"/>
                  </a:cubicBezTo>
                  <a:cubicBezTo>
                    <a:pt x="635" y="34"/>
                    <a:pt x="601"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5" name="Google Shape;1345;p34"/>
            <p:cNvSpPr/>
            <p:nvPr/>
          </p:nvSpPr>
          <p:spPr>
            <a:xfrm>
              <a:off x="2998150" y="2768250"/>
              <a:ext cx="18375" cy="37975"/>
            </a:xfrm>
            <a:custGeom>
              <a:rect b="b" l="l" r="r" t="t"/>
              <a:pathLst>
                <a:path extrusionOk="0" h="1519" w="735">
                  <a:moveTo>
                    <a:pt x="534" y="1"/>
                  </a:moveTo>
                  <a:cubicBezTo>
                    <a:pt x="467" y="1"/>
                    <a:pt x="434" y="34"/>
                    <a:pt x="367" y="34"/>
                  </a:cubicBezTo>
                  <a:cubicBezTo>
                    <a:pt x="234" y="134"/>
                    <a:pt x="167" y="234"/>
                    <a:pt x="100" y="368"/>
                  </a:cubicBezTo>
                  <a:cubicBezTo>
                    <a:pt x="34" y="534"/>
                    <a:pt x="0" y="701"/>
                    <a:pt x="0" y="868"/>
                  </a:cubicBezTo>
                  <a:lnTo>
                    <a:pt x="0" y="1102"/>
                  </a:lnTo>
                  <a:cubicBezTo>
                    <a:pt x="0" y="1235"/>
                    <a:pt x="34" y="1368"/>
                    <a:pt x="100" y="1468"/>
                  </a:cubicBezTo>
                  <a:cubicBezTo>
                    <a:pt x="134" y="1502"/>
                    <a:pt x="175" y="1519"/>
                    <a:pt x="221" y="1519"/>
                  </a:cubicBezTo>
                  <a:cubicBezTo>
                    <a:pt x="267" y="1519"/>
                    <a:pt x="317" y="1502"/>
                    <a:pt x="367" y="1468"/>
                  </a:cubicBezTo>
                  <a:cubicBezTo>
                    <a:pt x="434" y="1435"/>
                    <a:pt x="501" y="1402"/>
                    <a:pt x="534" y="1335"/>
                  </a:cubicBezTo>
                  <a:cubicBezTo>
                    <a:pt x="567" y="1302"/>
                    <a:pt x="601" y="1235"/>
                    <a:pt x="634" y="1202"/>
                  </a:cubicBezTo>
                  <a:cubicBezTo>
                    <a:pt x="667" y="1135"/>
                    <a:pt x="701" y="1068"/>
                    <a:pt x="701" y="1001"/>
                  </a:cubicBezTo>
                  <a:cubicBezTo>
                    <a:pt x="734" y="968"/>
                    <a:pt x="734" y="901"/>
                    <a:pt x="734" y="868"/>
                  </a:cubicBezTo>
                  <a:cubicBezTo>
                    <a:pt x="734" y="835"/>
                    <a:pt x="734" y="835"/>
                    <a:pt x="734" y="801"/>
                  </a:cubicBezTo>
                  <a:lnTo>
                    <a:pt x="667" y="801"/>
                  </a:lnTo>
                  <a:cubicBezTo>
                    <a:pt x="667" y="801"/>
                    <a:pt x="667" y="835"/>
                    <a:pt x="667" y="835"/>
                  </a:cubicBezTo>
                  <a:cubicBezTo>
                    <a:pt x="634" y="868"/>
                    <a:pt x="634" y="868"/>
                    <a:pt x="667" y="901"/>
                  </a:cubicBezTo>
                  <a:cubicBezTo>
                    <a:pt x="634" y="1001"/>
                    <a:pt x="601" y="1068"/>
                    <a:pt x="567" y="1168"/>
                  </a:cubicBezTo>
                  <a:cubicBezTo>
                    <a:pt x="501" y="1235"/>
                    <a:pt x="467" y="1268"/>
                    <a:pt x="401" y="1302"/>
                  </a:cubicBezTo>
                  <a:cubicBezTo>
                    <a:pt x="367" y="1318"/>
                    <a:pt x="334" y="1327"/>
                    <a:pt x="301" y="1327"/>
                  </a:cubicBezTo>
                  <a:cubicBezTo>
                    <a:pt x="267" y="1327"/>
                    <a:pt x="234" y="1318"/>
                    <a:pt x="200" y="1302"/>
                  </a:cubicBezTo>
                  <a:cubicBezTo>
                    <a:pt x="167" y="1268"/>
                    <a:pt x="134" y="1168"/>
                    <a:pt x="134" y="1001"/>
                  </a:cubicBezTo>
                  <a:lnTo>
                    <a:pt x="134" y="801"/>
                  </a:lnTo>
                  <a:cubicBezTo>
                    <a:pt x="134" y="668"/>
                    <a:pt x="134" y="534"/>
                    <a:pt x="200" y="401"/>
                  </a:cubicBezTo>
                  <a:cubicBezTo>
                    <a:pt x="234" y="301"/>
                    <a:pt x="301" y="234"/>
                    <a:pt x="401" y="168"/>
                  </a:cubicBezTo>
                  <a:cubicBezTo>
                    <a:pt x="423" y="168"/>
                    <a:pt x="460" y="153"/>
                    <a:pt x="502" y="153"/>
                  </a:cubicBezTo>
                  <a:cubicBezTo>
                    <a:pt x="523" y="153"/>
                    <a:pt x="545" y="156"/>
                    <a:pt x="567" y="168"/>
                  </a:cubicBezTo>
                  <a:cubicBezTo>
                    <a:pt x="601" y="168"/>
                    <a:pt x="634" y="234"/>
                    <a:pt x="667" y="301"/>
                  </a:cubicBezTo>
                  <a:cubicBezTo>
                    <a:pt x="634" y="334"/>
                    <a:pt x="634" y="334"/>
                    <a:pt x="667" y="334"/>
                  </a:cubicBezTo>
                  <a:lnTo>
                    <a:pt x="701" y="334"/>
                  </a:lnTo>
                  <a:cubicBezTo>
                    <a:pt x="701" y="334"/>
                    <a:pt x="734" y="334"/>
                    <a:pt x="734" y="301"/>
                  </a:cubicBezTo>
                  <a:cubicBezTo>
                    <a:pt x="734" y="301"/>
                    <a:pt x="734" y="268"/>
                    <a:pt x="734" y="268"/>
                  </a:cubicBezTo>
                  <a:cubicBezTo>
                    <a:pt x="734" y="234"/>
                    <a:pt x="734" y="168"/>
                    <a:pt x="701" y="134"/>
                  </a:cubicBezTo>
                  <a:cubicBezTo>
                    <a:pt x="701" y="101"/>
                    <a:pt x="667" y="67"/>
                    <a:pt x="634" y="34"/>
                  </a:cubicBezTo>
                  <a:cubicBezTo>
                    <a:pt x="601" y="1"/>
                    <a:pt x="5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6" name="Google Shape;1346;p34"/>
            <p:cNvSpPr/>
            <p:nvPr/>
          </p:nvSpPr>
          <p:spPr>
            <a:xfrm>
              <a:off x="3021500" y="2754500"/>
              <a:ext cx="19200" cy="38800"/>
            </a:xfrm>
            <a:custGeom>
              <a:rect b="b" l="l" r="r" t="t"/>
              <a:pathLst>
                <a:path extrusionOk="0" h="1552" w="768">
                  <a:moveTo>
                    <a:pt x="501" y="184"/>
                  </a:moveTo>
                  <a:cubicBezTo>
                    <a:pt x="534" y="184"/>
                    <a:pt x="567" y="217"/>
                    <a:pt x="567" y="251"/>
                  </a:cubicBezTo>
                  <a:cubicBezTo>
                    <a:pt x="601" y="284"/>
                    <a:pt x="634" y="317"/>
                    <a:pt x="634" y="351"/>
                  </a:cubicBezTo>
                  <a:cubicBezTo>
                    <a:pt x="634" y="417"/>
                    <a:pt x="667" y="484"/>
                    <a:pt x="667" y="517"/>
                  </a:cubicBezTo>
                  <a:lnTo>
                    <a:pt x="127" y="836"/>
                  </a:lnTo>
                  <a:lnTo>
                    <a:pt x="127" y="836"/>
                  </a:lnTo>
                  <a:cubicBezTo>
                    <a:pt x="101" y="774"/>
                    <a:pt x="103" y="712"/>
                    <a:pt x="134" y="651"/>
                  </a:cubicBezTo>
                  <a:cubicBezTo>
                    <a:pt x="134" y="584"/>
                    <a:pt x="167" y="517"/>
                    <a:pt x="167" y="484"/>
                  </a:cubicBezTo>
                  <a:cubicBezTo>
                    <a:pt x="200" y="417"/>
                    <a:pt x="234" y="351"/>
                    <a:pt x="267" y="317"/>
                  </a:cubicBezTo>
                  <a:cubicBezTo>
                    <a:pt x="301" y="284"/>
                    <a:pt x="334" y="251"/>
                    <a:pt x="367" y="217"/>
                  </a:cubicBezTo>
                  <a:cubicBezTo>
                    <a:pt x="401" y="184"/>
                    <a:pt x="467" y="184"/>
                    <a:pt x="501" y="184"/>
                  </a:cubicBezTo>
                  <a:close/>
                  <a:moveTo>
                    <a:pt x="542" y="0"/>
                  </a:moveTo>
                  <a:cubicBezTo>
                    <a:pt x="492" y="0"/>
                    <a:pt x="434" y="17"/>
                    <a:pt x="367" y="50"/>
                  </a:cubicBezTo>
                  <a:cubicBezTo>
                    <a:pt x="301" y="84"/>
                    <a:pt x="267" y="117"/>
                    <a:pt x="234" y="184"/>
                  </a:cubicBezTo>
                  <a:cubicBezTo>
                    <a:pt x="167" y="251"/>
                    <a:pt x="134" y="317"/>
                    <a:pt x="100" y="384"/>
                  </a:cubicBezTo>
                  <a:cubicBezTo>
                    <a:pt x="67" y="451"/>
                    <a:pt x="67" y="517"/>
                    <a:pt x="34" y="617"/>
                  </a:cubicBezTo>
                  <a:cubicBezTo>
                    <a:pt x="0" y="684"/>
                    <a:pt x="0" y="784"/>
                    <a:pt x="0" y="884"/>
                  </a:cubicBezTo>
                  <a:cubicBezTo>
                    <a:pt x="0" y="918"/>
                    <a:pt x="0" y="951"/>
                    <a:pt x="0" y="1018"/>
                  </a:cubicBezTo>
                  <a:lnTo>
                    <a:pt x="0" y="1118"/>
                  </a:lnTo>
                  <a:cubicBezTo>
                    <a:pt x="0" y="1185"/>
                    <a:pt x="0" y="1251"/>
                    <a:pt x="34" y="1318"/>
                  </a:cubicBezTo>
                  <a:cubicBezTo>
                    <a:pt x="34" y="1385"/>
                    <a:pt x="67" y="1451"/>
                    <a:pt x="100" y="1485"/>
                  </a:cubicBezTo>
                  <a:cubicBezTo>
                    <a:pt x="134" y="1518"/>
                    <a:pt x="167" y="1518"/>
                    <a:pt x="200" y="1551"/>
                  </a:cubicBezTo>
                  <a:cubicBezTo>
                    <a:pt x="267" y="1551"/>
                    <a:pt x="301" y="1518"/>
                    <a:pt x="367" y="1485"/>
                  </a:cubicBezTo>
                  <a:cubicBezTo>
                    <a:pt x="401" y="1451"/>
                    <a:pt x="467" y="1418"/>
                    <a:pt x="501" y="1385"/>
                  </a:cubicBezTo>
                  <a:cubicBezTo>
                    <a:pt x="534" y="1318"/>
                    <a:pt x="567" y="1285"/>
                    <a:pt x="634" y="1218"/>
                  </a:cubicBezTo>
                  <a:cubicBezTo>
                    <a:pt x="634" y="1185"/>
                    <a:pt x="667" y="1118"/>
                    <a:pt x="701" y="1084"/>
                  </a:cubicBezTo>
                  <a:cubicBezTo>
                    <a:pt x="701" y="1051"/>
                    <a:pt x="701" y="1018"/>
                    <a:pt x="701" y="984"/>
                  </a:cubicBezTo>
                  <a:cubicBezTo>
                    <a:pt x="701" y="951"/>
                    <a:pt x="701" y="951"/>
                    <a:pt x="701" y="951"/>
                  </a:cubicBezTo>
                  <a:lnTo>
                    <a:pt x="634" y="951"/>
                  </a:lnTo>
                  <a:lnTo>
                    <a:pt x="601" y="984"/>
                  </a:lnTo>
                  <a:lnTo>
                    <a:pt x="567" y="1051"/>
                  </a:lnTo>
                  <a:cubicBezTo>
                    <a:pt x="567" y="1084"/>
                    <a:pt x="567" y="1118"/>
                    <a:pt x="534" y="1151"/>
                  </a:cubicBezTo>
                  <a:cubicBezTo>
                    <a:pt x="501" y="1185"/>
                    <a:pt x="501" y="1185"/>
                    <a:pt x="467" y="1218"/>
                  </a:cubicBezTo>
                  <a:cubicBezTo>
                    <a:pt x="434" y="1251"/>
                    <a:pt x="401" y="1285"/>
                    <a:pt x="367" y="1318"/>
                  </a:cubicBezTo>
                  <a:cubicBezTo>
                    <a:pt x="345" y="1318"/>
                    <a:pt x="323" y="1333"/>
                    <a:pt x="301" y="1333"/>
                  </a:cubicBezTo>
                  <a:cubicBezTo>
                    <a:pt x="289" y="1333"/>
                    <a:pt x="278" y="1329"/>
                    <a:pt x="267" y="1318"/>
                  </a:cubicBezTo>
                  <a:cubicBezTo>
                    <a:pt x="234" y="1318"/>
                    <a:pt x="200" y="1285"/>
                    <a:pt x="167" y="1285"/>
                  </a:cubicBezTo>
                  <a:cubicBezTo>
                    <a:pt x="134" y="1251"/>
                    <a:pt x="134" y="1185"/>
                    <a:pt x="134" y="1151"/>
                  </a:cubicBezTo>
                  <a:cubicBezTo>
                    <a:pt x="100" y="1118"/>
                    <a:pt x="100" y="1051"/>
                    <a:pt x="134" y="984"/>
                  </a:cubicBezTo>
                  <a:lnTo>
                    <a:pt x="734" y="617"/>
                  </a:lnTo>
                  <a:cubicBezTo>
                    <a:pt x="734" y="617"/>
                    <a:pt x="768" y="584"/>
                    <a:pt x="768" y="584"/>
                  </a:cubicBezTo>
                  <a:cubicBezTo>
                    <a:pt x="768" y="551"/>
                    <a:pt x="768" y="551"/>
                    <a:pt x="768" y="551"/>
                  </a:cubicBezTo>
                  <a:lnTo>
                    <a:pt x="768" y="484"/>
                  </a:lnTo>
                  <a:cubicBezTo>
                    <a:pt x="768" y="351"/>
                    <a:pt x="734" y="184"/>
                    <a:pt x="667" y="50"/>
                  </a:cubicBezTo>
                  <a:cubicBezTo>
                    <a:pt x="634" y="17"/>
                    <a:pt x="592" y="0"/>
                    <a:pt x="54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7" name="Google Shape;1347;p34"/>
            <p:cNvSpPr/>
            <p:nvPr/>
          </p:nvSpPr>
          <p:spPr>
            <a:xfrm>
              <a:off x="2795500" y="3340325"/>
              <a:ext cx="2525" cy="46250"/>
            </a:xfrm>
            <a:custGeom>
              <a:rect b="b" l="l" r="r" t="t"/>
              <a:pathLst>
                <a:path extrusionOk="0" h="1850" w="101">
                  <a:moveTo>
                    <a:pt x="34" y="1"/>
                  </a:moveTo>
                  <a:cubicBezTo>
                    <a:pt x="1" y="1"/>
                    <a:pt x="1" y="34"/>
                    <a:pt x="1" y="68"/>
                  </a:cubicBezTo>
                  <a:lnTo>
                    <a:pt x="1" y="1802"/>
                  </a:lnTo>
                  <a:cubicBezTo>
                    <a:pt x="1" y="1826"/>
                    <a:pt x="1" y="1849"/>
                    <a:pt x="12" y="1849"/>
                  </a:cubicBezTo>
                  <a:cubicBezTo>
                    <a:pt x="17" y="1849"/>
                    <a:pt x="24" y="1845"/>
                    <a:pt x="34" y="1835"/>
                  </a:cubicBezTo>
                  <a:lnTo>
                    <a:pt x="67" y="1835"/>
                  </a:lnTo>
                  <a:cubicBezTo>
                    <a:pt x="101" y="1835"/>
                    <a:pt x="101" y="1802"/>
                    <a:pt x="101" y="1769"/>
                  </a:cubicBezTo>
                  <a:lnTo>
                    <a:pt x="101" y="34"/>
                  </a:lnTo>
                  <a:cubicBezTo>
                    <a:pt x="101" y="1"/>
                    <a:pt x="67" y="1"/>
                    <a:pt x="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8" name="Google Shape;1348;p34"/>
            <p:cNvSpPr/>
            <p:nvPr/>
          </p:nvSpPr>
          <p:spPr>
            <a:xfrm>
              <a:off x="2805500" y="3340325"/>
              <a:ext cx="18375" cy="40900"/>
            </a:xfrm>
            <a:custGeom>
              <a:rect b="b" l="l" r="r" t="t"/>
              <a:pathLst>
                <a:path extrusionOk="0" h="1636" w="735">
                  <a:moveTo>
                    <a:pt x="535" y="1"/>
                  </a:moveTo>
                  <a:cubicBezTo>
                    <a:pt x="501" y="1"/>
                    <a:pt x="434" y="1"/>
                    <a:pt x="401" y="34"/>
                  </a:cubicBezTo>
                  <a:cubicBezTo>
                    <a:pt x="301" y="68"/>
                    <a:pt x="268" y="134"/>
                    <a:pt x="201" y="201"/>
                  </a:cubicBezTo>
                  <a:cubicBezTo>
                    <a:pt x="168" y="268"/>
                    <a:pt x="134" y="334"/>
                    <a:pt x="101" y="401"/>
                  </a:cubicBezTo>
                  <a:lnTo>
                    <a:pt x="101" y="301"/>
                  </a:lnTo>
                  <a:cubicBezTo>
                    <a:pt x="101" y="268"/>
                    <a:pt x="101" y="268"/>
                    <a:pt x="68" y="268"/>
                  </a:cubicBezTo>
                  <a:lnTo>
                    <a:pt x="34" y="268"/>
                  </a:lnTo>
                  <a:cubicBezTo>
                    <a:pt x="1" y="268"/>
                    <a:pt x="1" y="301"/>
                    <a:pt x="1" y="334"/>
                  </a:cubicBezTo>
                  <a:lnTo>
                    <a:pt x="1" y="1602"/>
                  </a:lnTo>
                  <a:cubicBezTo>
                    <a:pt x="1" y="1602"/>
                    <a:pt x="1" y="1635"/>
                    <a:pt x="34" y="1635"/>
                  </a:cubicBezTo>
                  <a:lnTo>
                    <a:pt x="68" y="1602"/>
                  </a:lnTo>
                  <a:cubicBezTo>
                    <a:pt x="101" y="1569"/>
                    <a:pt x="101" y="1569"/>
                    <a:pt x="101" y="1535"/>
                  </a:cubicBezTo>
                  <a:lnTo>
                    <a:pt x="101" y="801"/>
                  </a:lnTo>
                  <a:cubicBezTo>
                    <a:pt x="101" y="668"/>
                    <a:pt x="134" y="535"/>
                    <a:pt x="168" y="401"/>
                  </a:cubicBezTo>
                  <a:cubicBezTo>
                    <a:pt x="201" y="301"/>
                    <a:pt x="268" y="234"/>
                    <a:pt x="368" y="168"/>
                  </a:cubicBezTo>
                  <a:cubicBezTo>
                    <a:pt x="418" y="151"/>
                    <a:pt x="459" y="143"/>
                    <a:pt x="493" y="143"/>
                  </a:cubicBezTo>
                  <a:cubicBezTo>
                    <a:pt x="526" y="143"/>
                    <a:pt x="551" y="151"/>
                    <a:pt x="568" y="168"/>
                  </a:cubicBezTo>
                  <a:cubicBezTo>
                    <a:pt x="635" y="268"/>
                    <a:pt x="635" y="368"/>
                    <a:pt x="635" y="468"/>
                  </a:cubicBezTo>
                  <a:lnTo>
                    <a:pt x="635" y="1202"/>
                  </a:lnTo>
                  <a:cubicBezTo>
                    <a:pt x="635" y="1225"/>
                    <a:pt x="635" y="1249"/>
                    <a:pt x="646" y="1249"/>
                  </a:cubicBezTo>
                  <a:cubicBezTo>
                    <a:pt x="651" y="1249"/>
                    <a:pt x="658" y="1245"/>
                    <a:pt x="668" y="1235"/>
                  </a:cubicBezTo>
                  <a:lnTo>
                    <a:pt x="701" y="1235"/>
                  </a:lnTo>
                  <a:cubicBezTo>
                    <a:pt x="735" y="1235"/>
                    <a:pt x="735" y="1202"/>
                    <a:pt x="735" y="1168"/>
                  </a:cubicBezTo>
                  <a:lnTo>
                    <a:pt x="701" y="434"/>
                  </a:lnTo>
                  <a:cubicBezTo>
                    <a:pt x="735" y="368"/>
                    <a:pt x="735" y="268"/>
                    <a:pt x="701" y="201"/>
                  </a:cubicBezTo>
                  <a:cubicBezTo>
                    <a:pt x="701" y="168"/>
                    <a:pt x="668" y="101"/>
                    <a:pt x="635" y="68"/>
                  </a:cubicBezTo>
                  <a:cubicBezTo>
                    <a:pt x="635" y="34"/>
                    <a:pt x="601" y="1"/>
                    <a:pt x="5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49" name="Google Shape;1349;p34"/>
            <p:cNvSpPr/>
            <p:nvPr/>
          </p:nvSpPr>
          <p:spPr>
            <a:xfrm>
              <a:off x="2829700" y="3310300"/>
              <a:ext cx="19200" cy="53400"/>
            </a:xfrm>
            <a:custGeom>
              <a:rect b="b" l="l" r="r" t="t"/>
              <a:pathLst>
                <a:path extrusionOk="0" h="2136" w="768">
                  <a:moveTo>
                    <a:pt x="501" y="802"/>
                  </a:moveTo>
                  <a:cubicBezTo>
                    <a:pt x="534" y="802"/>
                    <a:pt x="567" y="835"/>
                    <a:pt x="601" y="868"/>
                  </a:cubicBezTo>
                  <a:cubicBezTo>
                    <a:pt x="634" y="868"/>
                    <a:pt x="634" y="935"/>
                    <a:pt x="667" y="968"/>
                  </a:cubicBezTo>
                  <a:cubicBezTo>
                    <a:pt x="667" y="1002"/>
                    <a:pt x="667" y="1068"/>
                    <a:pt x="667" y="1102"/>
                  </a:cubicBezTo>
                  <a:cubicBezTo>
                    <a:pt x="667" y="1135"/>
                    <a:pt x="667" y="1168"/>
                    <a:pt x="667" y="1235"/>
                  </a:cubicBezTo>
                  <a:cubicBezTo>
                    <a:pt x="667" y="1269"/>
                    <a:pt x="667" y="1302"/>
                    <a:pt x="667" y="1335"/>
                  </a:cubicBezTo>
                  <a:cubicBezTo>
                    <a:pt x="667" y="1369"/>
                    <a:pt x="667" y="1435"/>
                    <a:pt x="667" y="1502"/>
                  </a:cubicBezTo>
                  <a:cubicBezTo>
                    <a:pt x="634" y="1569"/>
                    <a:pt x="634" y="1602"/>
                    <a:pt x="601" y="1669"/>
                  </a:cubicBezTo>
                  <a:cubicBezTo>
                    <a:pt x="567" y="1736"/>
                    <a:pt x="567" y="1769"/>
                    <a:pt x="534" y="1836"/>
                  </a:cubicBezTo>
                  <a:cubicBezTo>
                    <a:pt x="501" y="1869"/>
                    <a:pt x="434" y="1936"/>
                    <a:pt x="400" y="1936"/>
                  </a:cubicBezTo>
                  <a:cubicBezTo>
                    <a:pt x="367" y="1969"/>
                    <a:pt x="300" y="1969"/>
                    <a:pt x="267" y="1969"/>
                  </a:cubicBezTo>
                  <a:cubicBezTo>
                    <a:pt x="234" y="1969"/>
                    <a:pt x="200" y="1969"/>
                    <a:pt x="200" y="1936"/>
                  </a:cubicBezTo>
                  <a:cubicBezTo>
                    <a:pt x="167" y="1869"/>
                    <a:pt x="134" y="1836"/>
                    <a:pt x="134" y="1802"/>
                  </a:cubicBezTo>
                  <a:lnTo>
                    <a:pt x="134" y="1635"/>
                  </a:lnTo>
                  <a:lnTo>
                    <a:pt x="134" y="1469"/>
                  </a:lnTo>
                  <a:lnTo>
                    <a:pt x="134" y="1269"/>
                  </a:lnTo>
                  <a:cubicBezTo>
                    <a:pt x="134" y="1202"/>
                    <a:pt x="167" y="1168"/>
                    <a:pt x="200" y="1102"/>
                  </a:cubicBezTo>
                  <a:cubicBezTo>
                    <a:pt x="200" y="1035"/>
                    <a:pt x="234" y="1002"/>
                    <a:pt x="267" y="935"/>
                  </a:cubicBezTo>
                  <a:cubicBezTo>
                    <a:pt x="300" y="902"/>
                    <a:pt x="334" y="868"/>
                    <a:pt x="400" y="835"/>
                  </a:cubicBezTo>
                  <a:cubicBezTo>
                    <a:pt x="434" y="802"/>
                    <a:pt x="467" y="802"/>
                    <a:pt x="501" y="802"/>
                  </a:cubicBezTo>
                  <a:close/>
                  <a:moveTo>
                    <a:pt x="701" y="1"/>
                  </a:moveTo>
                  <a:cubicBezTo>
                    <a:pt x="667" y="34"/>
                    <a:pt x="634" y="68"/>
                    <a:pt x="667" y="101"/>
                  </a:cubicBezTo>
                  <a:lnTo>
                    <a:pt x="667" y="735"/>
                  </a:lnTo>
                  <a:cubicBezTo>
                    <a:pt x="634" y="668"/>
                    <a:pt x="601" y="635"/>
                    <a:pt x="534" y="635"/>
                  </a:cubicBezTo>
                  <a:cubicBezTo>
                    <a:pt x="467" y="635"/>
                    <a:pt x="400" y="635"/>
                    <a:pt x="367" y="668"/>
                  </a:cubicBezTo>
                  <a:cubicBezTo>
                    <a:pt x="300" y="701"/>
                    <a:pt x="234" y="768"/>
                    <a:pt x="200" y="835"/>
                  </a:cubicBezTo>
                  <a:cubicBezTo>
                    <a:pt x="134" y="902"/>
                    <a:pt x="100" y="968"/>
                    <a:pt x="67" y="1035"/>
                  </a:cubicBezTo>
                  <a:cubicBezTo>
                    <a:pt x="67" y="1102"/>
                    <a:pt x="34" y="1202"/>
                    <a:pt x="34" y="1269"/>
                  </a:cubicBezTo>
                  <a:cubicBezTo>
                    <a:pt x="0" y="1369"/>
                    <a:pt x="0" y="1435"/>
                    <a:pt x="0" y="1535"/>
                  </a:cubicBezTo>
                  <a:lnTo>
                    <a:pt x="0" y="1669"/>
                  </a:lnTo>
                  <a:cubicBezTo>
                    <a:pt x="0" y="1736"/>
                    <a:pt x="0" y="1802"/>
                    <a:pt x="34" y="1902"/>
                  </a:cubicBezTo>
                  <a:cubicBezTo>
                    <a:pt x="34" y="1936"/>
                    <a:pt x="67" y="2002"/>
                    <a:pt x="67" y="2069"/>
                  </a:cubicBezTo>
                  <a:cubicBezTo>
                    <a:pt x="100" y="2102"/>
                    <a:pt x="134" y="2136"/>
                    <a:pt x="200" y="2136"/>
                  </a:cubicBezTo>
                  <a:cubicBezTo>
                    <a:pt x="267" y="2136"/>
                    <a:pt x="300" y="2136"/>
                    <a:pt x="367" y="2102"/>
                  </a:cubicBezTo>
                  <a:cubicBezTo>
                    <a:pt x="434" y="2069"/>
                    <a:pt x="501" y="2002"/>
                    <a:pt x="534" y="1936"/>
                  </a:cubicBezTo>
                  <a:cubicBezTo>
                    <a:pt x="601" y="1869"/>
                    <a:pt x="634" y="1802"/>
                    <a:pt x="667" y="1736"/>
                  </a:cubicBezTo>
                  <a:lnTo>
                    <a:pt x="667" y="1836"/>
                  </a:lnTo>
                  <a:cubicBezTo>
                    <a:pt x="667" y="1902"/>
                    <a:pt x="667" y="1902"/>
                    <a:pt x="701" y="1902"/>
                  </a:cubicBezTo>
                  <a:lnTo>
                    <a:pt x="734" y="1869"/>
                  </a:lnTo>
                  <a:cubicBezTo>
                    <a:pt x="734" y="1836"/>
                    <a:pt x="767" y="1802"/>
                    <a:pt x="767" y="1802"/>
                  </a:cubicBezTo>
                  <a:lnTo>
                    <a:pt x="767" y="34"/>
                  </a:lnTo>
                  <a:cubicBezTo>
                    <a:pt x="767" y="34"/>
                    <a:pt x="734" y="1"/>
                    <a:pt x="7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0" name="Google Shape;1350;p34"/>
            <p:cNvSpPr/>
            <p:nvPr/>
          </p:nvSpPr>
          <p:spPr>
            <a:xfrm>
              <a:off x="2853875" y="3311650"/>
              <a:ext cx="20050" cy="38725"/>
            </a:xfrm>
            <a:custGeom>
              <a:rect b="b" l="l" r="r" t="t"/>
              <a:pathLst>
                <a:path extrusionOk="0" h="1549" w="802">
                  <a:moveTo>
                    <a:pt x="534" y="180"/>
                  </a:moveTo>
                  <a:cubicBezTo>
                    <a:pt x="568" y="180"/>
                    <a:pt x="601" y="214"/>
                    <a:pt x="634" y="247"/>
                  </a:cubicBezTo>
                  <a:cubicBezTo>
                    <a:pt x="634" y="281"/>
                    <a:pt x="668" y="314"/>
                    <a:pt x="668" y="347"/>
                  </a:cubicBezTo>
                  <a:cubicBezTo>
                    <a:pt x="668" y="414"/>
                    <a:pt x="668" y="447"/>
                    <a:pt x="668" y="514"/>
                  </a:cubicBezTo>
                  <a:lnTo>
                    <a:pt x="134" y="848"/>
                  </a:lnTo>
                  <a:cubicBezTo>
                    <a:pt x="134" y="781"/>
                    <a:pt x="167" y="714"/>
                    <a:pt x="167" y="647"/>
                  </a:cubicBezTo>
                  <a:cubicBezTo>
                    <a:pt x="167" y="581"/>
                    <a:pt x="201" y="514"/>
                    <a:pt x="201" y="447"/>
                  </a:cubicBezTo>
                  <a:cubicBezTo>
                    <a:pt x="234" y="414"/>
                    <a:pt x="267" y="347"/>
                    <a:pt x="301" y="314"/>
                  </a:cubicBezTo>
                  <a:cubicBezTo>
                    <a:pt x="334" y="281"/>
                    <a:pt x="367" y="247"/>
                    <a:pt x="434" y="214"/>
                  </a:cubicBezTo>
                  <a:cubicBezTo>
                    <a:pt x="468" y="180"/>
                    <a:pt x="501" y="180"/>
                    <a:pt x="534" y="180"/>
                  </a:cubicBezTo>
                  <a:close/>
                  <a:moveTo>
                    <a:pt x="546" y="1"/>
                  </a:moveTo>
                  <a:cubicBezTo>
                    <a:pt x="507" y="1"/>
                    <a:pt x="461" y="17"/>
                    <a:pt x="401" y="47"/>
                  </a:cubicBezTo>
                  <a:cubicBezTo>
                    <a:pt x="334" y="80"/>
                    <a:pt x="301" y="114"/>
                    <a:pt x="267" y="180"/>
                  </a:cubicBezTo>
                  <a:cubicBezTo>
                    <a:pt x="201" y="247"/>
                    <a:pt x="167" y="314"/>
                    <a:pt x="134" y="381"/>
                  </a:cubicBezTo>
                  <a:cubicBezTo>
                    <a:pt x="101" y="447"/>
                    <a:pt x="67" y="514"/>
                    <a:pt x="67" y="614"/>
                  </a:cubicBezTo>
                  <a:cubicBezTo>
                    <a:pt x="34" y="681"/>
                    <a:pt x="34" y="781"/>
                    <a:pt x="34" y="881"/>
                  </a:cubicBezTo>
                  <a:lnTo>
                    <a:pt x="1" y="881"/>
                  </a:lnTo>
                  <a:lnTo>
                    <a:pt x="1" y="1114"/>
                  </a:lnTo>
                  <a:cubicBezTo>
                    <a:pt x="1" y="1181"/>
                    <a:pt x="34" y="1248"/>
                    <a:pt x="34" y="1315"/>
                  </a:cubicBezTo>
                  <a:cubicBezTo>
                    <a:pt x="67" y="1381"/>
                    <a:pt x="67" y="1448"/>
                    <a:pt x="134" y="1481"/>
                  </a:cubicBezTo>
                  <a:cubicBezTo>
                    <a:pt x="134" y="1515"/>
                    <a:pt x="201" y="1515"/>
                    <a:pt x="234" y="1548"/>
                  </a:cubicBezTo>
                  <a:cubicBezTo>
                    <a:pt x="267" y="1548"/>
                    <a:pt x="334" y="1515"/>
                    <a:pt x="367" y="1481"/>
                  </a:cubicBezTo>
                  <a:cubicBezTo>
                    <a:pt x="434" y="1448"/>
                    <a:pt x="501" y="1415"/>
                    <a:pt x="534" y="1381"/>
                  </a:cubicBezTo>
                  <a:cubicBezTo>
                    <a:pt x="568" y="1315"/>
                    <a:pt x="601" y="1281"/>
                    <a:pt x="634" y="1215"/>
                  </a:cubicBezTo>
                  <a:cubicBezTo>
                    <a:pt x="668" y="1181"/>
                    <a:pt x="701" y="1114"/>
                    <a:pt x="701" y="1081"/>
                  </a:cubicBezTo>
                  <a:cubicBezTo>
                    <a:pt x="734" y="1048"/>
                    <a:pt x="734" y="1014"/>
                    <a:pt x="734" y="981"/>
                  </a:cubicBezTo>
                  <a:lnTo>
                    <a:pt x="734" y="948"/>
                  </a:lnTo>
                  <a:cubicBezTo>
                    <a:pt x="734" y="931"/>
                    <a:pt x="726" y="923"/>
                    <a:pt x="718" y="923"/>
                  </a:cubicBezTo>
                  <a:cubicBezTo>
                    <a:pt x="709" y="923"/>
                    <a:pt x="701" y="931"/>
                    <a:pt x="701" y="948"/>
                  </a:cubicBezTo>
                  <a:lnTo>
                    <a:pt x="668" y="948"/>
                  </a:lnTo>
                  <a:lnTo>
                    <a:pt x="634" y="1014"/>
                  </a:lnTo>
                  <a:lnTo>
                    <a:pt x="634" y="1081"/>
                  </a:lnTo>
                  <a:cubicBezTo>
                    <a:pt x="601" y="1081"/>
                    <a:pt x="601" y="1114"/>
                    <a:pt x="568" y="1148"/>
                  </a:cubicBezTo>
                  <a:cubicBezTo>
                    <a:pt x="568" y="1181"/>
                    <a:pt x="534" y="1215"/>
                    <a:pt x="501" y="1248"/>
                  </a:cubicBezTo>
                  <a:cubicBezTo>
                    <a:pt x="468" y="1281"/>
                    <a:pt x="434" y="1315"/>
                    <a:pt x="401" y="1315"/>
                  </a:cubicBezTo>
                  <a:cubicBezTo>
                    <a:pt x="367" y="1348"/>
                    <a:pt x="334" y="1348"/>
                    <a:pt x="301" y="1348"/>
                  </a:cubicBezTo>
                  <a:cubicBezTo>
                    <a:pt x="267" y="1348"/>
                    <a:pt x="234" y="1315"/>
                    <a:pt x="201" y="1281"/>
                  </a:cubicBezTo>
                  <a:cubicBezTo>
                    <a:pt x="201" y="1248"/>
                    <a:pt x="167" y="1215"/>
                    <a:pt x="167" y="1181"/>
                  </a:cubicBezTo>
                  <a:cubicBezTo>
                    <a:pt x="134" y="1114"/>
                    <a:pt x="134" y="1048"/>
                    <a:pt x="134" y="1014"/>
                  </a:cubicBezTo>
                  <a:lnTo>
                    <a:pt x="134" y="981"/>
                  </a:lnTo>
                  <a:lnTo>
                    <a:pt x="768" y="614"/>
                  </a:lnTo>
                  <a:cubicBezTo>
                    <a:pt x="768" y="581"/>
                    <a:pt x="768" y="547"/>
                    <a:pt x="768" y="547"/>
                  </a:cubicBezTo>
                  <a:lnTo>
                    <a:pt x="768" y="514"/>
                  </a:lnTo>
                  <a:cubicBezTo>
                    <a:pt x="801" y="347"/>
                    <a:pt x="768" y="214"/>
                    <a:pt x="668" y="80"/>
                  </a:cubicBezTo>
                  <a:cubicBezTo>
                    <a:pt x="631" y="25"/>
                    <a:pt x="594" y="1"/>
                    <a:pt x="54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1" name="Google Shape;1351;p34"/>
            <p:cNvSpPr/>
            <p:nvPr/>
          </p:nvSpPr>
          <p:spPr>
            <a:xfrm>
              <a:off x="2877225" y="3295300"/>
              <a:ext cx="17550" cy="45050"/>
            </a:xfrm>
            <a:custGeom>
              <a:rect b="b" l="l" r="r" t="t"/>
              <a:pathLst>
                <a:path extrusionOk="0" h="1802" w="702">
                  <a:moveTo>
                    <a:pt x="668" y="1"/>
                  </a:moveTo>
                  <a:lnTo>
                    <a:pt x="634" y="34"/>
                  </a:lnTo>
                  <a:cubicBezTo>
                    <a:pt x="601" y="34"/>
                    <a:pt x="601" y="34"/>
                    <a:pt x="601" y="67"/>
                  </a:cubicBezTo>
                  <a:lnTo>
                    <a:pt x="601" y="101"/>
                  </a:lnTo>
                  <a:lnTo>
                    <a:pt x="334" y="768"/>
                  </a:lnTo>
                  <a:lnTo>
                    <a:pt x="101" y="401"/>
                  </a:lnTo>
                  <a:lnTo>
                    <a:pt x="34" y="401"/>
                  </a:lnTo>
                  <a:cubicBezTo>
                    <a:pt x="34" y="434"/>
                    <a:pt x="34" y="434"/>
                    <a:pt x="34" y="434"/>
                  </a:cubicBezTo>
                  <a:cubicBezTo>
                    <a:pt x="34" y="468"/>
                    <a:pt x="34" y="468"/>
                    <a:pt x="34" y="468"/>
                  </a:cubicBezTo>
                  <a:cubicBezTo>
                    <a:pt x="34" y="501"/>
                    <a:pt x="34" y="501"/>
                    <a:pt x="34" y="501"/>
                  </a:cubicBezTo>
                  <a:lnTo>
                    <a:pt x="301" y="935"/>
                  </a:lnTo>
                  <a:lnTo>
                    <a:pt x="1" y="1702"/>
                  </a:lnTo>
                  <a:cubicBezTo>
                    <a:pt x="1" y="1702"/>
                    <a:pt x="1" y="1735"/>
                    <a:pt x="1" y="1735"/>
                  </a:cubicBezTo>
                  <a:lnTo>
                    <a:pt x="1" y="1768"/>
                  </a:lnTo>
                  <a:cubicBezTo>
                    <a:pt x="1" y="1768"/>
                    <a:pt x="1" y="1768"/>
                    <a:pt x="1" y="1802"/>
                  </a:cubicBezTo>
                  <a:lnTo>
                    <a:pt x="34" y="1802"/>
                  </a:lnTo>
                  <a:lnTo>
                    <a:pt x="67" y="1768"/>
                  </a:lnTo>
                  <a:cubicBezTo>
                    <a:pt x="67" y="1768"/>
                    <a:pt x="101" y="1735"/>
                    <a:pt x="101" y="1735"/>
                  </a:cubicBezTo>
                  <a:lnTo>
                    <a:pt x="101" y="1702"/>
                  </a:lnTo>
                  <a:lnTo>
                    <a:pt x="367" y="1001"/>
                  </a:lnTo>
                  <a:lnTo>
                    <a:pt x="601" y="1402"/>
                  </a:lnTo>
                  <a:lnTo>
                    <a:pt x="634" y="1402"/>
                  </a:lnTo>
                  <a:lnTo>
                    <a:pt x="668" y="1368"/>
                  </a:lnTo>
                  <a:cubicBezTo>
                    <a:pt x="668" y="1368"/>
                    <a:pt x="701" y="1368"/>
                    <a:pt x="701" y="1335"/>
                  </a:cubicBezTo>
                  <a:cubicBezTo>
                    <a:pt x="701" y="1335"/>
                    <a:pt x="701" y="1335"/>
                    <a:pt x="701" y="1301"/>
                  </a:cubicBezTo>
                  <a:lnTo>
                    <a:pt x="701" y="1268"/>
                  </a:lnTo>
                  <a:lnTo>
                    <a:pt x="401" y="834"/>
                  </a:lnTo>
                  <a:lnTo>
                    <a:pt x="701" y="101"/>
                  </a:lnTo>
                  <a:cubicBezTo>
                    <a:pt x="701" y="101"/>
                    <a:pt x="701" y="67"/>
                    <a:pt x="701" y="67"/>
                  </a:cubicBezTo>
                  <a:lnTo>
                    <a:pt x="701" y="34"/>
                  </a:lnTo>
                  <a:cubicBezTo>
                    <a:pt x="701" y="34"/>
                    <a:pt x="701" y="34"/>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2" name="Google Shape;1352;p34"/>
            <p:cNvSpPr/>
            <p:nvPr/>
          </p:nvSpPr>
          <p:spPr>
            <a:xfrm>
              <a:off x="2926425" y="2488900"/>
              <a:ext cx="24200" cy="50050"/>
            </a:xfrm>
            <a:custGeom>
              <a:rect b="b" l="l" r="r" t="t"/>
              <a:pathLst>
                <a:path extrusionOk="0" h="2002" w="968">
                  <a:moveTo>
                    <a:pt x="601" y="267"/>
                  </a:moveTo>
                  <a:cubicBezTo>
                    <a:pt x="634" y="267"/>
                    <a:pt x="668" y="267"/>
                    <a:pt x="701" y="300"/>
                  </a:cubicBezTo>
                  <a:cubicBezTo>
                    <a:pt x="734" y="334"/>
                    <a:pt x="768" y="367"/>
                    <a:pt x="768" y="434"/>
                  </a:cubicBezTo>
                  <a:cubicBezTo>
                    <a:pt x="801" y="500"/>
                    <a:pt x="801" y="567"/>
                    <a:pt x="801" y="634"/>
                  </a:cubicBezTo>
                  <a:cubicBezTo>
                    <a:pt x="801" y="698"/>
                    <a:pt x="801" y="778"/>
                    <a:pt x="801" y="834"/>
                  </a:cubicBezTo>
                  <a:lnTo>
                    <a:pt x="801" y="1068"/>
                  </a:lnTo>
                  <a:cubicBezTo>
                    <a:pt x="801" y="1134"/>
                    <a:pt x="801" y="1234"/>
                    <a:pt x="768" y="1301"/>
                  </a:cubicBezTo>
                  <a:cubicBezTo>
                    <a:pt x="768" y="1368"/>
                    <a:pt x="734" y="1434"/>
                    <a:pt x="701" y="1501"/>
                  </a:cubicBezTo>
                  <a:cubicBezTo>
                    <a:pt x="668" y="1535"/>
                    <a:pt x="634" y="1601"/>
                    <a:pt x="601" y="1635"/>
                  </a:cubicBezTo>
                  <a:cubicBezTo>
                    <a:pt x="568" y="1668"/>
                    <a:pt x="534" y="1701"/>
                    <a:pt x="501" y="1735"/>
                  </a:cubicBezTo>
                  <a:cubicBezTo>
                    <a:pt x="434" y="1768"/>
                    <a:pt x="401" y="1768"/>
                    <a:pt x="368" y="1768"/>
                  </a:cubicBezTo>
                  <a:cubicBezTo>
                    <a:pt x="334" y="1768"/>
                    <a:pt x="301" y="1768"/>
                    <a:pt x="267" y="1735"/>
                  </a:cubicBezTo>
                  <a:cubicBezTo>
                    <a:pt x="234" y="1701"/>
                    <a:pt x="201" y="1668"/>
                    <a:pt x="201" y="1635"/>
                  </a:cubicBezTo>
                  <a:cubicBezTo>
                    <a:pt x="167" y="1568"/>
                    <a:pt x="167" y="1501"/>
                    <a:pt x="167" y="1434"/>
                  </a:cubicBezTo>
                  <a:lnTo>
                    <a:pt x="167" y="967"/>
                  </a:lnTo>
                  <a:cubicBezTo>
                    <a:pt x="167" y="901"/>
                    <a:pt x="201" y="834"/>
                    <a:pt x="201" y="734"/>
                  </a:cubicBezTo>
                  <a:cubicBezTo>
                    <a:pt x="201" y="667"/>
                    <a:pt x="234" y="634"/>
                    <a:pt x="267" y="567"/>
                  </a:cubicBezTo>
                  <a:cubicBezTo>
                    <a:pt x="301" y="500"/>
                    <a:pt x="334" y="467"/>
                    <a:pt x="368" y="400"/>
                  </a:cubicBezTo>
                  <a:cubicBezTo>
                    <a:pt x="401" y="367"/>
                    <a:pt x="434" y="334"/>
                    <a:pt x="501" y="300"/>
                  </a:cubicBezTo>
                  <a:cubicBezTo>
                    <a:pt x="534" y="300"/>
                    <a:pt x="568" y="267"/>
                    <a:pt x="601" y="267"/>
                  </a:cubicBezTo>
                  <a:close/>
                  <a:moveTo>
                    <a:pt x="701" y="0"/>
                  </a:moveTo>
                  <a:cubicBezTo>
                    <a:pt x="601" y="0"/>
                    <a:pt x="534" y="0"/>
                    <a:pt x="501" y="67"/>
                  </a:cubicBezTo>
                  <a:cubicBezTo>
                    <a:pt x="401" y="100"/>
                    <a:pt x="334" y="167"/>
                    <a:pt x="301" y="234"/>
                  </a:cubicBezTo>
                  <a:cubicBezTo>
                    <a:pt x="234" y="300"/>
                    <a:pt x="167" y="367"/>
                    <a:pt x="134" y="467"/>
                  </a:cubicBezTo>
                  <a:cubicBezTo>
                    <a:pt x="101" y="567"/>
                    <a:pt x="67" y="634"/>
                    <a:pt x="34" y="734"/>
                  </a:cubicBezTo>
                  <a:cubicBezTo>
                    <a:pt x="34" y="834"/>
                    <a:pt x="1" y="934"/>
                    <a:pt x="1" y="1034"/>
                  </a:cubicBezTo>
                  <a:cubicBezTo>
                    <a:pt x="1" y="1201"/>
                    <a:pt x="1" y="1368"/>
                    <a:pt x="1" y="1501"/>
                  </a:cubicBezTo>
                  <a:cubicBezTo>
                    <a:pt x="1" y="1601"/>
                    <a:pt x="34" y="1668"/>
                    <a:pt x="34" y="1768"/>
                  </a:cubicBezTo>
                  <a:cubicBezTo>
                    <a:pt x="67" y="1835"/>
                    <a:pt x="101" y="1901"/>
                    <a:pt x="134" y="1935"/>
                  </a:cubicBezTo>
                  <a:cubicBezTo>
                    <a:pt x="167" y="2002"/>
                    <a:pt x="234" y="2002"/>
                    <a:pt x="301" y="2002"/>
                  </a:cubicBezTo>
                  <a:cubicBezTo>
                    <a:pt x="368" y="2002"/>
                    <a:pt x="434" y="2002"/>
                    <a:pt x="501" y="1935"/>
                  </a:cubicBezTo>
                  <a:cubicBezTo>
                    <a:pt x="568" y="1901"/>
                    <a:pt x="634" y="1835"/>
                    <a:pt x="701" y="1768"/>
                  </a:cubicBezTo>
                  <a:cubicBezTo>
                    <a:pt x="734" y="1701"/>
                    <a:pt x="801" y="1635"/>
                    <a:pt x="835" y="1535"/>
                  </a:cubicBezTo>
                  <a:cubicBezTo>
                    <a:pt x="868" y="1468"/>
                    <a:pt x="901" y="1368"/>
                    <a:pt x="935" y="1268"/>
                  </a:cubicBezTo>
                  <a:cubicBezTo>
                    <a:pt x="935" y="1168"/>
                    <a:pt x="968" y="1068"/>
                    <a:pt x="968" y="967"/>
                  </a:cubicBezTo>
                  <a:lnTo>
                    <a:pt x="968" y="500"/>
                  </a:lnTo>
                  <a:cubicBezTo>
                    <a:pt x="968" y="400"/>
                    <a:pt x="935" y="334"/>
                    <a:pt x="935" y="234"/>
                  </a:cubicBezTo>
                  <a:cubicBezTo>
                    <a:pt x="901" y="167"/>
                    <a:pt x="868" y="100"/>
                    <a:pt x="835" y="67"/>
                  </a:cubicBezTo>
                  <a:cubicBezTo>
                    <a:pt x="801" y="33"/>
                    <a:pt x="734" y="0"/>
                    <a:pt x="7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3" name="Google Shape;1353;p34"/>
            <p:cNvSpPr/>
            <p:nvPr/>
          </p:nvSpPr>
          <p:spPr>
            <a:xfrm>
              <a:off x="2954775" y="2482225"/>
              <a:ext cx="20050" cy="40050"/>
            </a:xfrm>
            <a:custGeom>
              <a:rect b="b" l="l" r="r" t="t"/>
              <a:pathLst>
                <a:path extrusionOk="0" h="1602" w="802">
                  <a:moveTo>
                    <a:pt x="768" y="0"/>
                  </a:moveTo>
                  <a:lnTo>
                    <a:pt x="701" y="67"/>
                  </a:lnTo>
                  <a:cubicBezTo>
                    <a:pt x="701" y="67"/>
                    <a:pt x="668" y="67"/>
                    <a:pt x="668" y="100"/>
                  </a:cubicBezTo>
                  <a:cubicBezTo>
                    <a:pt x="668" y="100"/>
                    <a:pt x="668" y="134"/>
                    <a:pt x="668" y="134"/>
                  </a:cubicBezTo>
                  <a:lnTo>
                    <a:pt x="401" y="1268"/>
                  </a:lnTo>
                  <a:lnTo>
                    <a:pt x="134" y="467"/>
                  </a:lnTo>
                  <a:cubicBezTo>
                    <a:pt x="134" y="434"/>
                    <a:pt x="134" y="434"/>
                    <a:pt x="134" y="401"/>
                  </a:cubicBezTo>
                  <a:lnTo>
                    <a:pt x="101" y="401"/>
                  </a:lnTo>
                  <a:lnTo>
                    <a:pt x="34" y="467"/>
                  </a:lnTo>
                  <a:cubicBezTo>
                    <a:pt x="1" y="467"/>
                    <a:pt x="1" y="467"/>
                    <a:pt x="1" y="501"/>
                  </a:cubicBezTo>
                  <a:cubicBezTo>
                    <a:pt x="1" y="501"/>
                    <a:pt x="1" y="534"/>
                    <a:pt x="1" y="534"/>
                  </a:cubicBezTo>
                  <a:lnTo>
                    <a:pt x="334" y="1568"/>
                  </a:lnTo>
                  <a:cubicBezTo>
                    <a:pt x="334" y="1568"/>
                    <a:pt x="334" y="1601"/>
                    <a:pt x="334" y="1601"/>
                  </a:cubicBezTo>
                  <a:lnTo>
                    <a:pt x="368" y="1601"/>
                  </a:lnTo>
                  <a:lnTo>
                    <a:pt x="434" y="1568"/>
                  </a:lnTo>
                  <a:cubicBezTo>
                    <a:pt x="434" y="1568"/>
                    <a:pt x="434" y="1535"/>
                    <a:pt x="468" y="1535"/>
                  </a:cubicBezTo>
                  <a:lnTo>
                    <a:pt x="468" y="1468"/>
                  </a:lnTo>
                  <a:lnTo>
                    <a:pt x="801" y="34"/>
                  </a:lnTo>
                  <a:cubicBezTo>
                    <a:pt x="801" y="34"/>
                    <a:pt x="801" y="34"/>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4" name="Google Shape;1354;p34"/>
            <p:cNvSpPr/>
            <p:nvPr/>
          </p:nvSpPr>
          <p:spPr>
            <a:xfrm>
              <a:off x="2978125" y="2472200"/>
              <a:ext cx="20050" cy="37575"/>
            </a:xfrm>
            <a:custGeom>
              <a:rect b="b" l="l" r="r" t="t"/>
              <a:pathLst>
                <a:path extrusionOk="0" h="1503" w="802">
                  <a:moveTo>
                    <a:pt x="497" y="243"/>
                  </a:moveTo>
                  <a:cubicBezTo>
                    <a:pt x="526" y="243"/>
                    <a:pt x="551" y="251"/>
                    <a:pt x="568" y="268"/>
                  </a:cubicBezTo>
                  <a:cubicBezTo>
                    <a:pt x="635" y="335"/>
                    <a:pt x="668" y="401"/>
                    <a:pt x="635" y="501"/>
                  </a:cubicBezTo>
                  <a:lnTo>
                    <a:pt x="168" y="768"/>
                  </a:lnTo>
                  <a:cubicBezTo>
                    <a:pt x="168" y="701"/>
                    <a:pt x="168" y="668"/>
                    <a:pt x="168" y="601"/>
                  </a:cubicBezTo>
                  <a:cubicBezTo>
                    <a:pt x="201" y="568"/>
                    <a:pt x="201" y="501"/>
                    <a:pt x="234" y="468"/>
                  </a:cubicBezTo>
                  <a:cubicBezTo>
                    <a:pt x="268" y="435"/>
                    <a:pt x="268" y="401"/>
                    <a:pt x="301" y="368"/>
                  </a:cubicBezTo>
                  <a:cubicBezTo>
                    <a:pt x="334" y="335"/>
                    <a:pt x="368" y="301"/>
                    <a:pt x="401" y="268"/>
                  </a:cubicBezTo>
                  <a:cubicBezTo>
                    <a:pt x="434" y="251"/>
                    <a:pt x="468" y="243"/>
                    <a:pt x="497" y="243"/>
                  </a:cubicBezTo>
                  <a:close/>
                  <a:moveTo>
                    <a:pt x="568" y="1"/>
                  </a:moveTo>
                  <a:cubicBezTo>
                    <a:pt x="501" y="1"/>
                    <a:pt x="468" y="1"/>
                    <a:pt x="401" y="34"/>
                  </a:cubicBezTo>
                  <a:cubicBezTo>
                    <a:pt x="334" y="68"/>
                    <a:pt x="301" y="134"/>
                    <a:pt x="234" y="168"/>
                  </a:cubicBezTo>
                  <a:cubicBezTo>
                    <a:pt x="201" y="234"/>
                    <a:pt x="168" y="301"/>
                    <a:pt x="134" y="368"/>
                  </a:cubicBezTo>
                  <a:cubicBezTo>
                    <a:pt x="101" y="435"/>
                    <a:pt x="67" y="535"/>
                    <a:pt x="34" y="601"/>
                  </a:cubicBezTo>
                  <a:cubicBezTo>
                    <a:pt x="34" y="701"/>
                    <a:pt x="1" y="768"/>
                    <a:pt x="1" y="868"/>
                  </a:cubicBezTo>
                  <a:cubicBezTo>
                    <a:pt x="1" y="935"/>
                    <a:pt x="1" y="1002"/>
                    <a:pt x="1" y="1068"/>
                  </a:cubicBezTo>
                  <a:cubicBezTo>
                    <a:pt x="1" y="1135"/>
                    <a:pt x="34" y="1235"/>
                    <a:pt x="34" y="1302"/>
                  </a:cubicBezTo>
                  <a:cubicBezTo>
                    <a:pt x="67" y="1335"/>
                    <a:pt x="101" y="1402"/>
                    <a:pt x="134" y="1435"/>
                  </a:cubicBezTo>
                  <a:cubicBezTo>
                    <a:pt x="168" y="1469"/>
                    <a:pt x="201" y="1502"/>
                    <a:pt x="234" y="1502"/>
                  </a:cubicBezTo>
                  <a:cubicBezTo>
                    <a:pt x="301" y="1502"/>
                    <a:pt x="368" y="1469"/>
                    <a:pt x="401" y="1435"/>
                  </a:cubicBezTo>
                  <a:cubicBezTo>
                    <a:pt x="468" y="1435"/>
                    <a:pt x="501" y="1369"/>
                    <a:pt x="568" y="1335"/>
                  </a:cubicBezTo>
                  <a:cubicBezTo>
                    <a:pt x="601" y="1269"/>
                    <a:pt x="635" y="1235"/>
                    <a:pt x="668" y="1168"/>
                  </a:cubicBezTo>
                  <a:cubicBezTo>
                    <a:pt x="701" y="1135"/>
                    <a:pt x="735" y="1102"/>
                    <a:pt x="735" y="1035"/>
                  </a:cubicBezTo>
                  <a:cubicBezTo>
                    <a:pt x="768" y="1002"/>
                    <a:pt x="768" y="968"/>
                    <a:pt x="768" y="902"/>
                  </a:cubicBezTo>
                  <a:lnTo>
                    <a:pt x="768" y="868"/>
                  </a:lnTo>
                  <a:lnTo>
                    <a:pt x="735" y="868"/>
                  </a:lnTo>
                  <a:lnTo>
                    <a:pt x="701" y="902"/>
                  </a:lnTo>
                  <a:lnTo>
                    <a:pt x="668" y="935"/>
                  </a:lnTo>
                  <a:lnTo>
                    <a:pt x="635" y="968"/>
                  </a:lnTo>
                  <a:cubicBezTo>
                    <a:pt x="601" y="1035"/>
                    <a:pt x="601" y="1068"/>
                    <a:pt x="568" y="1102"/>
                  </a:cubicBezTo>
                  <a:cubicBezTo>
                    <a:pt x="501" y="1168"/>
                    <a:pt x="468" y="1202"/>
                    <a:pt x="401" y="1235"/>
                  </a:cubicBezTo>
                  <a:cubicBezTo>
                    <a:pt x="368" y="1252"/>
                    <a:pt x="343" y="1260"/>
                    <a:pt x="318" y="1260"/>
                  </a:cubicBezTo>
                  <a:cubicBezTo>
                    <a:pt x="293" y="1260"/>
                    <a:pt x="268" y="1252"/>
                    <a:pt x="234" y="1235"/>
                  </a:cubicBezTo>
                  <a:cubicBezTo>
                    <a:pt x="201" y="1168"/>
                    <a:pt x="168" y="1068"/>
                    <a:pt x="168" y="1002"/>
                  </a:cubicBezTo>
                  <a:lnTo>
                    <a:pt x="768" y="668"/>
                  </a:lnTo>
                  <a:cubicBezTo>
                    <a:pt x="768" y="635"/>
                    <a:pt x="801" y="635"/>
                    <a:pt x="801" y="635"/>
                  </a:cubicBezTo>
                  <a:cubicBezTo>
                    <a:pt x="801" y="601"/>
                    <a:pt x="801" y="568"/>
                    <a:pt x="801" y="568"/>
                  </a:cubicBezTo>
                  <a:lnTo>
                    <a:pt x="801" y="501"/>
                  </a:lnTo>
                  <a:cubicBezTo>
                    <a:pt x="801" y="401"/>
                    <a:pt x="801" y="301"/>
                    <a:pt x="768" y="234"/>
                  </a:cubicBezTo>
                  <a:cubicBezTo>
                    <a:pt x="768" y="168"/>
                    <a:pt x="735" y="101"/>
                    <a:pt x="701" y="68"/>
                  </a:cubicBezTo>
                  <a:cubicBezTo>
                    <a:pt x="668" y="34"/>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5" name="Google Shape;1355;p34"/>
            <p:cNvSpPr/>
            <p:nvPr/>
          </p:nvSpPr>
          <p:spPr>
            <a:xfrm>
              <a:off x="3003150" y="2458875"/>
              <a:ext cx="12525" cy="39850"/>
            </a:xfrm>
            <a:custGeom>
              <a:rect b="b" l="l" r="r" t="t"/>
              <a:pathLst>
                <a:path extrusionOk="0" h="1594" w="501">
                  <a:moveTo>
                    <a:pt x="467" y="0"/>
                  </a:moveTo>
                  <a:lnTo>
                    <a:pt x="367" y="34"/>
                  </a:lnTo>
                  <a:cubicBezTo>
                    <a:pt x="301" y="67"/>
                    <a:pt x="267" y="100"/>
                    <a:pt x="234" y="134"/>
                  </a:cubicBezTo>
                  <a:cubicBezTo>
                    <a:pt x="201" y="200"/>
                    <a:pt x="167" y="234"/>
                    <a:pt x="167" y="300"/>
                  </a:cubicBezTo>
                  <a:lnTo>
                    <a:pt x="167" y="200"/>
                  </a:lnTo>
                  <a:cubicBezTo>
                    <a:pt x="167" y="200"/>
                    <a:pt x="167" y="200"/>
                    <a:pt x="167" y="167"/>
                  </a:cubicBezTo>
                  <a:lnTo>
                    <a:pt x="134" y="167"/>
                  </a:lnTo>
                  <a:lnTo>
                    <a:pt x="67" y="200"/>
                  </a:lnTo>
                  <a:cubicBezTo>
                    <a:pt x="34" y="234"/>
                    <a:pt x="34" y="234"/>
                    <a:pt x="34" y="234"/>
                  </a:cubicBezTo>
                  <a:cubicBezTo>
                    <a:pt x="34" y="267"/>
                    <a:pt x="34" y="300"/>
                    <a:pt x="34" y="300"/>
                  </a:cubicBezTo>
                  <a:lnTo>
                    <a:pt x="34" y="1535"/>
                  </a:lnTo>
                  <a:cubicBezTo>
                    <a:pt x="0" y="1568"/>
                    <a:pt x="0" y="1568"/>
                    <a:pt x="34" y="1568"/>
                  </a:cubicBezTo>
                  <a:cubicBezTo>
                    <a:pt x="34" y="1585"/>
                    <a:pt x="34" y="1593"/>
                    <a:pt x="38" y="1593"/>
                  </a:cubicBezTo>
                  <a:cubicBezTo>
                    <a:pt x="42" y="1593"/>
                    <a:pt x="50" y="1585"/>
                    <a:pt x="67" y="1568"/>
                  </a:cubicBezTo>
                  <a:lnTo>
                    <a:pt x="134" y="1535"/>
                  </a:lnTo>
                  <a:cubicBezTo>
                    <a:pt x="134" y="1535"/>
                    <a:pt x="134" y="1535"/>
                    <a:pt x="167" y="1501"/>
                  </a:cubicBezTo>
                  <a:cubicBezTo>
                    <a:pt x="167" y="1501"/>
                    <a:pt x="167" y="1468"/>
                    <a:pt x="167" y="1435"/>
                  </a:cubicBezTo>
                  <a:lnTo>
                    <a:pt x="167" y="667"/>
                  </a:lnTo>
                  <a:cubicBezTo>
                    <a:pt x="134" y="501"/>
                    <a:pt x="201" y="367"/>
                    <a:pt x="367" y="267"/>
                  </a:cubicBezTo>
                  <a:lnTo>
                    <a:pt x="467" y="200"/>
                  </a:lnTo>
                  <a:cubicBezTo>
                    <a:pt x="467" y="200"/>
                    <a:pt x="467" y="167"/>
                    <a:pt x="501" y="167"/>
                  </a:cubicBezTo>
                  <a:cubicBezTo>
                    <a:pt x="501" y="134"/>
                    <a:pt x="501" y="134"/>
                    <a:pt x="501" y="100"/>
                  </a:cubicBezTo>
                  <a:lnTo>
                    <a:pt x="501" y="34"/>
                  </a:lnTo>
                  <a:cubicBezTo>
                    <a:pt x="501" y="0"/>
                    <a:pt x="501" y="0"/>
                    <a:pt x="5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6" name="Google Shape;1356;p34"/>
            <p:cNvSpPr/>
            <p:nvPr/>
          </p:nvSpPr>
          <p:spPr>
            <a:xfrm>
              <a:off x="3017325" y="2445525"/>
              <a:ext cx="20050" cy="40050"/>
            </a:xfrm>
            <a:custGeom>
              <a:rect b="b" l="l" r="r" t="t"/>
              <a:pathLst>
                <a:path extrusionOk="0" h="1602" w="802">
                  <a:moveTo>
                    <a:pt x="768" y="1"/>
                  </a:moveTo>
                  <a:lnTo>
                    <a:pt x="701" y="34"/>
                  </a:lnTo>
                  <a:cubicBezTo>
                    <a:pt x="701" y="67"/>
                    <a:pt x="668" y="67"/>
                    <a:pt x="668" y="101"/>
                  </a:cubicBezTo>
                  <a:cubicBezTo>
                    <a:pt x="668" y="101"/>
                    <a:pt x="668" y="134"/>
                    <a:pt x="668" y="134"/>
                  </a:cubicBezTo>
                  <a:lnTo>
                    <a:pt x="401" y="1268"/>
                  </a:lnTo>
                  <a:lnTo>
                    <a:pt x="134" y="434"/>
                  </a:lnTo>
                  <a:lnTo>
                    <a:pt x="101" y="434"/>
                  </a:lnTo>
                  <a:lnTo>
                    <a:pt x="34" y="468"/>
                  </a:lnTo>
                  <a:cubicBezTo>
                    <a:pt x="34" y="468"/>
                    <a:pt x="1" y="468"/>
                    <a:pt x="1" y="501"/>
                  </a:cubicBezTo>
                  <a:cubicBezTo>
                    <a:pt x="1" y="501"/>
                    <a:pt x="1" y="534"/>
                    <a:pt x="1" y="534"/>
                  </a:cubicBezTo>
                  <a:lnTo>
                    <a:pt x="367" y="1568"/>
                  </a:lnTo>
                  <a:cubicBezTo>
                    <a:pt x="367" y="1568"/>
                    <a:pt x="367" y="1602"/>
                    <a:pt x="367" y="1602"/>
                  </a:cubicBezTo>
                  <a:lnTo>
                    <a:pt x="401" y="1602"/>
                  </a:lnTo>
                  <a:lnTo>
                    <a:pt x="434" y="1568"/>
                  </a:lnTo>
                  <a:cubicBezTo>
                    <a:pt x="434" y="1568"/>
                    <a:pt x="468" y="1535"/>
                    <a:pt x="468" y="1535"/>
                  </a:cubicBezTo>
                  <a:cubicBezTo>
                    <a:pt x="468" y="1502"/>
                    <a:pt x="468" y="1502"/>
                    <a:pt x="468" y="1468"/>
                  </a:cubicBezTo>
                  <a:lnTo>
                    <a:pt x="801" y="34"/>
                  </a:lnTo>
                  <a:cubicBezTo>
                    <a:pt x="801" y="34"/>
                    <a:pt x="8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7" name="Google Shape;1357;p34"/>
            <p:cNvSpPr/>
            <p:nvPr/>
          </p:nvSpPr>
          <p:spPr>
            <a:xfrm>
              <a:off x="3044000" y="2427400"/>
              <a:ext cx="4200" cy="48800"/>
            </a:xfrm>
            <a:custGeom>
              <a:rect b="b" l="l" r="r" t="t"/>
              <a:pathLst>
                <a:path extrusionOk="0" h="1952" w="168">
                  <a:moveTo>
                    <a:pt x="139" y="0"/>
                  </a:moveTo>
                  <a:cubicBezTo>
                    <a:pt x="134" y="0"/>
                    <a:pt x="134" y="8"/>
                    <a:pt x="134" y="25"/>
                  </a:cubicBezTo>
                  <a:lnTo>
                    <a:pt x="34" y="58"/>
                  </a:lnTo>
                  <a:cubicBezTo>
                    <a:pt x="1" y="92"/>
                    <a:pt x="1" y="92"/>
                    <a:pt x="1" y="125"/>
                  </a:cubicBezTo>
                  <a:cubicBezTo>
                    <a:pt x="1" y="125"/>
                    <a:pt x="1" y="158"/>
                    <a:pt x="1" y="158"/>
                  </a:cubicBezTo>
                  <a:lnTo>
                    <a:pt x="1" y="325"/>
                  </a:lnTo>
                  <a:cubicBezTo>
                    <a:pt x="1" y="325"/>
                    <a:pt x="1" y="359"/>
                    <a:pt x="1" y="359"/>
                  </a:cubicBezTo>
                  <a:lnTo>
                    <a:pt x="34" y="359"/>
                  </a:lnTo>
                  <a:lnTo>
                    <a:pt x="134" y="292"/>
                  </a:lnTo>
                  <a:cubicBezTo>
                    <a:pt x="134" y="292"/>
                    <a:pt x="134" y="292"/>
                    <a:pt x="168" y="259"/>
                  </a:cubicBezTo>
                  <a:cubicBezTo>
                    <a:pt x="168" y="259"/>
                    <a:pt x="168" y="225"/>
                    <a:pt x="168" y="225"/>
                  </a:cubicBezTo>
                  <a:lnTo>
                    <a:pt x="168" y="58"/>
                  </a:lnTo>
                  <a:cubicBezTo>
                    <a:pt x="168" y="58"/>
                    <a:pt x="168" y="25"/>
                    <a:pt x="168" y="25"/>
                  </a:cubicBezTo>
                  <a:cubicBezTo>
                    <a:pt x="151" y="8"/>
                    <a:pt x="143" y="0"/>
                    <a:pt x="139" y="0"/>
                  </a:cubicBezTo>
                  <a:close/>
                  <a:moveTo>
                    <a:pt x="134" y="492"/>
                  </a:moveTo>
                  <a:lnTo>
                    <a:pt x="68" y="525"/>
                  </a:lnTo>
                  <a:cubicBezTo>
                    <a:pt x="34" y="559"/>
                    <a:pt x="34" y="559"/>
                    <a:pt x="34" y="592"/>
                  </a:cubicBezTo>
                  <a:cubicBezTo>
                    <a:pt x="34" y="592"/>
                    <a:pt x="34" y="625"/>
                    <a:pt x="34" y="625"/>
                  </a:cubicBezTo>
                  <a:lnTo>
                    <a:pt x="34" y="1893"/>
                  </a:lnTo>
                  <a:cubicBezTo>
                    <a:pt x="34" y="1893"/>
                    <a:pt x="34" y="1926"/>
                    <a:pt x="34" y="1926"/>
                  </a:cubicBezTo>
                  <a:cubicBezTo>
                    <a:pt x="34" y="1943"/>
                    <a:pt x="34" y="1951"/>
                    <a:pt x="38" y="1951"/>
                  </a:cubicBezTo>
                  <a:cubicBezTo>
                    <a:pt x="43" y="1951"/>
                    <a:pt x="51" y="1943"/>
                    <a:pt x="68" y="1926"/>
                  </a:cubicBezTo>
                  <a:lnTo>
                    <a:pt x="134" y="1893"/>
                  </a:lnTo>
                  <a:cubicBezTo>
                    <a:pt x="168" y="1893"/>
                    <a:pt x="168" y="1860"/>
                    <a:pt x="168" y="1860"/>
                  </a:cubicBezTo>
                  <a:cubicBezTo>
                    <a:pt x="168" y="1826"/>
                    <a:pt x="168" y="1826"/>
                    <a:pt x="168" y="1793"/>
                  </a:cubicBezTo>
                  <a:lnTo>
                    <a:pt x="168" y="559"/>
                  </a:lnTo>
                  <a:cubicBezTo>
                    <a:pt x="168" y="525"/>
                    <a:pt x="168" y="525"/>
                    <a:pt x="168" y="492"/>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8" name="Google Shape;1358;p34"/>
            <p:cNvSpPr/>
            <p:nvPr/>
          </p:nvSpPr>
          <p:spPr>
            <a:xfrm>
              <a:off x="3052350" y="2428850"/>
              <a:ext cx="20050" cy="37900"/>
            </a:xfrm>
            <a:custGeom>
              <a:rect b="b" l="l" r="r" t="t"/>
              <a:pathLst>
                <a:path extrusionOk="0" h="1516" w="802">
                  <a:moveTo>
                    <a:pt x="513" y="276"/>
                  </a:moveTo>
                  <a:cubicBezTo>
                    <a:pt x="543" y="276"/>
                    <a:pt x="568" y="284"/>
                    <a:pt x="601" y="301"/>
                  </a:cubicBezTo>
                  <a:cubicBezTo>
                    <a:pt x="634" y="367"/>
                    <a:pt x="668" y="434"/>
                    <a:pt x="668" y="501"/>
                  </a:cubicBezTo>
                  <a:lnTo>
                    <a:pt x="201" y="781"/>
                  </a:lnTo>
                  <a:lnTo>
                    <a:pt x="201" y="781"/>
                  </a:lnTo>
                  <a:cubicBezTo>
                    <a:pt x="201" y="721"/>
                    <a:pt x="201" y="664"/>
                    <a:pt x="201" y="634"/>
                  </a:cubicBezTo>
                  <a:cubicBezTo>
                    <a:pt x="201" y="567"/>
                    <a:pt x="234" y="534"/>
                    <a:pt x="234" y="501"/>
                  </a:cubicBezTo>
                  <a:cubicBezTo>
                    <a:pt x="267" y="434"/>
                    <a:pt x="301" y="401"/>
                    <a:pt x="334" y="367"/>
                  </a:cubicBezTo>
                  <a:cubicBezTo>
                    <a:pt x="334" y="334"/>
                    <a:pt x="367" y="301"/>
                    <a:pt x="401" y="301"/>
                  </a:cubicBezTo>
                  <a:cubicBezTo>
                    <a:pt x="451" y="284"/>
                    <a:pt x="484" y="276"/>
                    <a:pt x="513" y="276"/>
                  </a:cubicBezTo>
                  <a:close/>
                  <a:moveTo>
                    <a:pt x="568" y="0"/>
                  </a:moveTo>
                  <a:cubicBezTo>
                    <a:pt x="534" y="0"/>
                    <a:pt x="468" y="34"/>
                    <a:pt x="401" y="67"/>
                  </a:cubicBezTo>
                  <a:cubicBezTo>
                    <a:pt x="367" y="100"/>
                    <a:pt x="301" y="134"/>
                    <a:pt x="267" y="201"/>
                  </a:cubicBezTo>
                  <a:cubicBezTo>
                    <a:pt x="201" y="267"/>
                    <a:pt x="167" y="334"/>
                    <a:pt x="134" y="401"/>
                  </a:cubicBezTo>
                  <a:cubicBezTo>
                    <a:pt x="101" y="467"/>
                    <a:pt x="67" y="534"/>
                    <a:pt x="67" y="634"/>
                  </a:cubicBezTo>
                  <a:cubicBezTo>
                    <a:pt x="34" y="701"/>
                    <a:pt x="34" y="801"/>
                    <a:pt x="34" y="868"/>
                  </a:cubicBezTo>
                  <a:cubicBezTo>
                    <a:pt x="1" y="934"/>
                    <a:pt x="1" y="1034"/>
                    <a:pt x="34" y="1101"/>
                  </a:cubicBezTo>
                  <a:cubicBezTo>
                    <a:pt x="34" y="1168"/>
                    <a:pt x="34" y="1235"/>
                    <a:pt x="67" y="1301"/>
                  </a:cubicBezTo>
                  <a:cubicBezTo>
                    <a:pt x="67" y="1368"/>
                    <a:pt x="101" y="1435"/>
                    <a:pt x="134" y="1468"/>
                  </a:cubicBezTo>
                  <a:cubicBezTo>
                    <a:pt x="167" y="1501"/>
                    <a:pt x="201" y="1501"/>
                    <a:pt x="267" y="1501"/>
                  </a:cubicBezTo>
                  <a:cubicBezTo>
                    <a:pt x="277" y="1511"/>
                    <a:pt x="290" y="1515"/>
                    <a:pt x="304" y="1515"/>
                  </a:cubicBezTo>
                  <a:cubicBezTo>
                    <a:pt x="337" y="1515"/>
                    <a:pt x="377" y="1492"/>
                    <a:pt x="401" y="1468"/>
                  </a:cubicBezTo>
                  <a:cubicBezTo>
                    <a:pt x="468" y="1435"/>
                    <a:pt x="534" y="1401"/>
                    <a:pt x="568" y="1335"/>
                  </a:cubicBezTo>
                  <a:cubicBezTo>
                    <a:pt x="601" y="1301"/>
                    <a:pt x="668" y="1268"/>
                    <a:pt x="701" y="1201"/>
                  </a:cubicBezTo>
                  <a:cubicBezTo>
                    <a:pt x="701" y="1168"/>
                    <a:pt x="734" y="1101"/>
                    <a:pt x="768" y="1068"/>
                  </a:cubicBezTo>
                  <a:cubicBezTo>
                    <a:pt x="768" y="1034"/>
                    <a:pt x="768" y="968"/>
                    <a:pt x="801" y="934"/>
                  </a:cubicBezTo>
                  <a:lnTo>
                    <a:pt x="801" y="901"/>
                  </a:lnTo>
                  <a:cubicBezTo>
                    <a:pt x="784" y="884"/>
                    <a:pt x="776" y="876"/>
                    <a:pt x="772" y="876"/>
                  </a:cubicBezTo>
                  <a:cubicBezTo>
                    <a:pt x="768" y="876"/>
                    <a:pt x="768" y="884"/>
                    <a:pt x="768" y="901"/>
                  </a:cubicBezTo>
                  <a:lnTo>
                    <a:pt x="701" y="934"/>
                  </a:lnTo>
                  <a:lnTo>
                    <a:pt x="668" y="934"/>
                  </a:lnTo>
                  <a:cubicBezTo>
                    <a:pt x="668" y="968"/>
                    <a:pt x="668" y="968"/>
                    <a:pt x="634" y="1001"/>
                  </a:cubicBezTo>
                  <a:cubicBezTo>
                    <a:pt x="634" y="1034"/>
                    <a:pt x="601" y="1068"/>
                    <a:pt x="568" y="1135"/>
                  </a:cubicBezTo>
                  <a:cubicBezTo>
                    <a:pt x="534" y="1168"/>
                    <a:pt x="468" y="1235"/>
                    <a:pt x="434" y="1235"/>
                  </a:cubicBezTo>
                  <a:cubicBezTo>
                    <a:pt x="401" y="1251"/>
                    <a:pt x="367" y="1260"/>
                    <a:pt x="338" y="1260"/>
                  </a:cubicBezTo>
                  <a:cubicBezTo>
                    <a:pt x="309" y="1260"/>
                    <a:pt x="284" y="1251"/>
                    <a:pt x="267" y="1235"/>
                  </a:cubicBezTo>
                  <a:cubicBezTo>
                    <a:pt x="201" y="1168"/>
                    <a:pt x="167" y="1101"/>
                    <a:pt x="201" y="1001"/>
                  </a:cubicBezTo>
                  <a:lnTo>
                    <a:pt x="768" y="668"/>
                  </a:lnTo>
                  <a:cubicBezTo>
                    <a:pt x="801" y="668"/>
                    <a:pt x="801" y="634"/>
                    <a:pt x="801" y="634"/>
                  </a:cubicBezTo>
                  <a:cubicBezTo>
                    <a:pt x="801" y="601"/>
                    <a:pt x="801" y="601"/>
                    <a:pt x="801" y="567"/>
                  </a:cubicBezTo>
                  <a:lnTo>
                    <a:pt x="801" y="501"/>
                  </a:lnTo>
                  <a:cubicBezTo>
                    <a:pt x="801" y="401"/>
                    <a:pt x="801" y="334"/>
                    <a:pt x="801" y="234"/>
                  </a:cubicBezTo>
                  <a:cubicBezTo>
                    <a:pt x="768" y="167"/>
                    <a:pt x="734" y="134"/>
                    <a:pt x="701" y="67"/>
                  </a:cubicBezTo>
                  <a:cubicBezTo>
                    <a:pt x="668" y="34"/>
                    <a:pt x="634"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59" name="Google Shape;1359;p34"/>
            <p:cNvSpPr/>
            <p:nvPr/>
          </p:nvSpPr>
          <p:spPr>
            <a:xfrm>
              <a:off x="3076525" y="2406325"/>
              <a:ext cx="29225" cy="47575"/>
            </a:xfrm>
            <a:custGeom>
              <a:rect b="b" l="l" r="r" t="t"/>
              <a:pathLst>
                <a:path extrusionOk="0" h="1903" w="1169">
                  <a:moveTo>
                    <a:pt x="1135" y="1"/>
                  </a:moveTo>
                  <a:lnTo>
                    <a:pt x="1068" y="34"/>
                  </a:lnTo>
                  <a:cubicBezTo>
                    <a:pt x="1068" y="34"/>
                    <a:pt x="1035" y="34"/>
                    <a:pt x="1035" y="67"/>
                  </a:cubicBezTo>
                  <a:cubicBezTo>
                    <a:pt x="1035" y="101"/>
                    <a:pt x="1035" y="101"/>
                    <a:pt x="1035" y="134"/>
                  </a:cubicBezTo>
                  <a:lnTo>
                    <a:pt x="868" y="1102"/>
                  </a:lnTo>
                  <a:lnTo>
                    <a:pt x="635" y="368"/>
                  </a:lnTo>
                  <a:cubicBezTo>
                    <a:pt x="635" y="334"/>
                    <a:pt x="635" y="334"/>
                    <a:pt x="635" y="334"/>
                  </a:cubicBezTo>
                  <a:lnTo>
                    <a:pt x="568" y="334"/>
                  </a:lnTo>
                  <a:cubicBezTo>
                    <a:pt x="568" y="368"/>
                    <a:pt x="535" y="368"/>
                    <a:pt x="535" y="401"/>
                  </a:cubicBezTo>
                  <a:cubicBezTo>
                    <a:pt x="535" y="401"/>
                    <a:pt x="535" y="434"/>
                    <a:pt x="535" y="434"/>
                  </a:cubicBezTo>
                  <a:lnTo>
                    <a:pt x="334" y="1435"/>
                  </a:lnTo>
                  <a:lnTo>
                    <a:pt x="134" y="668"/>
                  </a:lnTo>
                  <a:cubicBezTo>
                    <a:pt x="134" y="668"/>
                    <a:pt x="134" y="635"/>
                    <a:pt x="101" y="635"/>
                  </a:cubicBezTo>
                  <a:lnTo>
                    <a:pt x="68" y="635"/>
                  </a:lnTo>
                  <a:lnTo>
                    <a:pt x="34" y="668"/>
                  </a:lnTo>
                  <a:cubicBezTo>
                    <a:pt x="1" y="668"/>
                    <a:pt x="1" y="701"/>
                    <a:pt x="1" y="701"/>
                  </a:cubicBezTo>
                  <a:cubicBezTo>
                    <a:pt x="1" y="735"/>
                    <a:pt x="1" y="735"/>
                    <a:pt x="1" y="768"/>
                  </a:cubicBezTo>
                  <a:cubicBezTo>
                    <a:pt x="1" y="768"/>
                    <a:pt x="1" y="768"/>
                    <a:pt x="1" y="801"/>
                  </a:cubicBezTo>
                  <a:lnTo>
                    <a:pt x="268" y="1835"/>
                  </a:lnTo>
                  <a:cubicBezTo>
                    <a:pt x="268" y="1869"/>
                    <a:pt x="268" y="1869"/>
                    <a:pt x="268" y="1902"/>
                  </a:cubicBezTo>
                  <a:lnTo>
                    <a:pt x="301" y="1902"/>
                  </a:lnTo>
                  <a:lnTo>
                    <a:pt x="334" y="1869"/>
                  </a:lnTo>
                  <a:cubicBezTo>
                    <a:pt x="368" y="1835"/>
                    <a:pt x="368" y="1835"/>
                    <a:pt x="368" y="1802"/>
                  </a:cubicBezTo>
                  <a:cubicBezTo>
                    <a:pt x="368" y="1802"/>
                    <a:pt x="368" y="1769"/>
                    <a:pt x="368" y="1769"/>
                  </a:cubicBezTo>
                  <a:lnTo>
                    <a:pt x="568" y="768"/>
                  </a:lnTo>
                  <a:lnTo>
                    <a:pt x="768" y="1502"/>
                  </a:lnTo>
                  <a:cubicBezTo>
                    <a:pt x="768" y="1535"/>
                    <a:pt x="768" y="1535"/>
                    <a:pt x="768" y="1569"/>
                  </a:cubicBezTo>
                  <a:lnTo>
                    <a:pt x="835" y="1569"/>
                  </a:lnTo>
                  <a:lnTo>
                    <a:pt x="868" y="1535"/>
                  </a:lnTo>
                  <a:cubicBezTo>
                    <a:pt x="902" y="1502"/>
                    <a:pt x="902" y="1502"/>
                    <a:pt x="902" y="1502"/>
                  </a:cubicBezTo>
                  <a:cubicBezTo>
                    <a:pt x="902" y="1468"/>
                    <a:pt x="902" y="1435"/>
                    <a:pt x="902" y="1435"/>
                  </a:cubicBezTo>
                  <a:lnTo>
                    <a:pt x="1168" y="67"/>
                  </a:lnTo>
                  <a:cubicBezTo>
                    <a:pt x="1168" y="34"/>
                    <a:pt x="1168" y="34"/>
                    <a:pt x="1168" y="34"/>
                  </a:cubicBez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0" name="Google Shape;1360;p34"/>
            <p:cNvSpPr/>
            <p:nvPr/>
          </p:nvSpPr>
          <p:spPr>
            <a:xfrm>
              <a:off x="2927250" y="2638175"/>
              <a:ext cx="23375" cy="54225"/>
            </a:xfrm>
            <a:custGeom>
              <a:rect b="b" l="l" r="r" t="t"/>
              <a:pathLst>
                <a:path extrusionOk="0" h="2169" w="935">
                  <a:moveTo>
                    <a:pt x="902" y="0"/>
                  </a:moveTo>
                  <a:lnTo>
                    <a:pt x="768" y="67"/>
                  </a:lnTo>
                  <a:cubicBezTo>
                    <a:pt x="735" y="100"/>
                    <a:pt x="735" y="100"/>
                    <a:pt x="735" y="133"/>
                  </a:cubicBezTo>
                  <a:cubicBezTo>
                    <a:pt x="735" y="133"/>
                    <a:pt x="735" y="167"/>
                    <a:pt x="735" y="167"/>
                  </a:cubicBezTo>
                  <a:lnTo>
                    <a:pt x="735" y="1234"/>
                  </a:lnTo>
                  <a:cubicBezTo>
                    <a:pt x="735" y="1401"/>
                    <a:pt x="701" y="1534"/>
                    <a:pt x="668" y="1668"/>
                  </a:cubicBezTo>
                  <a:cubicBezTo>
                    <a:pt x="601" y="1768"/>
                    <a:pt x="535" y="1868"/>
                    <a:pt x="435" y="1901"/>
                  </a:cubicBezTo>
                  <a:cubicBezTo>
                    <a:pt x="385" y="1935"/>
                    <a:pt x="343" y="1951"/>
                    <a:pt x="305" y="1951"/>
                  </a:cubicBezTo>
                  <a:cubicBezTo>
                    <a:pt x="268" y="1951"/>
                    <a:pt x="234" y="1935"/>
                    <a:pt x="201" y="1901"/>
                  </a:cubicBezTo>
                  <a:cubicBezTo>
                    <a:pt x="134" y="1801"/>
                    <a:pt x="134" y="1701"/>
                    <a:pt x="134" y="1568"/>
                  </a:cubicBezTo>
                  <a:lnTo>
                    <a:pt x="134" y="467"/>
                  </a:lnTo>
                  <a:cubicBezTo>
                    <a:pt x="134" y="467"/>
                    <a:pt x="134" y="434"/>
                    <a:pt x="134" y="434"/>
                  </a:cubicBezTo>
                  <a:lnTo>
                    <a:pt x="101" y="434"/>
                  </a:lnTo>
                  <a:lnTo>
                    <a:pt x="34" y="467"/>
                  </a:lnTo>
                  <a:cubicBezTo>
                    <a:pt x="34" y="467"/>
                    <a:pt x="1" y="500"/>
                    <a:pt x="1" y="500"/>
                  </a:cubicBezTo>
                  <a:cubicBezTo>
                    <a:pt x="1" y="534"/>
                    <a:pt x="1" y="567"/>
                    <a:pt x="1" y="567"/>
                  </a:cubicBezTo>
                  <a:lnTo>
                    <a:pt x="1" y="1635"/>
                  </a:lnTo>
                  <a:cubicBezTo>
                    <a:pt x="1" y="1735"/>
                    <a:pt x="1" y="1835"/>
                    <a:pt x="34" y="1901"/>
                  </a:cubicBezTo>
                  <a:cubicBezTo>
                    <a:pt x="34" y="1968"/>
                    <a:pt x="68" y="2035"/>
                    <a:pt x="101" y="2102"/>
                  </a:cubicBezTo>
                  <a:cubicBezTo>
                    <a:pt x="134" y="2135"/>
                    <a:pt x="201" y="2168"/>
                    <a:pt x="268" y="2168"/>
                  </a:cubicBezTo>
                  <a:cubicBezTo>
                    <a:pt x="335" y="2168"/>
                    <a:pt x="401" y="2168"/>
                    <a:pt x="468" y="2102"/>
                  </a:cubicBezTo>
                  <a:cubicBezTo>
                    <a:pt x="535" y="2068"/>
                    <a:pt x="601" y="2001"/>
                    <a:pt x="668" y="1935"/>
                  </a:cubicBezTo>
                  <a:cubicBezTo>
                    <a:pt x="735" y="1868"/>
                    <a:pt x="768" y="1768"/>
                    <a:pt x="802" y="1701"/>
                  </a:cubicBezTo>
                  <a:cubicBezTo>
                    <a:pt x="835" y="1601"/>
                    <a:pt x="868" y="1501"/>
                    <a:pt x="902" y="1401"/>
                  </a:cubicBezTo>
                  <a:cubicBezTo>
                    <a:pt x="902" y="1301"/>
                    <a:pt x="935" y="1201"/>
                    <a:pt x="935" y="1101"/>
                  </a:cubicBezTo>
                  <a:lnTo>
                    <a:pt x="935" y="33"/>
                  </a:lnTo>
                  <a:cubicBezTo>
                    <a:pt x="935" y="33"/>
                    <a:pt x="935" y="0"/>
                    <a:pt x="9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1" name="Google Shape;1361;p34"/>
            <p:cNvSpPr/>
            <p:nvPr/>
          </p:nvSpPr>
          <p:spPr>
            <a:xfrm>
              <a:off x="2958125" y="2624825"/>
              <a:ext cx="21700" cy="54225"/>
            </a:xfrm>
            <a:custGeom>
              <a:rect b="b" l="l" r="r" t="t"/>
              <a:pathLst>
                <a:path extrusionOk="0" h="2169" w="868">
                  <a:moveTo>
                    <a:pt x="634" y="267"/>
                  </a:moveTo>
                  <a:cubicBezTo>
                    <a:pt x="667" y="301"/>
                    <a:pt x="701" y="367"/>
                    <a:pt x="701" y="467"/>
                  </a:cubicBezTo>
                  <a:cubicBezTo>
                    <a:pt x="701" y="567"/>
                    <a:pt x="667" y="667"/>
                    <a:pt x="634" y="768"/>
                  </a:cubicBezTo>
                  <a:cubicBezTo>
                    <a:pt x="567" y="834"/>
                    <a:pt x="534" y="901"/>
                    <a:pt x="434" y="934"/>
                  </a:cubicBezTo>
                  <a:lnTo>
                    <a:pt x="134" y="1101"/>
                  </a:lnTo>
                  <a:lnTo>
                    <a:pt x="134" y="467"/>
                  </a:lnTo>
                  <a:lnTo>
                    <a:pt x="434" y="301"/>
                  </a:lnTo>
                  <a:cubicBezTo>
                    <a:pt x="534" y="267"/>
                    <a:pt x="601" y="267"/>
                    <a:pt x="634" y="267"/>
                  </a:cubicBezTo>
                  <a:close/>
                  <a:moveTo>
                    <a:pt x="601" y="0"/>
                  </a:moveTo>
                  <a:cubicBezTo>
                    <a:pt x="534" y="34"/>
                    <a:pt x="501" y="34"/>
                    <a:pt x="434" y="67"/>
                  </a:cubicBezTo>
                  <a:lnTo>
                    <a:pt x="67" y="301"/>
                  </a:lnTo>
                  <a:cubicBezTo>
                    <a:pt x="34" y="334"/>
                    <a:pt x="34" y="334"/>
                    <a:pt x="34" y="367"/>
                  </a:cubicBezTo>
                  <a:cubicBezTo>
                    <a:pt x="0" y="367"/>
                    <a:pt x="0" y="401"/>
                    <a:pt x="34" y="401"/>
                  </a:cubicBezTo>
                  <a:lnTo>
                    <a:pt x="34" y="2102"/>
                  </a:lnTo>
                  <a:cubicBezTo>
                    <a:pt x="0" y="2135"/>
                    <a:pt x="0" y="2135"/>
                    <a:pt x="34" y="2169"/>
                  </a:cubicBezTo>
                  <a:lnTo>
                    <a:pt x="67" y="2169"/>
                  </a:lnTo>
                  <a:lnTo>
                    <a:pt x="134" y="2102"/>
                  </a:lnTo>
                  <a:cubicBezTo>
                    <a:pt x="134" y="2102"/>
                    <a:pt x="134" y="2102"/>
                    <a:pt x="167" y="2068"/>
                  </a:cubicBezTo>
                  <a:cubicBezTo>
                    <a:pt x="167" y="2068"/>
                    <a:pt x="167" y="2035"/>
                    <a:pt x="167" y="2035"/>
                  </a:cubicBezTo>
                  <a:lnTo>
                    <a:pt x="167" y="1335"/>
                  </a:lnTo>
                  <a:lnTo>
                    <a:pt x="434" y="1168"/>
                  </a:lnTo>
                  <a:lnTo>
                    <a:pt x="701" y="1702"/>
                  </a:lnTo>
                  <a:cubicBezTo>
                    <a:pt x="701" y="1702"/>
                    <a:pt x="701" y="1735"/>
                    <a:pt x="734" y="1735"/>
                  </a:cubicBezTo>
                  <a:lnTo>
                    <a:pt x="767" y="1735"/>
                  </a:lnTo>
                  <a:lnTo>
                    <a:pt x="834" y="1702"/>
                  </a:lnTo>
                  <a:cubicBezTo>
                    <a:pt x="867" y="1668"/>
                    <a:pt x="867" y="1668"/>
                    <a:pt x="867" y="1668"/>
                  </a:cubicBezTo>
                  <a:cubicBezTo>
                    <a:pt x="867" y="1635"/>
                    <a:pt x="867" y="1635"/>
                    <a:pt x="867" y="1601"/>
                  </a:cubicBezTo>
                  <a:lnTo>
                    <a:pt x="601" y="1034"/>
                  </a:lnTo>
                  <a:cubicBezTo>
                    <a:pt x="701" y="968"/>
                    <a:pt x="767" y="868"/>
                    <a:pt x="801" y="768"/>
                  </a:cubicBezTo>
                  <a:cubicBezTo>
                    <a:pt x="834" y="634"/>
                    <a:pt x="867" y="501"/>
                    <a:pt x="867" y="367"/>
                  </a:cubicBezTo>
                  <a:cubicBezTo>
                    <a:pt x="867" y="301"/>
                    <a:pt x="867" y="234"/>
                    <a:pt x="834" y="167"/>
                  </a:cubicBezTo>
                  <a:cubicBezTo>
                    <a:pt x="801" y="100"/>
                    <a:pt x="767" y="67"/>
                    <a:pt x="734" y="34"/>
                  </a:cubicBezTo>
                  <a:cubicBezTo>
                    <a:pt x="701" y="0"/>
                    <a:pt x="634"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2" name="Google Shape;1362;p34"/>
            <p:cNvSpPr/>
            <p:nvPr/>
          </p:nvSpPr>
          <p:spPr>
            <a:xfrm>
              <a:off x="2985625" y="2615650"/>
              <a:ext cx="19225" cy="47550"/>
            </a:xfrm>
            <a:custGeom>
              <a:rect b="b" l="l" r="r" t="t"/>
              <a:pathLst>
                <a:path extrusionOk="0" h="1902" w="769">
                  <a:moveTo>
                    <a:pt x="101" y="0"/>
                  </a:moveTo>
                  <a:lnTo>
                    <a:pt x="34" y="34"/>
                  </a:lnTo>
                  <a:cubicBezTo>
                    <a:pt x="34" y="34"/>
                    <a:pt x="1" y="67"/>
                    <a:pt x="1" y="67"/>
                  </a:cubicBezTo>
                  <a:cubicBezTo>
                    <a:pt x="1" y="100"/>
                    <a:pt x="1" y="134"/>
                    <a:pt x="1" y="134"/>
                  </a:cubicBezTo>
                  <a:lnTo>
                    <a:pt x="1" y="1835"/>
                  </a:lnTo>
                  <a:cubicBezTo>
                    <a:pt x="1" y="1868"/>
                    <a:pt x="1" y="1868"/>
                    <a:pt x="1" y="1902"/>
                  </a:cubicBezTo>
                  <a:lnTo>
                    <a:pt x="34" y="1902"/>
                  </a:lnTo>
                  <a:lnTo>
                    <a:pt x="735" y="1468"/>
                  </a:lnTo>
                  <a:cubicBezTo>
                    <a:pt x="735" y="1468"/>
                    <a:pt x="768" y="1435"/>
                    <a:pt x="768" y="1435"/>
                  </a:cubicBezTo>
                  <a:cubicBezTo>
                    <a:pt x="768" y="1401"/>
                    <a:pt x="768" y="1401"/>
                    <a:pt x="768" y="1368"/>
                  </a:cubicBezTo>
                  <a:lnTo>
                    <a:pt x="768" y="1268"/>
                  </a:lnTo>
                  <a:cubicBezTo>
                    <a:pt x="768" y="1268"/>
                    <a:pt x="768" y="1268"/>
                    <a:pt x="768" y="1235"/>
                  </a:cubicBezTo>
                  <a:lnTo>
                    <a:pt x="735" y="1235"/>
                  </a:lnTo>
                  <a:lnTo>
                    <a:pt x="134" y="1602"/>
                  </a:lnTo>
                  <a:lnTo>
                    <a:pt x="134" y="34"/>
                  </a:lnTo>
                  <a:cubicBezTo>
                    <a:pt x="134" y="34"/>
                    <a:pt x="134" y="0"/>
                    <a:pt x="1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3" name="Google Shape;1363;p34"/>
            <p:cNvSpPr/>
            <p:nvPr/>
          </p:nvSpPr>
          <p:spPr>
            <a:xfrm>
              <a:off x="3019000" y="2595625"/>
              <a:ext cx="4200" cy="48200"/>
            </a:xfrm>
            <a:custGeom>
              <a:rect b="b" l="l" r="r" t="t"/>
              <a:pathLst>
                <a:path extrusionOk="0" h="1928" w="168">
                  <a:moveTo>
                    <a:pt x="134" y="1"/>
                  </a:moveTo>
                  <a:lnTo>
                    <a:pt x="34" y="68"/>
                  </a:lnTo>
                  <a:cubicBezTo>
                    <a:pt x="34" y="68"/>
                    <a:pt x="0" y="68"/>
                    <a:pt x="0" y="101"/>
                  </a:cubicBezTo>
                  <a:cubicBezTo>
                    <a:pt x="0" y="101"/>
                    <a:pt x="0" y="134"/>
                    <a:pt x="0" y="168"/>
                  </a:cubicBezTo>
                  <a:lnTo>
                    <a:pt x="0" y="301"/>
                  </a:lnTo>
                  <a:cubicBezTo>
                    <a:pt x="0" y="301"/>
                    <a:pt x="0" y="334"/>
                    <a:pt x="0" y="334"/>
                  </a:cubicBezTo>
                  <a:cubicBezTo>
                    <a:pt x="0" y="351"/>
                    <a:pt x="9" y="359"/>
                    <a:pt x="17" y="359"/>
                  </a:cubicBezTo>
                  <a:cubicBezTo>
                    <a:pt x="25" y="359"/>
                    <a:pt x="34" y="351"/>
                    <a:pt x="34" y="334"/>
                  </a:cubicBezTo>
                  <a:lnTo>
                    <a:pt x="134" y="301"/>
                  </a:lnTo>
                  <a:cubicBezTo>
                    <a:pt x="167" y="268"/>
                    <a:pt x="167" y="268"/>
                    <a:pt x="167" y="234"/>
                  </a:cubicBezTo>
                  <a:cubicBezTo>
                    <a:pt x="167" y="234"/>
                    <a:pt x="167" y="201"/>
                    <a:pt x="167" y="201"/>
                  </a:cubicBezTo>
                  <a:lnTo>
                    <a:pt x="167" y="34"/>
                  </a:lnTo>
                  <a:cubicBezTo>
                    <a:pt x="167" y="34"/>
                    <a:pt x="167" y="1"/>
                    <a:pt x="167" y="1"/>
                  </a:cubicBezTo>
                  <a:close/>
                  <a:moveTo>
                    <a:pt x="150" y="476"/>
                  </a:moveTo>
                  <a:cubicBezTo>
                    <a:pt x="142" y="476"/>
                    <a:pt x="134" y="485"/>
                    <a:pt x="134" y="501"/>
                  </a:cubicBezTo>
                  <a:lnTo>
                    <a:pt x="67" y="535"/>
                  </a:lnTo>
                  <a:cubicBezTo>
                    <a:pt x="67" y="535"/>
                    <a:pt x="34" y="535"/>
                    <a:pt x="34" y="568"/>
                  </a:cubicBezTo>
                  <a:cubicBezTo>
                    <a:pt x="34" y="568"/>
                    <a:pt x="34" y="601"/>
                    <a:pt x="34" y="635"/>
                  </a:cubicBezTo>
                  <a:lnTo>
                    <a:pt x="34" y="1869"/>
                  </a:lnTo>
                  <a:cubicBezTo>
                    <a:pt x="34" y="1902"/>
                    <a:pt x="34" y="1902"/>
                    <a:pt x="34" y="1902"/>
                  </a:cubicBezTo>
                  <a:cubicBezTo>
                    <a:pt x="50" y="1919"/>
                    <a:pt x="59" y="1927"/>
                    <a:pt x="63" y="1927"/>
                  </a:cubicBezTo>
                  <a:cubicBezTo>
                    <a:pt x="67" y="1927"/>
                    <a:pt x="67" y="1919"/>
                    <a:pt x="67" y="1902"/>
                  </a:cubicBezTo>
                  <a:lnTo>
                    <a:pt x="134" y="1869"/>
                  </a:lnTo>
                  <a:cubicBezTo>
                    <a:pt x="167" y="1869"/>
                    <a:pt x="167" y="1869"/>
                    <a:pt x="167" y="1835"/>
                  </a:cubicBezTo>
                  <a:cubicBezTo>
                    <a:pt x="167" y="1835"/>
                    <a:pt x="167" y="1802"/>
                    <a:pt x="167" y="1769"/>
                  </a:cubicBezTo>
                  <a:lnTo>
                    <a:pt x="167" y="535"/>
                  </a:lnTo>
                  <a:cubicBezTo>
                    <a:pt x="167" y="535"/>
                    <a:pt x="167" y="501"/>
                    <a:pt x="167" y="501"/>
                  </a:cubicBezTo>
                  <a:cubicBezTo>
                    <a:pt x="167" y="485"/>
                    <a:pt x="159" y="476"/>
                    <a:pt x="150" y="476"/>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4" name="Google Shape;1364;p34"/>
            <p:cNvSpPr/>
            <p:nvPr/>
          </p:nvSpPr>
          <p:spPr>
            <a:xfrm>
              <a:off x="3030675" y="2596475"/>
              <a:ext cx="19200" cy="41725"/>
            </a:xfrm>
            <a:custGeom>
              <a:rect b="b" l="l" r="r" t="t"/>
              <a:pathLst>
                <a:path extrusionOk="0" h="1669" w="768">
                  <a:moveTo>
                    <a:pt x="534" y="0"/>
                  </a:moveTo>
                  <a:cubicBezTo>
                    <a:pt x="501" y="0"/>
                    <a:pt x="434" y="0"/>
                    <a:pt x="401" y="34"/>
                  </a:cubicBezTo>
                  <a:cubicBezTo>
                    <a:pt x="334" y="67"/>
                    <a:pt x="267" y="134"/>
                    <a:pt x="234" y="200"/>
                  </a:cubicBezTo>
                  <a:cubicBezTo>
                    <a:pt x="200" y="234"/>
                    <a:pt x="167" y="300"/>
                    <a:pt x="134" y="367"/>
                  </a:cubicBezTo>
                  <a:lnTo>
                    <a:pt x="134" y="300"/>
                  </a:lnTo>
                  <a:cubicBezTo>
                    <a:pt x="134" y="267"/>
                    <a:pt x="134" y="267"/>
                    <a:pt x="134" y="234"/>
                  </a:cubicBezTo>
                  <a:lnTo>
                    <a:pt x="100" y="234"/>
                  </a:lnTo>
                  <a:lnTo>
                    <a:pt x="34" y="267"/>
                  </a:lnTo>
                  <a:cubicBezTo>
                    <a:pt x="34" y="300"/>
                    <a:pt x="0" y="300"/>
                    <a:pt x="0" y="334"/>
                  </a:cubicBezTo>
                  <a:cubicBezTo>
                    <a:pt x="0" y="334"/>
                    <a:pt x="0" y="367"/>
                    <a:pt x="0" y="367"/>
                  </a:cubicBezTo>
                  <a:lnTo>
                    <a:pt x="0" y="1601"/>
                  </a:lnTo>
                  <a:cubicBezTo>
                    <a:pt x="0" y="1635"/>
                    <a:pt x="0" y="1635"/>
                    <a:pt x="0" y="1668"/>
                  </a:cubicBezTo>
                  <a:lnTo>
                    <a:pt x="34" y="1668"/>
                  </a:lnTo>
                  <a:lnTo>
                    <a:pt x="100" y="1635"/>
                  </a:lnTo>
                  <a:cubicBezTo>
                    <a:pt x="134" y="1601"/>
                    <a:pt x="134" y="1568"/>
                    <a:pt x="134" y="1568"/>
                  </a:cubicBezTo>
                  <a:cubicBezTo>
                    <a:pt x="134" y="1568"/>
                    <a:pt x="134" y="1535"/>
                    <a:pt x="134" y="1535"/>
                  </a:cubicBezTo>
                  <a:lnTo>
                    <a:pt x="134" y="834"/>
                  </a:lnTo>
                  <a:cubicBezTo>
                    <a:pt x="134" y="701"/>
                    <a:pt x="134" y="601"/>
                    <a:pt x="200" y="467"/>
                  </a:cubicBezTo>
                  <a:cubicBezTo>
                    <a:pt x="234" y="400"/>
                    <a:pt x="300" y="334"/>
                    <a:pt x="367" y="267"/>
                  </a:cubicBezTo>
                  <a:cubicBezTo>
                    <a:pt x="401" y="250"/>
                    <a:pt x="434" y="242"/>
                    <a:pt x="463" y="242"/>
                  </a:cubicBezTo>
                  <a:cubicBezTo>
                    <a:pt x="492" y="242"/>
                    <a:pt x="517" y="250"/>
                    <a:pt x="534" y="267"/>
                  </a:cubicBezTo>
                  <a:cubicBezTo>
                    <a:pt x="601" y="367"/>
                    <a:pt x="634" y="467"/>
                    <a:pt x="601" y="534"/>
                  </a:cubicBezTo>
                  <a:lnTo>
                    <a:pt x="601" y="1234"/>
                  </a:lnTo>
                  <a:cubicBezTo>
                    <a:pt x="601" y="1268"/>
                    <a:pt x="601" y="1268"/>
                    <a:pt x="601" y="1301"/>
                  </a:cubicBezTo>
                  <a:lnTo>
                    <a:pt x="634" y="1301"/>
                  </a:lnTo>
                  <a:lnTo>
                    <a:pt x="701" y="1234"/>
                  </a:lnTo>
                  <a:cubicBezTo>
                    <a:pt x="734" y="1234"/>
                    <a:pt x="734" y="1234"/>
                    <a:pt x="734" y="1201"/>
                  </a:cubicBezTo>
                  <a:cubicBezTo>
                    <a:pt x="734" y="1201"/>
                    <a:pt x="734" y="1168"/>
                    <a:pt x="734" y="1168"/>
                  </a:cubicBezTo>
                  <a:lnTo>
                    <a:pt x="767" y="400"/>
                  </a:lnTo>
                  <a:cubicBezTo>
                    <a:pt x="767" y="334"/>
                    <a:pt x="767" y="267"/>
                    <a:pt x="734" y="167"/>
                  </a:cubicBezTo>
                  <a:cubicBezTo>
                    <a:pt x="734" y="134"/>
                    <a:pt x="701" y="67"/>
                    <a:pt x="667" y="34"/>
                  </a:cubicBezTo>
                  <a:cubicBezTo>
                    <a:pt x="634" y="0"/>
                    <a:pt x="601" y="0"/>
                    <a:pt x="5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5" name="Google Shape;1365;p34"/>
            <p:cNvSpPr/>
            <p:nvPr/>
          </p:nvSpPr>
          <p:spPr>
            <a:xfrm>
              <a:off x="3053175" y="2582500"/>
              <a:ext cx="18375" cy="39000"/>
            </a:xfrm>
            <a:custGeom>
              <a:rect b="b" l="l" r="r" t="t"/>
              <a:pathLst>
                <a:path extrusionOk="0" h="1560" w="735">
                  <a:moveTo>
                    <a:pt x="585" y="0"/>
                  </a:moveTo>
                  <a:cubicBezTo>
                    <a:pt x="568" y="0"/>
                    <a:pt x="551" y="9"/>
                    <a:pt x="535" y="25"/>
                  </a:cubicBezTo>
                  <a:cubicBezTo>
                    <a:pt x="468" y="25"/>
                    <a:pt x="435" y="25"/>
                    <a:pt x="368" y="59"/>
                  </a:cubicBezTo>
                  <a:cubicBezTo>
                    <a:pt x="334" y="92"/>
                    <a:pt x="268" y="126"/>
                    <a:pt x="234" y="192"/>
                  </a:cubicBezTo>
                  <a:cubicBezTo>
                    <a:pt x="201" y="226"/>
                    <a:pt x="134" y="292"/>
                    <a:pt x="134" y="326"/>
                  </a:cubicBezTo>
                  <a:cubicBezTo>
                    <a:pt x="101" y="392"/>
                    <a:pt x="68" y="426"/>
                    <a:pt x="68" y="492"/>
                  </a:cubicBezTo>
                  <a:cubicBezTo>
                    <a:pt x="68" y="559"/>
                    <a:pt x="68" y="593"/>
                    <a:pt x="68" y="659"/>
                  </a:cubicBezTo>
                  <a:cubicBezTo>
                    <a:pt x="68" y="726"/>
                    <a:pt x="68" y="793"/>
                    <a:pt x="134" y="859"/>
                  </a:cubicBezTo>
                  <a:cubicBezTo>
                    <a:pt x="158" y="883"/>
                    <a:pt x="198" y="907"/>
                    <a:pt x="243" y="907"/>
                  </a:cubicBezTo>
                  <a:cubicBezTo>
                    <a:pt x="262" y="907"/>
                    <a:pt x="282" y="903"/>
                    <a:pt x="301" y="893"/>
                  </a:cubicBezTo>
                  <a:lnTo>
                    <a:pt x="435" y="893"/>
                  </a:lnTo>
                  <a:cubicBezTo>
                    <a:pt x="451" y="876"/>
                    <a:pt x="468" y="868"/>
                    <a:pt x="485" y="868"/>
                  </a:cubicBezTo>
                  <a:cubicBezTo>
                    <a:pt x="501" y="868"/>
                    <a:pt x="518" y="876"/>
                    <a:pt x="535" y="893"/>
                  </a:cubicBezTo>
                  <a:cubicBezTo>
                    <a:pt x="551" y="876"/>
                    <a:pt x="560" y="868"/>
                    <a:pt x="568" y="868"/>
                  </a:cubicBezTo>
                  <a:cubicBezTo>
                    <a:pt x="576" y="868"/>
                    <a:pt x="585" y="876"/>
                    <a:pt x="601" y="893"/>
                  </a:cubicBezTo>
                  <a:cubicBezTo>
                    <a:pt x="601" y="893"/>
                    <a:pt x="601" y="926"/>
                    <a:pt x="601" y="959"/>
                  </a:cubicBezTo>
                  <a:cubicBezTo>
                    <a:pt x="601" y="993"/>
                    <a:pt x="568" y="1026"/>
                    <a:pt x="535" y="1060"/>
                  </a:cubicBezTo>
                  <a:cubicBezTo>
                    <a:pt x="535" y="1093"/>
                    <a:pt x="501" y="1126"/>
                    <a:pt x="501" y="1160"/>
                  </a:cubicBezTo>
                  <a:cubicBezTo>
                    <a:pt x="468" y="1160"/>
                    <a:pt x="468" y="1193"/>
                    <a:pt x="435" y="1226"/>
                  </a:cubicBezTo>
                  <a:cubicBezTo>
                    <a:pt x="401" y="1260"/>
                    <a:pt x="401" y="1260"/>
                    <a:pt x="368" y="1293"/>
                  </a:cubicBezTo>
                  <a:cubicBezTo>
                    <a:pt x="334" y="1293"/>
                    <a:pt x="268" y="1326"/>
                    <a:pt x="234" y="1326"/>
                  </a:cubicBezTo>
                  <a:cubicBezTo>
                    <a:pt x="201" y="1326"/>
                    <a:pt x="168" y="1293"/>
                    <a:pt x="168" y="1260"/>
                  </a:cubicBezTo>
                  <a:lnTo>
                    <a:pt x="101" y="1260"/>
                  </a:lnTo>
                  <a:lnTo>
                    <a:pt x="34" y="1293"/>
                  </a:lnTo>
                  <a:cubicBezTo>
                    <a:pt x="34" y="1326"/>
                    <a:pt x="1" y="1360"/>
                    <a:pt x="1" y="1360"/>
                  </a:cubicBezTo>
                  <a:cubicBezTo>
                    <a:pt x="1" y="1360"/>
                    <a:pt x="1" y="1393"/>
                    <a:pt x="1" y="1393"/>
                  </a:cubicBezTo>
                  <a:cubicBezTo>
                    <a:pt x="1" y="1426"/>
                    <a:pt x="34" y="1460"/>
                    <a:pt x="34" y="1493"/>
                  </a:cubicBezTo>
                  <a:cubicBezTo>
                    <a:pt x="68" y="1527"/>
                    <a:pt x="68" y="1527"/>
                    <a:pt x="101" y="1560"/>
                  </a:cubicBezTo>
                  <a:lnTo>
                    <a:pt x="234" y="1560"/>
                  </a:lnTo>
                  <a:cubicBezTo>
                    <a:pt x="268" y="1560"/>
                    <a:pt x="334" y="1527"/>
                    <a:pt x="368" y="1493"/>
                  </a:cubicBezTo>
                  <a:cubicBezTo>
                    <a:pt x="435" y="1460"/>
                    <a:pt x="468" y="1426"/>
                    <a:pt x="535" y="1393"/>
                  </a:cubicBezTo>
                  <a:cubicBezTo>
                    <a:pt x="568" y="1326"/>
                    <a:pt x="601" y="1260"/>
                    <a:pt x="635" y="1226"/>
                  </a:cubicBezTo>
                  <a:cubicBezTo>
                    <a:pt x="668" y="1160"/>
                    <a:pt x="701" y="1126"/>
                    <a:pt x="701" y="1060"/>
                  </a:cubicBezTo>
                  <a:cubicBezTo>
                    <a:pt x="735" y="993"/>
                    <a:pt x="735" y="926"/>
                    <a:pt x="735" y="893"/>
                  </a:cubicBezTo>
                  <a:cubicBezTo>
                    <a:pt x="735" y="859"/>
                    <a:pt x="735" y="793"/>
                    <a:pt x="735" y="759"/>
                  </a:cubicBezTo>
                  <a:cubicBezTo>
                    <a:pt x="735" y="726"/>
                    <a:pt x="701" y="693"/>
                    <a:pt x="701" y="659"/>
                  </a:cubicBezTo>
                  <a:cubicBezTo>
                    <a:pt x="668" y="659"/>
                    <a:pt x="635" y="626"/>
                    <a:pt x="601" y="626"/>
                  </a:cubicBezTo>
                  <a:lnTo>
                    <a:pt x="468" y="626"/>
                  </a:lnTo>
                  <a:lnTo>
                    <a:pt x="334" y="659"/>
                  </a:lnTo>
                  <a:lnTo>
                    <a:pt x="268" y="659"/>
                  </a:lnTo>
                  <a:cubicBezTo>
                    <a:pt x="234" y="659"/>
                    <a:pt x="234" y="659"/>
                    <a:pt x="201" y="626"/>
                  </a:cubicBezTo>
                  <a:cubicBezTo>
                    <a:pt x="201" y="626"/>
                    <a:pt x="201" y="593"/>
                    <a:pt x="201" y="559"/>
                  </a:cubicBezTo>
                  <a:cubicBezTo>
                    <a:pt x="201" y="492"/>
                    <a:pt x="234" y="459"/>
                    <a:pt x="268" y="426"/>
                  </a:cubicBezTo>
                  <a:cubicBezTo>
                    <a:pt x="301" y="359"/>
                    <a:pt x="334" y="326"/>
                    <a:pt x="401" y="292"/>
                  </a:cubicBezTo>
                  <a:cubicBezTo>
                    <a:pt x="435" y="259"/>
                    <a:pt x="468" y="259"/>
                    <a:pt x="501" y="259"/>
                  </a:cubicBezTo>
                  <a:cubicBezTo>
                    <a:pt x="535" y="259"/>
                    <a:pt x="568" y="259"/>
                    <a:pt x="568" y="292"/>
                  </a:cubicBezTo>
                  <a:lnTo>
                    <a:pt x="635" y="292"/>
                  </a:lnTo>
                  <a:lnTo>
                    <a:pt x="701" y="259"/>
                  </a:lnTo>
                  <a:cubicBezTo>
                    <a:pt x="701" y="259"/>
                    <a:pt x="701" y="226"/>
                    <a:pt x="735" y="226"/>
                  </a:cubicBezTo>
                  <a:cubicBezTo>
                    <a:pt x="735" y="192"/>
                    <a:pt x="735" y="159"/>
                    <a:pt x="735" y="159"/>
                  </a:cubicBezTo>
                  <a:cubicBezTo>
                    <a:pt x="701" y="126"/>
                    <a:pt x="701" y="92"/>
                    <a:pt x="701" y="59"/>
                  </a:cubicBezTo>
                  <a:cubicBezTo>
                    <a:pt x="668" y="59"/>
                    <a:pt x="668" y="25"/>
                    <a:pt x="635" y="25"/>
                  </a:cubicBezTo>
                  <a:cubicBezTo>
                    <a:pt x="618" y="9"/>
                    <a:pt x="601" y="0"/>
                    <a:pt x="58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6" name="Google Shape;1366;p34"/>
            <p:cNvSpPr/>
            <p:nvPr/>
          </p:nvSpPr>
          <p:spPr>
            <a:xfrm>
              <a:off x="3077375" y="2568600"/>
              <a:ext cx="20025" cy="54375"/>
            </a:xfrm>
            <a:custGeom>
              <a:rect b="b" l="l" r="r" t="t"/>
              <a:pathLst>
                <a:path extrusionOk="0" h="2175" w="801">
                  <a:moveTo>
                    <a:pt x="496" y="256"/>
                  </a:moveTo>
                  <a:cubicBezTo>
                    <a:pt x="526" y="256"/>
                    <a:pt x="551" y="265"/>
                    <a:pt x="567" y="281"/>
                  </a:cubicBezTo>
                  <a:cubicBezTo>
                    <a:pt x="601" y="348"/>
                    <a:pt x="634" y="448"/>
                    <a:pt x="634" y="548"/>
                  </a:cubicBezTo>
                  <a:lnTo>
                    <a:pt x="634" y="682"/>
                  </a:lnTo>
                  <a:cubicBezTo>
                    <a:pt x="634" y="815"/>
                    <a:pt x="601" y="915"/>
                    <a:pt x="567" y="1048"/>
                  </a:cubicBezTo>
                  <a:cubicBezTo>
                    <a:pt x="534" y="1115"/>
                    <a:pt x="467" y="1215"/>
                    <a:pt x="401" y="1249"/>
                  </a:cubicBezTo>
                  <a:cubicBezTo>
                    <a:pt x="367" y="1265"/>
                    <a:pt x="334" y="1274"/>
                    <a:pt x="300" y="1274"/>
                  </a:cubicBezTo>
                  <a:cubicBezTo>
                    <a:pt x="267" y="1274"/>
                    <a:pt x="234" y="1265"/>
                    <a:pt x="200" y="1249"/>
                  </a:cubicBezTo>
                  <a:cubicBezTo>
                    <a:pt x="167" y="1182"/>
                    <a:pt x="134" y="1082"/>
                    <a:pt x="134" y="1015"/>
                  </a:cubicBezTo>
                  <a:lnTo>
                    <a:pt x="134" y="782"/>
                  </a:lnTo>
                  <a:cubicBezTo>
                    <a:pt x="134" y="682"/>
                    <a:pt x="167" y="581"/>
                    <a:pt x="200" y="481"/>
                  </a:cubicBezTo>
                  <a:cubicBezTo>
                    <a:pt x="234" y="415"/>
                    <a:pt x="300" y="348"/>
                    <a:pt x="401" y="281"/>
                  </a:cubicBezTo>
                  <a:cubicBezTo>
                    <a:pt x="434" y="265"/>
                    <a:pt x="467" y="256"/>
                    <a:pt x="496" y="256"/>
                  </a:cubicBezTo>
                  <a:close/>
                  <a:moveTo>
                    <a:pt x="510" y="1"/>
                  </a:moveTo>
                  <a:cubicBezTo>
                    <a:pt x="464" y="1"/>
                    <a:pt x="424" y="24"/>
                    <a:pt x="401" y="48"/>
                  </a:cubicBezTo>
                  <a:cubicBezTo>
                    <a:pt x="334" y="81"/>
                    <a:pt x="267" y="114"/>
                    <a:pt x="234" y="181"/>
                  </a:cubicBezTo>
                  <a:cubicBezTo>
                    <a:pt x="200" y="248"/>
                    <a:pt x="167" y="315"/>
                    <a:pt x="134" y="381"/>
                  </a:cubicBezTo>
                  <a:lnTo>
                    <a:pt x="134" y="281"/>
                  </a:lnTo>
                  <a:cubicBezTo>
                    <a:pt x="134" y="281"/>
                    <a:pt x="134" y="248"/>
                    <a:pt x="134" y="248"/>
                  </a:cubicBezTo>
                  <a:lnTo>
                    <a:pt x="100" y="248"/>
                  </a:lnTo>
                  <a:lnTo>
                    <a:pt x="34" y="281"/>
                  </a:lnTo>
                  <a:cubicBezTo>
                    <a:pt x="34" y="281"/>
                    <a:pt x="0" y="315"/>
                    <a:pt x="0" y="315"/>
                  </a:cubicBezTo>
                  <a:cubicBezTo>
                    <a:pt x="0" y="348"/>
                    <a:pt x="0" y="348"/>
                    <a:pt x="0" y="381"/>
                  </a:cubicBezTo>
                  <a:lnTo>
                    <a:pt x="0" y="2116"/>
                  </a:lnTo>
                  <a:cubicBezTo>
                    <a:pt x="0" y="2116"/>
                    <a:pt x="0" y="2149"/>
                    <a:pt x="0" y="2149"/>
                  </a:cubicBezTo>
                  <a:cubicBezTo>
                    <a:pt x="0" y="2166"/>
                    <a:pt x="9" y="2174"/>
                    <a:pt x="17" y="2174"/>
                  </a:cubicBezTo>
                  <a:cubicBezTo>
                    <a:pt x="25" y="2174"/>
                    <a:pt x="34" y="2166"/>
                    <a:pt x="34" y="2149"/>
                  </a:cubicBezTo>
                  <a:lnTo>
                    <a:pt x="100" y="2116"/>
                  </a:lnTo>
                  <a:cubicBezTo>
                    <a:pt x="100" y="2116"/>
                    <a:pt x="134" y="2083"/>
                    <a:pt x="134" y="2083"/>
                  </a:cubicBezTo>
                  <a:cubicBezTo>
                    <a:pt x="134" y="2049"/>
                    <a:pt x="134" y="2049"/>
                    <a:pt x="134" y="2016"/>
                  </a:cubicBezTo>
                  <a:lnTo>
                    <a:pt x="134" y="1449"/>
                  </a:lnTo>
                  <a:cubicBezTo>
                    <a:pt x="167" y="1482"/>
                    <a:pt x="200" y="1482"/>
                    <a:pt x="234" y="1515"/>
                  </a:cubicBezTo>
                  <a:cubicBezTo>
                    <a:pt x="300" y="1515"/>
                    <a:pt x="367" y="1515"/>
                    <a:pt x="401" y="1482"/>
                  </a:cubicBezTo>
                  <a:cubicBezTo>
                    <a:pt x="467" y="1415"/>
                    <a:pt x="501" y="1382"/>
                    <a:pt x="567" y="1315"/>
                  </a:cubicBezTo>
                  <a:cubicBezTo>
                    <a:pt x="601" y="1249"/>
                    <a:pt x="634" y="1182"/>
                    <a:pt x="667" y="1115"/>
                  </a:cubicBezTo>
                  <a:cubicBezTo>
                    <a:pt x="701" y="1048"/>
                    <a:pt x="734" y="982"/>
                    <a:pt x="767" y="882"/>
                  </a:cubicBezTo>
                  <a:cubicBezTo>
                    <a:pt x="767" y="782"/>
                    <a:pt x="801" y="682"/>
                    <a:pt x="801" y="615"/>
                  </a:cubicBezTo>
                  <a:lnTo>
                    <a:pt x="801" y="448"/>
                  </a:lnTo>
                  <a:cubicBezTo>
                    <a:pt x="801" y="348"/>
                    <a:pt x="767" y="281"/>
                    <a:pt x="767" y="215"/>
                  </a:cubicBezTo>
                  <a:cubicBezTo>
                    <a:pt x="734" y="148"/>
                    <a:pt x="701" y="81"/>
                    <a:pt x="667" y="48"/>
                  </a:cubicBezTo>
                  <a:cubicBezTo>
                    <a:pt x="634" y="14"/>
                    <a:pt x="601" y="14"/>
                    <a:pt x="567" y="14"/>
                  </a:cubicBezTo>
                  <a:cubicBezTo>
                    <a:pt x="548" y="5"/>
                    <a:pt x="528" y="1"/>
                    <a:pt x="51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7" name="Google Shape;1367;p34"/>
            <p:cNvSpPr/>
            <p:nvPr/>
          </p:nvSpPr>
          <p:spPr>
            <a:xfrm>
              <a:off x="3101550" y="2554775"/>
              <a:ext cx="20050" cy="37550"/>
            </a:xfrm>
            <a:custGeom>
              <a:rect b="b" l="l" r="r" t="t"/>
              <a:pathLst>
                <a:path extrusionOk="0" h="1502" w="802">
                  <a:moveTo>
                    <a:pt x="484" y="242"/>
                  </a:moveTo>
                  <a:cubicBezTo>
                    <a:pt x="518" y="242"/>
                    <a:pt x="551" y="251"/>
                    <a:pt x="568" y="267"/>
                  </a:cubicBezTo>
                  <a:cubicBezTo>
                    <a:pt x="634" y="334"/>
                    <a:pt x="634" y="401"/>
                    <a:pt x="634" y="501"/>
                  </a:cubicBezTo>
                  <a:lnTo>
                    <a:pt x="167" y="768"/>
                  </a:lnTo>
                  <a:cubicBezTo>
                    <a:pt x="167" y="701"/>
                    <a:pt x="167" y="667"/>
                    <a:pt x="167" y="601"/>
                  </a:cubicBezTo>
                  <a:cubicBezTo>
                    <a:pt x="201" y="567"/>
                    <a:pt x="201" y="501"/>
                    <a:pt x="234" y="467"/>
                  </a:cubicBezTo>
                  <a:cubicBezTo>
                    <a:pt x="234" y="434"/>
                    <a:pt x="267" y="367"/>
                    <a:pt x="301" y="334"/>
                  </a:cubicBezTo>
                  <a:cubicBezTo>
                    <a:pt x="334" y="301"/>
                    <a:pt x="368" y="301"/>
                    <a:pt x="401" y="267"/>
                  </a:cubicBezTo>
                  <a:cubicBezTo>
                    <a:pt x="418" y="251"/>
                    <a:pt x="451" y="242"/>
                    <a:pt x="484" y="242"/>
                  </a:cubicBezTo>
                  <a:close/>
                  <a:moveTo>
                    <a:pt x="568" y="0"/>
                  </a:moveTo>
                  <a:cubicBezTo>
                    <a:pt x="501" y="0"/>
                    <a:pt x="434" y="0"/>
                    <a:pt x="401" y="34"/>
                  </a:cubicBezTo>
                  <a:cubicBezTo>
                    <a:pt x="334" y="67"/>
                    <a:pt x="301" y="134"/>
                    <a:pt x="234" y="167"/>
                  </a:cubicBezTo>
                  <a:cubicBezTo>
                    <a:pt x="201" y="234"/>
                    <a:pt x="167" y="301"/>
                    <a:pt x="134" y="367"/>
                  </a:cubicBezTo>
                  <a:cubicBezTo>
                    <a:pt x="101" y="434"/>
                    <a:pt x="67" y="501"/>
                    <a:pt x="34" y="601"/>
                  </a:cubicBezTo>
                  <a:cubicBezTo>
                    <a:pt x="34" y="667"/>
                    <a:pt x="1" y="768"/>
                    <a:pt x="1" y="834"/>
                  </a:cubicBezTo>
                  <a:cubicBezTo>
                    <a:pt x="1" y="934"/>
                    <a:pt x="1" y="1001"/>
                    <a:pt x="1" y="1068"/>
                  </a:cubicBezTo>
                  <a:cubicBezTo>
                    <a:pt x="1" y="1134"/>
                    <a:pt x="1" y="1235"/>
                    <a:pt x="34" y="1301"/>
                  </a:cubicBezTo>
                  <a:cubicBezTo>
                    <a:pt x="34" y="1335"/>
                    <a:pt x="67" y="1401"/>
                    <a:pt x="101" y="1435"/>
                  </a:cubicBezTo>
                  <a:cubicBezTo>
                    <a:pt x="134" y="1468"/>
                    <a:pt x="167" y="1501"/>
                    <a:pt x="234" y="1501"/>
                  </a:cubicBezTo>
                  <a:cubicBezTo>
                    <a:pt x="267" y="1501"/>
                    <a:pt x="334" y="1468"/>
                    <a:pt x="368" y="1435"/>
                  </a:cubicBezTo>
                  <a:cubicBezTo>
                    <a:pt x="434" y="1401"/>
                    <a:pt x="501" y="1368"/>
                    <a:pt x="534" y="1335"/>
                  </a:cubicBezTo>
                  <a:cubicBezTo>
                    <a:pt x="568" y="1268"/>
                    <a:pt x="634" y="1235"/>
                    <a:pt x="668" y="1168"/>
                  </a:cubicBezTo>
                  <a:cubicBezTo>
                    <a:pt x="668" y="1134"/>
                    <a:pt x="701" y="1068"/>
                    <a:pt x="734" y="1034"/>
                  </a:cubicBezTo>
                  <a:cubicBezTo>
                    <a:pt x="734" y="1001"/>
                    <a:pt x="734" y="934"/>
                    <a:pt x="768" y="901"/>
                  </a:cubicBezTo>
                  <a:cubicBezTo>
                    <a:pt x="768" y="901"/>
                    <a:pt x="768" y="868"/>
                    <a:pt x="768" y="868"/>
                  </a:cubicBezTo>
                  <a:lnTo>
                    <a:pt x="734" y="868"/>
                  </a:lnTo>
                  <a:lnTo>
                    <a:pt x="668" y="901"/>
                  </a:lnTo>
                  <a:lnTo>
                    <a:pt x="634" y="901"/>
                  </a:lnTo>
                  <a:lnTo>
                    <a:pt x="634" y="968"/>
                  </a:lnTo>
                  <a:cubicBezTo>
                    <a:pt x="601" y="1001"/>
                    <a:pt x="601" y="1068"/>
                    <a:pt x="568" y="1101"/>
                  </a:cubicBezTo>
                  <a:cubicBezTo>
                    <a:pt x="534" y="1134"/>
                    <a:pt x="468" y="1201"/>
                    <a:pt x="401" y="1235"/>
                  </a:cubicBezTo>
                  <a:cubicBezTo>
                    <a:pt x="384" y="1251"/>
                    <a:pt x="359" y="1260"/>
                    <a:pt x="330" y="1260"/>
                  </a:cubicBezTo>
                  <a:cubicBezTo>
                    <a:pt x="301" y="1260"/>
                    <a:pt x="267" y="1251"/>
                    <a:pt x="234" y="1235"/>
                  </a:cubicBezTo>
                  <a:cubicBezTo>
                    <a:pt x="201" y="1168"/>
                    <a:pt x="167" y="1068"/>
                    <a:pt x="167" y="1001"/>
                  </a:cubicBezTo>
                  <a:lnTo>
                    <a:pt x="768" y="634"/>
                  </a:lnTo>
                  <a:cubicBezTo>
                    <a:pt x="768" y="634"/>
                    <a:pt x="801" y="634"/>
                    <a:pt x="801" y="601"/>
                  </a:cubicBezTo>
                  <a:cubicBezTo>
                    <a:pt x="801" y="601"/>
                    <a:pt x="801" y="567"/>
                    <a:pt x="801" y="534"/>
                  </a:cubicBezTo>
                  <a:lnTo>
                    <a:pt x="801" y="467"/>
                  </a:lnTo>
                  <a:cubicBezTo>
                    <a:pt x="801" y="401"/>
                    <a:pt x="801" y="301"/>
                    <a:pt x="768" y="234"/>
                  </a:cubicBezTo>
                  <a:cubicBezTo>
                    <a:pt x="768" y="167"/>
                    <a:pt x="734" y="100"/>
                    <a:pt x="701" y="67"/>
                  </a:cubicBezTo>
                  <a:cubicBezTo>
                    <a:pt x="668" y="0"/>
                    <a:pt x="601"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8" name="Google Shape;1368;p34"/>
            <p:cNvSpPr/>
            <p:nvPr/>
          </p:nvSpPr>
          <p:spPr>
            <a:xfrm>
              <a:off x="3124900" y="2540600"/>
              <a:ext cx="20050" cy="38375"/>
            </a:xfrm>
            <a:custGeom>
              <a:rect b="b" l="l" r="r" t="t"/>
              <a:pathLst>
                <a:path extrusionOk="0" h="1535" w="802">
                  <a:moveTo>
                    <a:pt x="568" y="0"/>
                  </a:moveTo>
                  <a:cubicBezTo>
                    <a:pt x="501" y="0"/>
                    <a:pt x="434" y="0"/>
                    <a:pt x="401" y="34"/>
                  </a:cubicBezTo>
                  <a:cubicBezTo>
                    <a:pt x="334" y="67"/>
                    <a:pt x="267" y="134"/>
                    <a:pt x="234" y="200"/>
                  </a:cubicBezTo>
                  <a:cubicBezTo>
                    <a:pt x="167" y="234"/>
                    <a:pt x="134" y="300"/>
                    <a:pt x="101" y="401"/>
                  </a:cubicBezTo>
                  <a:cubicBezTo>
                    <a:pt x="67" y="467"/>
                    <a:pt x="34" y="534"/>
                    <a:pt x="34" y="634"/>
                  </a:cubicBezTo>
                  <a:cubicBezTo>
                    <a:pt x="1" y="701"/>
                    <a:pt x="1" y="801"/>
                    <a:pt x="1" y="901"/>
                  </a:cubicBezTo>
                  <a:lnTo>
                    <a:pt x="1" y="1101"/>
                  </a:lnTo>
                  <a:cubicBezTo>
                    <a:pt x="1" y="1168"/>
                    <a:pt x="1" y="1234"/>
                    <a:pt x="34" y="1301"/>
                  </a:cubicBezTo>
                  <a:cubicBezTo>
                    <a:pt x="34" y="1368"/>
                    <a:pt x="67" y="1401"/>
                    <a:pt x="101" y="1468"/>
                  </a:cubicBezTo>
                  <a:cubicBezTo>
                    <a:pt x="134" y="1501"/>
                    <a:pt x="167" y="1501"/>
                    <a:pt x="234" y="1535"/>
                  </a:cubicBezTo>
                  <a:cubicBezTo>
                    <a:pt x="301" y="1535"/>
                    <a:pt x="334" y="1501"/>
                    <a:pt x="401" y="1468"/>
                  </a:cubicBezTo>
                  <a:cubicBezTo>
                    <a:pt x="468" y="1435"/>
                    <a:pt x="501" y="1401"/>
                    <a:pt x="568" y="1335"/>
                  </a:cubicBezTo>
                  <a:cubicBezTo>
                    <a:pt x="634" y="1234"/>
                    <a:pt x="701" y="1101"/>
                    <a:pt x="768" y="968"/>
                  </a:cubicBezTo>
                  <a:cubicBezTo>
                    <a:pt x="768" y="901"/>
                    <a:pt x="768" y="868"/>
                    <a:pt x="801" y="801"/>
                  </a:cubicBezTo>
                  <a:cubicBezTo>
                    <a:pt x="801" y="801"/>
                    <a:pt x="801" y="801"/>
                    <a:pt x="801" y="767"/>
                  </a:cubicBezTo>
                  <a:lnTo>
                    <a:pt x="734" y="767"/>
                  </a:lnTo>
                  <a:lnTo>
                    <a:pt x="701" y="801"/>
                  </a:lnTo>
                  <a:cubicBezTo>
                    <a:pt x="701" y="801"/>
                    <a:pt x="668" y="834"/>
                    <a:pt x="668" y="834"/>
                  </a:cubicBezTo>
                  <a:cubicBezTo>
                    <a:pt x="668" y="868"/>
                    <a:pt x="634" y="868"/>
                    <a:pt x="634" y="901"/>
                  </a:cubicBezTo>
                  <a:cubicBezTo>
                    <a:pt x="634" y="968"/>
                    <a:pt x="601" y="1068"/>
                    <a:pt x="568" y="1134"/>
                  </a:cubicBezTo>
                  <a:cubicBezTo>
                    <a:pt x="501" y="1168"/>
                    <a:pt x="468" y="1201"/>
                    <a:pt x="401" y="1234"/>
                  </a:cubicBezTo>
                  <a:cubicBezTo>
                    <a:pt x="401" y="1268"/>
                    <a:pt x="368" y="1268"/>
                    <a:pt x="334" y="1268"/>
                  </a:cubicBezTo>
                  <a:cubicBezTo>
                    <a:pt x="301" y="1268"/>
                    <a:pt x="267" y="1268"/>
                    <a:pt x="267" y="1234"/>
                  </a:cubicBezTo>
                  <a:cubicBezTo>
                    <a:pt x="234" y="1234"/>
                    <a:pt x="201" y="1201"/>
                    <a:pt x="201" y="1168"/>
                  </a:cubicBezTo>
                  <a:cubicBezTo>
                    <a:pt x="167" y="1101"/>
                    <a:pt x="167" y="1068"/>
                    <a:pt x="167" y="1001"/>
                  </a:cubicBezTo>
                  <a:cubicBezTo>
                    <a:pt x="167" y="934"/>
                    <a:pt x="167" y="868"/>
                    <a:pt x="167" y="801"/>
                  </a:cubicBezTo>
                  <a:cubicBezTo>
                    <a:pt x="167" y="734"/>
                    <a:pt x="167" y="667"/>
                    <a:pt x="201" y="601"/>
                  </a:cubicBezTo>
                  <a:cubicBezTo>
                    <a:pt x="201" y="567"/>
                    <a:pt x="234" y="501"/>
                    <a:pt x="234" y="467"/>
                  </a:cubicBezTo>
                  <a:cubicBezTo>
                    <a:pt x="267" y="401"/>
                    <a:pt x="301" y="367"/>
                    <a:pt x="334" y="334"/>
                  </a:cubicBezTo>
                  <a:cubicBezTo>
                    <a:pt x="334" y="300"/>
                    <a:pt x="368" y="300"/>
                    <a:pt x="401" y="267"/>
                  </a:cubicBezTo>
                  <a:cubicBezTo>
                    <a:pt x="468" y="234"/>
                    <a:pt x="501" y="234"/>
                    <a:pt x="568" y="234"/>
                  </a:cubicBezTo>
                  <a:cubicBezTo>
                    <a:pt x="601" y="234"/>
                    <a:pt x="634" y="300"/>
                    <a:pt x="634" y="334"/>
                  </a:cubicBezTo>
                  <a:cubicBezTo>
                    <a:pt x="634" y="367"/>
                    <a:pt x="668" y="367"/>
                    <a:pt x="668" y="367"/>
                  </a:cubicBezTo>
                  <a:lnTo>
                    <a:pt x="734" y="367"/>
                  </a:lnTo>
                  <a:cubicBezTo>
                    <a:pt x="768" y="334"/>
                    <a:pt x="768" y="334"/>
                    <a:pt x="768" y="300"/>
                  </a:cubicBezTo>
                  <a:cubicBezTo>
                    <a:pt x="801" y="300"/>
                    <a:pt x="801" y="267"/>
                    <a:pt x="768" y="267"/>
                  </a:cubicBezTo>
                  <a:cubicBezTo>
                    <a:pt x="768" y="200"/>
                    <a:pt x="768" y="167"/>
                    <a:pt x="768" y="134"/>
                  </a:cubicBezTo>
                  <a:cubicBezTo>
                    <a:pt x="734" y="100"/>
                    <a:pt x="701" y="67"/>
                    <a:pt x="668" y="34"/>
                  </a:cubicBezTo>
                  <a:cubicBezTo>
                    <a:pt x="634" y="0"/>
                    <a:pt x="601"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69" name="Google Shape;1369;p34"/>
            <p:cNvSpPr/>
            <p:nvPr/>
          </p:nvSpPr>
          <p:spPr>
            <a:xfrm>
              <a:off x="3148250" y="2518900"/>
              <a:ext cx="15050" cy="45475"/>
            </a:xfrm>
            <a:custGeom>
              <a:rect b="b" l="l" r="r" t="t"/>
              <a:pathLst>
                <a:path extrusionOk="0" h="1819" w="602">
                  <a:moveTo>
                    <a:pt x="267" y="1"/>
                  </a:moveTo>
                  <a:lnTo>
                    <a:pt x="201" y="34"/>
                  </a:lnTo>
                  <a:cubicBezTo>
                    <a:pt x="167" y="34"/>
                    <a:pt x="167" y="68"/>
                    <a:pt x="167" y="68"/>
                  </a:cubicBezTo>
                  <a:cubicBezTo>
                    <a:pt x="167" y="101"/>
                    <a:pt x="167" y="101"/>
                    <a:pt x="167" y="134"/>
                  </a:cubicBezTo>
                  <a:lnTo>
                    <a:pt x="167" y="568"/>
                  </a:lnTo>
                  <a:lnTo>
                    <a:pt x="34" y="635"/>
                  </a:lnTo>
                  <a:cubicBezTo>
                    <a:pt x="1" y="635"/>
                    <a:pt x="1" y="635"/>
                    <a:pt x="1" y="668"/>
                  </a:cubicBezTo>
                  <a:cubicBezTo>
                    <a:pt x="1" y="668"/>
                    <a:pt x="1" y="701"/>
                    <a:pt x="1" y="735"/>
                  </a:cubicBezTo>
                  <a:lnTo>
                    <a:pt x="1" y="802"/>
                  </a:lnTo>
                  <a:cubicBezTo>
                    <a:pt x="1" y="835"/>
                    <a:pt x="1" y="835"/>
                    <a:pt x="1" y="835"/>
                  </a:cubicBezTo>
                  <a:cubicBezTo>
                    <a:pt x="1" y="852"/>
                    <a:pt x="9" y="860"/>
                    <a:pt x="17" y="860"/>
                  </a:cubicBezTo>
                  <a:cubicBezTo>
                    <a:pt x="26" y="860"/>
                    <a:pt x="34" y="852"/>
                    <a:pt x="34" y="835"/>
                  </a:cubicBezTo>
                  <a:lnTo>
                    <a:pt x="167" y="768"/>
                  </a:lnTo>
                  <a:lnTo>
                    <a:pt x="167" y="1469"/>
                  </a:lnTo>
                  <a:cubicBezTo>
                    <a:pt x="134" y="1569"/>
                    <a:pt x="167" y="1669"/>
                    <a:pt x="234" y="1769"/>
                  </a:cubicBezTo>
                  <a:cubicBezTo>
                    <a:pt x="251" y="1802"/>
                    <a:pt x="276" y="1819"/>
                    <a:pt x="309" y="1819"/>
                  </a:cubicBezTo>
                  <a:cubicBezTo>
                    <a:pt x="343" y="1819"/>
                    <a:pt x="384" y="1802"/>
                    <a:pt x="434" y="1769"/>
                  </a:cubicBezTo>
                  <a:lnTo>
                    <a:pt x="534" y="1702"/>
                  </a:lnTo>
                  <a:cubicBezTo>
                    <a:pt x="568" y="1702"/>
                    <a:pt x="568" y="1669"/>
                    <a:pt x="568" y="1669"/>
                  </a:cubicBezTo>
                  <a:cubicBezTo>
                    <a:pt x="568" y="1635"/>
                    <a:pt x="568" y="1635"/>
                    <a:pt x="568" y="1602"/>
                  </a:cubicBezTo>
                  <a:lnTo>
                    <a:pt x="568" y="1535"/>
                  </a:lnTo>
                  <a:cubicBezTo>
                    <a:pt x="601" y="1502"/>
                    <a:pt x="601" y="1502"/>
                    <a:pt x="568" y="1469"/>
                  </a:cubicBezTo>
                  <a:lnTo>
                    <a:pt x="534" y="1469"/>
                  </a:lnTo>
                  <a:lnTo>
                    <a:pt x="468" y="1535"/>
                  </a:lnTo>
                  <a:cubicBezTo>
                    <a:pt x="434" y="1535"/>
                    <a:pt x="401" y="1535"/>
                    <a:pt x="401" y="1569"/>
                  </a:cubicBezTo>
                  <a:cubicBezTo>
                    <a:pt x="368" y="1569"/>
                    <a:pt x="368" y="1535"/>
                    <a:pt x="334" y="1535"/>
                  </a:cubicBezTo>
                  <a:cubicBezTo>
                    <a:pt x="334" y="1502"/>
                    <a:pt x="334" y="1502"/>
                    <a:pt x="334" y="1469"/>
                  </a:cubicBezTo>
                  <a:cubicBezTo>
                    <a:pt x="334" y="1435"/>
                    <a:pt x="334" y="1402"/>
                    <a:pt x="334" y="1369"/>
                  </a:cubicBezTo>
                  <a:lnTo>
                    <a:pt x="301" y="701"/>
                  </a:lnTo>
                  <a:lnTo>
                    <a:pt x="501" y="568"/>
                  </a:lnTo>
                  <a:cubicBezTo>
                    <a:pt x="534" y="568"/>
                    <a:pt x="534" y="535"/>
                    <a:pt x="534" y="535"/>
                  </a:cubicBezTo>
                  <a:cubicBezTo>
                    <a:pt x="534" y="501"/>
                    <a:pt x="534" y="468"/>
                    <a:pt x="534" y="468"/>
                  </a:cubicBezTo>
                  <a:lnTo>
                    <a:pt x="534" y="368"/>
                  </a:lnTo>
                  <a:cubicBezTo>
                    <a:pt x="534" y="368"/>
                    <a:pt x="534" y="335"/>
                    <a:pt x="534" y="335"/>
                  </a:cubicBezTo>
                  <a:lnTo>
                    <a:pt x="501" y="335"/>
                  </a:lnTo>
                  <a:lnTo>
                    <a:pt x="301" y="468"/>
                  </a:lnTo>
                  <a:lnTo>
                    <a:pt x="301" y="34"/>
                  </a:lnTo>
                  <a:cubicBezTo>
                    <a:pt x="301" y="34"/>
                    <a:pt x="301" y="1"/>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0" name="Google Shape;1370;p34"/>
            <p:cNvSpPr/>
            <p:nvPr/>
          </p:nvSpPr>
          <p:spPr>
            <a:xfrm>
              <a:off x="3167425" y="2509750"/>
              <a:ext cx="5025" cy="48375"/>
            </a:xfrm>
            <a:custGeom>
              <a:rect b="b" l="l" r="r" t="t"/>
              <a:pathLst>
                <a:path extrusionOk="0" h="1935" w="201">
                  <a:moveTo>
                    <a:pt x="134" y="0"/>
                  </a:moveTo>
                  <a:lnTo>
                    <a:pt x="68" y="33"/>
                  </a:lnTo>
                  <a:cubicBezTo>
                    <a:pt x="34" y="67"/>
                    <a:pt x="34" y="67"/>
                    <a:pt x="34" y="100"/>
                  </a:cubicBezTo>
                  <a:cubicBezTo>
                    <a:pt x="1" y="100"/>
                    <a:pt x="1" y="133"/>
                    <a:pt x="34" y="133"/>
                  </a:cubicBezTo>
                  <a:lnTo>
                    <a:pt x="34" y="300"/>
                  </a:lnTo>
                  <a:cubicBezTo>
                    <a:pt x="1" y="300"/>
                    <a:pt x="1" y="334"/>
                    <a:pt x="34" y="334"/>
                  </a:cubicBezTo>
                  <a:cubicBezTo>
                    <a:pt x="34" y="350"/>
                    <a:pt x="34" y="359"/>
                    <a:pt x="38" y="359"/>
                  </a:cubicBezTo>
                  <a:cubicBezTo>
                    <a:pt x="43" y="359"/>
                    <a:pt x="51" y="350"/>
                    <a:pt x="68" y="334"/>
                  </a:cubicBezTo>
                  <a:lnTo>
                    <a:pt x="134" y="300"/>
                  </a:lnTo>
                  <a:cubicBezTo>
                    <a:pt x="168" y="267"/>
                    <a:pt x="168" y="267"/>
                    <a:pt x="168" y="234"/>
                  </a:cubicBezTo>
                  <a:cubicBezTo>
                    <a:pt x="168" y="234"/>
                    <a:pt x="168" y="200"/>
                    <a:pt x="168" y="200"/>
                  </a:cubicBezTo>
                  <a:lnTo>
                    <a:pt x="168" y="33"/>
                  </a:lnTo>
                  <a:cubicBezTo>
                    <a:pt x="201" y="33"/>
                    <a:pt x="201" y="0"/>
                    <a:pt x="168" y="0"/>
                  </a:cubicBezTo>
                  <a:close/>
                  <a:moveTo>
                    <a:pt x="163" y="475"/>
                  </a:moveTo>
                  <a:cubicBezTo>
                    <a:pt x="159" y="475"/>
                    <a:pt x="151" y="484"/>
                    <a:pt x="134" y="500"/>
                  </a:cubicBezTo>
                  <a:lnTo>
                    <a:pt x="101" y="534"/>
                  </a:lnTo>
                  <a:cubicBezTo>
                    <a:pt x="68" y="534"/>
                    <a:pt x="68" y="567"/>
                    <a:pt x="68" y="567"/>
                  </a:cubicBezTo>
                  <a:cubicBezTo>
                    <a:pt x="34" y="600"/>
                    <a:pt x="34" y="600"/>
                    <a:pt x="68" y="634"/>
                  </a:cubicBezTo>
                  <a:lnTo>
                    <a:pt x="68" y="1868"/>
                  </a:lnTo>
                  <a:cubicBezTo>
                    <a:pt x="34" y="1901"/>
                    <a:pt x="34" y="1901"/>
                    <a:pt x="68" y="1935"/>
                  </a:cubicBezTo>
                  <a:lnTo>
                    <a:pt x="101" y="1935"/>
                  </a:lnTo>
                  <a:lnTo>
                    <a:pt x="134" y="1868"/>
                  </a:lnTo>
                  <a:cubicBezTo>
                    <a:pt x="168" y="1868"/>
                    <a:pt x="168" y="1868"/>
                    <a:pt x="168" y="1835"/>
                  </a:cubicBezTo>
                  <a:cubicBezTo>
                    <a:pt x="201" y="1835"/>
                    <a:pt x="201" y="1801"/>
                    <a:pt x="168" y="1768"/>
                  </a:cubicBezTo>
                  <a:lnTo>
                    <a:pt x="168" y="534"/>
                  </a:lnTo>
                  <a:cubicBezTo>
                    <a:pt x="201" y="534"/>
                    <a:pt x="201" y="500"/>
                    <a:pt x="168" y="500"/>
                  </a:cubicBezTo>
                  <a:cubicBezTo>
                    <a:pt x="168" y="484"/>
                    <a:pt x="168" y="475"/>
                    <a:pt x="163" y="47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1" name="Google Shape;1371;p34"/>
            <p:cNvSpPr/>
            <p:nvPr/>
          </p:nvSpPr>
          <p:spPr>
            <a:xfrm>
              <a:off x="3177450" y="2510575"/>
              <a:ext cx="20025" cy="38375"/>
            </a:xfrm>
            <a:custGeom>
              <a:rect b="b" l="l" r="r" t="t"/>
              <a:pathLst>
                <a:path extrusionOk="0" h="1535" w="801">
                  <a:moveTo>
                    <a:pt x="500" y="267"/>
                  </a:moveTo>
                  <a:cubicBezTo>
                    <a:pt x="534" y="267"/>
                    <a:pt x="534" y="267"/>
                    <a:pt x="567" y="301"/>
                  </a:cubicBezTo>
                  <a:cubicBezTo>
                    <a:pt x="601" y="334"/>
                    <a:pt x="601" y="334"/>
                    <a:pt x="601" y="401"/>
                  </a:cubicBezTo>
                  <a:cubicBezTo>
                    <a:pt x="634" y="434"/>
                    <a:pt x="634" y="467"/>
                    <a:pt x="634" y="501"/>
                  </a:cubicBezTo>
                  <a:lnTo>
                    <a:pt x="634" y="634"/>
                  </a:lnTo>
                  <a:lnTo>
                    <a:pt x="634" y="734"/>
                  </a:lnTo>
                  <a:cubicBezTo>
                    <a:pt x="634" y="801"/>
                    <a:pt x="634" y="834"/>
                    <a:pt x="601" y="901"/>
                  </a:cubicBezTo>
                  <a:cubicBezTo>
                    <a:pt x="601" y="968"/>
                    <a:pt x="601" y="1001"/>
                    <a:pt x="567" y="1034"/>
                  </a:cubicBezTo>
                  <a:cubicBezTo>
                    <a:pt x="534" y="1101"/>
                    <a:pt x="534" y="1135"/>
                    <a:pt x="500" y="1168"/>
                  </a:cubicBezTo>
                  <a:cubicBezTo>
                    <a:pt x="467" y="1201"/>
                    <a:pt x="434" y="1235"/>
                    <a:pt x="400" y="1268"/>
                  </a:cubicBezTo>
                  <a:cubicBezTo>
                    <a:pt x="367" y="1268"/>
                    <a:pt x="334" y="1301"/>
                    <a:pt x="267" y="1301"/>
                  </a:cubicBezTo>
                  <a:cubicBezTo>
                    <a:pt x="267" y="1301"/>
                    <a:pt x="234" y="1268"/>
                    <a:pt x="200" y="1268"/>
                  </a:cubicBezTo>
                  <a:cubicBezTo>
                    <a:pt x="167" y="1235"/>
                    <a:pt x="167" y="1201"/>
                    <a:pt x="167" y="1168"/>
                  </a:cubicBezTo>
                  <a:cubicBezTo>
                    <a:pt x="134" y="1135"/>
                    <a:pt x="134" y="1068"/>
                    <a:pt x="134" y="1034"/>
                  </a:cubicBezTo>
                  <a:cubicBezTo>
                    <a:pt x="134" y="1001"/>
                    <a:pt x="134" y="968"/>
                    <a:pt x="134" y="934"/>
                  </a:cubicBezTo>
                  <a:cubicBezTo>
                    <a:pt x="134" y="868"/>
                    <a:pt x="134" y="834"/>
                    <a:pt x="134" y="801"/>
                  </a:cubicBezTo>
                  <a:cubicBezTo>
                    <a:pt x="134" y="768"/>
                    <a:pt x="134" y="701"/>
                    <a:pt x="167" y="634"/>
                  </a:cubicBezTo>
                  <a:cubicBezTo>
                    <a:pt x="167" y="601"/>
                    <a:pt x="200" y="534"/>
                    <a:pt x="200" y="501"/>
                  </a:cubicBezTo>
                  <a:cubicBezTo>
                    <a:pt x="234" y="467"/>
                    <a:pt x="267" y="401"/>
                    <a:pt x="267" y="367"/>
                  </a:cubicBezTo>
                  <a:cubicBezTo>
                    <a:pt x="300" y="334"/>
                    <a:pt x="334" y="301"/>
                    <a:pt x="400" y="301"/>
                  </a:cubicBezTo>
                  <a:cubicBezTo>
                    <a:pt x="434" y="267"/>
                    <a:pt x="467" y="267"/>
                    <a:pt x="500" y="267"/>
                  </a:cubicBezTo>
                  <a:close/>
                  <a:moveTo>
                    <a:pt x="567" y="0"/>
                  </a:moveTo>
                  <a:cubicBezTo>
                    <a:pt x="500" y="0"/>
                    <a:pt x="434" y="34"/>
                    <a:pt x="400" y="67"/>
                  </a:cubicBezTo>
                  <a:cubicBezTo>
                    <a:pt x="334" y="100"/>
                    <a:pt x="267" y="134"/>
                    <a:pt x="234" y="201"/>
                  </a:cubicBezTo>
                  <a:cubicBezTo>
                    <a:pt x="200" y="234"/>
                    <a:pt x="134" y="301"/>
                    <a:pt x="134" y="367"/>
                  </a:cubicBezTo>
                  <a:cubicBezTo>
                    <a:pt x="67" y="467"/>
                    <a:pt x="67" y="534"/>
                    <a:pt x="33" y="601"/>
                  </a:cubicBezTo>
                  <a:cubicBezTo>
                    <a:pt x="0" y="701"/>
                    <a:pt x="0" y="801"/>
                    <a:pt x="0" y="868"/>
                  </a:cubicBezTo>
                  <a:lnTo>
                    <a:pt x="0" y="934"/>
                  </a:lnTo>
                  <a:cubicBezTo>
                    <a:pt x="0" y="968"/>
                    <a:pt x="0" y="968"/>
                    <a:pt x="0" y="1001"/>
                  </a:cubicBezTo>
                  <a:cubicBezTo>
                    <a:pt x="0" y="1034"/>
                    <a:pt x="0" y="1034"/>
                    <a:pt x="0" y="1068"/>
                  </a:cubicBezTo>
                  <a:lnTo>
                    <a:pt x="0" y="1135"/>
                  </a:lnTo>
                  <a:cubicBezTo>
                    <a:pt x="0" y="1201"/>
                    <a:pt x="0" y="1268"/>
                    <a:pt x="33" y="1335"/>
                  </a:cubicBezTo>
                  <a:cubicBezTo>
                    <a:pt x="33" y="1401"/>
                    <a:pt x="67" y="1435"/>
                    <a:pt x="134" y="1468"/>
                  </a:cubicBezTo>
                  <a:cubicBezTo>
                    <a:pt x="134" y="1501"/>
                    <a:pt x="200" y="1535"/>
                    <a:pt x="234" y="1535"/>
                  </a:cubicBezTo>
                  <a:cubicBezTo>
                    <a:pt x="300" y="1535"/>
                    <a:pt x="367" y="1501"/>
                    <a:pt x="400" y="1468"/>
                  </a:cubicBezTo>
                  <a:cubicBezTo>
                    <a:pt x="467" y="1435"/>
                    <a:pt x="534" y="1401"/>
                    <a:pt x="567" y="1335"/>
                  </a:cubicBezTo>
                  <a:cubicBezTo>
                    <a:pt x="634" y="1268"/>
                    <a:pt x="667" y="1201"/>
                    <a:pt x="701" y="1135"/>
                  </a:cubicBezTo>
                  <a:cubicBezTo>
                    <a:pt x="734" y="1068"/>
                    <a:pt x="767" y="1001"/>
                    <a:pt x="767" y="934"/>
                  </a:cubicBezTo>
                  <a:cubicBezTo>
                    <a:pt x="801" y="834"/>
                    <a:pt x="801" y="734"/>
                    <a:pt x="801" y="668"/>
                  </a:cubicBezTo>
                  <a:cubicBezTo>
                    <a:pt x="801" y="634"/>
                    <a:pt x="801" y="601"/>
                    <a:pt x="801" y="601"/>
                  </a:cubicBezTo>
                  <a:lnTo>
                    <a:pt x="801" y="467"/>
                  </a:lnTo>
                  <a:cubicBezTo>
                    <a:pt x="801" y="434"/>
                    <a:pt x="801" y="434"/>
                    <a:pt x="801" y="401"/>
                  </a:cubicBezTo>
                  <a:cubicBezTo>
                    <a:pt x="801" y="334"/>
                    <a:pt x="801" y="267"/>
                    <a:pt x="767" y="201"/>
                  </a:cubicBezTo>
                  <a:cubicBezTo>
                    <a:pt x="767" y="134"/>
                    <a:pt x="734" y="100"/>
                    <a:pt x="701" y="34"/>
                  </a:cubicBezTo>
                  <a:cubicBezTo>
                    <a:pt x="667" y="0"/>
                    <a:pt x="601" y="0"/>
                    <a:pt x="5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2" name="Google Shape;1372;p34"/>
            <p:cNvSpPr/>
            <p:nvPr/>
          </p:nvSpPr>
          <p:spPr>
            <a:xfrm>
              <a:off x="3204125" y="2495550"/>
              <a:ext cx="19200" cy="42350"/>
            </a:xfrm>
            <a:custGeom>
              <a:rect b="b" l="l" r="r" t="t"/>
              <a:pathLst>
                <a:path extrusionOk="0" h="1694" w="768">
                  <a:moveTo>
                    <a:pt x="568" y="1"/>
                  </a:moveTo>
                  <a:cubicBezTo>
                    <a:pt x="501" y="1"/>
                    <a:pt x="468" y="1"/>
                    <a:pt x="401" y="34"/>
                  </a:cubicBezTo>
                  <a:cubicBezTo>
                    <a:pt x="334" y="68"/>
                    <a:pt x="267" y="134"/>
                    <a:pt x="234" y="201"/>
                  </a:cubicBezTo>
                  <a:cubicBezTo>
                    <a:pt x="201" y="268"/>
                    <a:pt x="167" y="301"/>
                    <a:pt x="134" y="368"/>
                  </a:cubicBezTo>
                  <a:lnTo>
                    <a:pt x="134" y="301"/>
                  </a:lnTo>
                  <a:cubicBezTo>
                    <a:pt x="134" y="268"/>
                    <a:pt x="134" y="268"/>
                    <a:pt x="134" y="268"/>
                  </a:cubicBezTo>
                  <a:cubicBezTo>
                    <a:pt x="134" y="251"/>
                    <a:pt x="134" y="243"/>
                    <a:pt x="130" y="243"/>
                  </a:cubicBezTo>
                  <a:cubicBezTo>
                    <a:pt x="126" y="243"/>
                    <a:pt x="117" y="251"/>
                    <a:pt x="101" y="268"/>
                  </a:cubicBezTo>
                  <a:lnTo>
                    <a:pt x="34" y="301"/>
                  </a:lnTo>
                  <a:cubicBezTo>
                    <a:pt x="34" y="301"/>
                    <a:pt x="34" y="301"/>
                    <a:pt x="1" y="335"/>
                  </a:cubicBezTo>
                  <a:cubicBezTo>
                    <a:pt x="1" y="335"/>
                    <a:pt x="1" y="368"/>
                    <a:pt x="1" y="401"/>
                  </a:cubicBezTo>
                  <a:lnTo>
                    <a:pt x="1" y="1635"/>
                  </a:lnTo>
                  <a:cubicBezTo>
                    <a:pt x="1" y="1635"/>
                    <a:pt x="1" y="1669"/>
                    <a:pt x="1" y="1669"/>
                  </a:cubicBezTo>
                  <a:cubicBezTo>
                    <a:pt x="17" y="1686"/>
                    <a:pt x="26" y="1694"/>
                    <a:pt x="30" y="1694"/>
                  </a:cubicBezTo>
                  <a:cubicBezTo>
                    <a:pt x="34" y="1694"/>
                    <a:pt x="34" y="1686"/>
                    <a:pt x="34" y="1669"/>
                  </a:cubicBezTo>
                  <a:lnTo>
                    <a:pt x="101" y="1635"/>
                  </a:lnTo>
                  <a:cubicBezTo>
                    <a:pt x="134" y="1635"/>
                    <a:pt x="134" y="1602"/>
                    <a:pt x="134" y="1602"/>
                  </a:cubicBezTo>
                  <a:cubicBezTo>
                    <a:pt x="134" y="1569"/>
                    <a:pt x="134" y="1569"/>
                    <a:pt x="134" y="1535"/>
                  </a:cubicBezTo>
                  <a:lnTo>
                    <a:pt x="134" y="835"/>
                  </a:lnTo>
                  <a:cubicBezTo>
                    <a:pt x="134" y="735"/>
                    <a:pt x="167" y="601"/>
                    <a:pt x="201" y="501"/>
                  </a:cubicBezTo>
                  <a:cubicBezTo>
                    <a:pt x="234" y="435"/>
                    <a:pt x="301" y="335"/>
                    <a:pt x="367" y="301"/>
                  </a:cubicBezTo>
                  <a:cubicBezTo>
                    <a:pt x="417" y="285"/>
                    <a:pt x="451" y="276"/>
                    <a:pt x="480" y="276"/>
                  </a:cubicBezTo>
                  <a:cubicBezTo>
                    <a:pt x="509" y="276"/>
                    <a:pt x="534" y="285"/>
                    <a:pt x="568" y="301"/>
                  </a:cubicBezTo>
                  <a:cubicBezTo>
                    <a:pt x="601" y="368"/>
                    <a:pt x="634" y="468"/>
                    <a:pt x="634" y="568"/>
                  </a:cubicBezTo>
                  <a:lnTo>
                    <a:pt x="634" y="1269"/>
                  </a:lnTo>
                  <a:cubicBezTo>
                    <a:pt x="601" y="1269"/>
                    <a:pt x="601" y="1302"/>
                    <a:pt x="634" y="1302"/>
                  </a:cubicBezTo>
                  <a:lnTo>
                    <a:pt x="668" y="1302"/>
                  </a:lnTo>
                  <a:lnTo>
                    <a:pt x="734" y="1269"/>
                  </a:lnTo>
                  <a:cubicBezTo>
                    <a:pt x="734" y="1269"/>
                    <a:pt x="734" y="1235"/>
                    <a:pt x="768" y="1235"/>
                  </a:cubicBezTo>
                  <a:cubicBezTo>
                    <a:pt x="768" y="1202"/>
                    <a:pt x="768" y="1202"/>
                    <a:pt x="768" y="1168"/>
                  </a:cubicBezTo>
                  <a:lnTo>
                    <a:pt x="768" y="435"/>
                  </a:lnTo>
                  <a:cubicBezTo>
                    <a:pt x="768" y="335"/>
                    <a:pt x="768" y="268"/>
                    <a:pt x="768" y="201"/>
                  </a:cubicBezTo>
                  <a:cubicBezTo>
                    <a:pt x="734" y="134"/>
                    <a:pt x="701" y="101"/>
                    <a:pt x="668" y="34"/>
                  </a:cubicBezTo>
                  <a:cubicBezTo>
                    <a:pt x="634" y="1"/>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3" name="Google Shape;1373;p34"/>
            <p:cNvSpPr/>
            <p:nvPr/>
          </p:nvSpPr>
          <p:spPr>
            <a:xfrm>
              <a:off x="2925600" y="2950050"/>
              <a:ext cx="23375" cy="50900"/>
            </a:xfrm>
            <a:custGeom>
              <a:rect b="b" l="l" r="r" t="t"/>
              <a:pathLst>
                <a:path extrusionOk="0" h="2036" w="935">
                  <a:moveTo>
                    <a:pt x="634" y="1"/>
                  </a:moveTo>
                  <a:cubicBezTo>
                    <a:pt x="567" y="1"/>
                    <a:pt x="501" y="1"/>
                    <a:pt x="467" y="34"/>
                  </a:cubicBezTo>
                  <a:cubicBezTo>
                    <a:pt x="401" y="101"/>
                    <a:pt x="334" y="134"/>
                    <a:pt x="267" y="201"/>
                  </a:cubicBezTo>
                  <a:cubicBezTo>
                    <a:pt x="234" y="268"/>
                    <a:pt x="167" y="334"/>
                    <a:pt x="134" y="401"/>
                  </a:cubicBezTo>
                  <a:cubicBezTo>
                    <a:pt x="100" y="468"/>
                    <a:pt x="100" y="534"/>
                    <a:pt x="67" y="601"/>
                  </a:cubicBezTo>
                  <a:cubicBezTo>
                    <a:pt x="67" y="668"/>
                    <a:pt x="34" y="735"/>
                    <a:pt x="34" y="801"/>
                  </a:cubicBezTo>
                  <a:cubicBezTo>
                    <a:pt x="34" y="868"/>
                    <a:pt x="34" y="901"/>
                    <a:pt x="34" y="968"/>
                  </a:cubicBezTo>
                  <a:cubicBezTo>
                    <a:pt x="67" y="1001"/>
                    <a:pt x="67" y="1035"/>
                    <a:pt x="100" y="1068"/>
                  </a:cubicBezTo>
                  <a:cubicBezTo>
                    <a:pt x="134" y="1101"/>
                    <a:pt x="167" y="1135"/>
                    <a:pt x="200" y="1135"/>
                  </a:cubicBezTo>
                  <a:lnTo>
                    <a:pt x="334" y="1135"/>
                  </a:lnTo>
                  <a:lnTo>
                    <a:pt x="501" y="1101"/>
                  </a:lnTo>
                  <a:lnTo>
                    <a:pt x="634" y="1101"/>
                  </a:lnTo>
                  <a:cubicBezTo>
                    <a:pt x="667" y="1101"/>
                    <a:pt x="701" y="1135"/>
                    <a:pt x="734" y="1135"/>
                  </a:cubicBezTo>
                  <a:cubicBezTo>
                    <a:pt x="734" y="1168"/>
                    <a:pt x="734" y="1202"/>
                    <a:pt x="734" y="1235"/>
                  </a:cubicBezTo>
                  <a:cubicBezTo>
                    <a:pt x="734" y="1302"/>
                    <a:pt x="734" y="1335"/>
                    <a:pt x="734" y="1368"/>
                  </a:cubicBezTo>
                  <a:cubicBezTo>
                    <a:pt x="701" y="1435"/>
                    <a:pt x="701" y="1468"/>
                    <a:pt x="667" y="1502"/>
                  </a:cubicBezTo>
                  <a:cubicBezTo>
                    <a:pt x="634" y="1568"/>
                    <a:pt x="601" y="1602"/>
                    <a:pt x="567" y="1635"/>
                  </a:cubicBezTo>
                  <a:lnTo>
                    <a:pt x="467" y="1735"/>
                  </a:lnTo>
                  <a:cubicBezTo>
                    <a:pt x="401" y="1735"/>
                    <a:pt x="367" y="1769"/>
                    <a:pt x="334" y="1769"/>
                  </a:cubicBezTo>
                  <a:lnTo>
                    <a:pt x="234" y="1769"/>
                  </a:lnTo>
                  <a:cubicBezTo>
                    <a:pt x="200" y="1769"/>
                    <a:pt x="200" y="1735"/>
                    <a:pt x="200" y="1702"/>
                  </a:cubicBezTo>
                  <a:cubicBezTo>
                    <a:pt x="167" y="1702"/>
                    <a:pt x="167" y="1669"/>
                    <a:pt x="167" y="1635"/>
                  </a:cubicBezTo>
                  <a:cubicBezTo>
                    <a:pt x="134" y="1635"/>
                    <a:pt x="134" y="1635"/>
                    <a:pt x="134" y="1602"/>
                  </a:cubicBezTo>
                  <a:lnTo>
                    <a:pt x="100" y="1602"/>
                  </a:lnTo>
                  <a:lnTo>
                    <a:pt x="34" y="1669"/>
                  </a:lnTo>
                  <a:cubicBezTo>
                    <a:pt x="0" y="1669"/>
                    <a:pt x="0" y="1669"/>
                    <a:pt x="0" y="1702"/>
                  </a:cubicBezTo>
                  <a:cubicBezTo>
                    <a:pt x="0" y="1702"/>
                    <a:pt x="0" y="1735"/>
                    <a:pt x="0" y="1735"/>
                  </a:cubicBezTo>
                  <a:cubicBezTo>
                    <a:pt x="0" y="1802"/>
                    <a:pt x="0" y="1835"/>
                    <a:pt x="34" y="1902"/>
                  </a:cubicBezTo>
                  <a:cubicBezTo>
                    <a:pt x="67" y="1935"/>
                    <a:pt x="100" y="1969"/>
                    <a:pt x="134" y="2002"/>
                  </a:cubicBezTo>
                  <a:cubicBezTo>
                    <a:pt x="167" y="2002"/>
                    <a:pt x="234" y="2035"/>
                    <a:pt x="267" y="2035"/>
                  </a:cubicBezTo>
                  <a:cubicBezTo>
                    <a:pt x="334" y="2035"/>
                    <a:pt x="401" y="2002"/>
                    <a:pt x="467" y="1969"/>
                  </a:cubicBezTo>
                  <a:cubicBezTo>
                    <a:pt x="534" y="1935"/>
                    <a:pt x="601" y="1869"/>
                    <a:pt x="667" y="1802"/>
                  </a:cubicBezTo>
                  <a:cubicBezTo>
                    <a:pt x="701" y="1769"/>
                    <a:pt x="767" y="1702"/>
                    <a:pt x="801" y="1602"/>
                  </a:cubicBezTo>
                  <a:cubicBezTo>
                    <a:pt x="834" y="1535"/>
                    <a:pt x="868" y="1468"/>
                    <a:pt x="901" y="1402"/>
                  </a:cubicBezTo>
                  <a:cubicBezTo>
                    <a:pt x="901" y="1335"/>
                    <a:pt x="934" y="1235"/>
                    <a:pt x="934" y="1168"/>
                  </a:cubicBezTo>
                  <a:cubicBezTo>
                    <a:pt x="934" y="1101"/>
                    <a:pt x="934" y="1035"/>
                    <a:pt x="934" y="1001"/>
                  </a:cubicBezTo>
                  <a:cubicBezTo>
                    <a:pt x="901" y="968"/>
                    <a:pt x="901" y="935"/>
                    <a:pt x="868" y="901"/>
                  </a:cubicBezTo>
                  <a:cubicBezTo>
                    <a:pt x="834" y="868"/>
                    <a:pt x="801" y="868"/>
                    <a:pt x="734" y="868"/>
                  </a:cubicBezTo>
                  <a:cubicBezTo>
                    <a:pt x="717" y="851"/>
                    <a:pt x="692" y="843"/>
                    <a:pt x="663" y="843"/>
                  </a:cubicBezTo>
                  <a:cubicBezTo>
                    <a:pt x="634" y="843"/>
                    <a:pt x="601" y="851"/>
                    <a:pt x="567" y="868"/>
                  </a:cubicBezTo>
                  <a:lnTo>
                    <a:pt x="300" y="868"/>
                  </a:lnTo>
                  <a:cubicBezTo>
                    <a:pt x="267" y="868"/>
                    <a:pt x="267" y="835"/>
                    <a:pt x="234" y="835"/>
                  </a:cubicBezTo>
                  <a:cubicBezTo>
                    <a:pt x="234" y="801"/>
                    <a:pt x="234" y="768"/>
                    <a:pt x="234" y="735"/>
                  </a:cubicBezTo>
                  <a:cubicBezTo>
                    <a:pt x="234" y="668"/>
                    <a:pt x="234" y="634"/>
                    <a:pt x="234" y="601"/>
                  </a:cubicBezTo>
                  <a:cubicBezTo>
                    <a:pt x="267" y="534"/>
                    <a:pt x="267" y="501"/>
                    <a:pt x="300" y="468"/>
                  </a:cubicBezTo>
                  <a:cubicBezTo>
                    <a:pt x="300" y="434"/>
                    <a:pt x="334" y="401"/>
                    <a:pt x="367" y="368"/>
                  </a:cubicBezTo>
                  <a:cubicBezTo>
                    <a:pt x="401" y="334"/>
                    <a:pt x="434" y="334"/>
                    <a:pt x="467" y="301"/>
                  </a:cubicBezTo>
                  <a:cubicBezTo>
                    <a:pt x="501" y="268"/>
                    <a:pt x="534" y="268"/>
                    <a:pt x="567" y="268"/>
                  </a:cubicBezTo>
                  <a:lnTo>
                    <a:pt x="667" y="268"/>
                  </a:lnTo>
                  <a:cubicBezTo>
                    <a:pt x="667" y="268"/>
                    <a:pt x="701" y="301"/>
                    <a:pt x="701" y="301"/>
                  </a:cubicBezTo>
                  <a:cubicBezTo>
                    <a:pt x="734" y="334"/>
                    <a:pt x="734" y="334"/>
                    <a:pt x="734" y="368"/>
                  </a:cubicBezTo>
                  <a:lnTo>
                    <a:pt x="767" y="401"/>
                  </a:lnTo>
                  <a:lnTo>
                    <a:pt x="801" y="401"/>
                  </a:lnTo>
                  <a:lnTo>
                    <a:pt x="868" y="368"/>
                  </a:lnTo>
                  <a:cubicBezTo>
                    <a:pt x="901" y="368"/>
                    <a:pt x="901" y="334"/>
                    <a:pt x="901" y="334"/>
                  </a:cubicBezTo>
                  <a:cubicBezTo>
                    <a:pt x="901" y="301"/>
                    <a:pt x="901" y="301"/>
                    <a:pt x="901" y="268"/>
                  </a:cubicBezTo>
                  <a:cubicBezTo>
                    <a:pt x="901" y="234"/>
                    <a:pt x="868" y="201"/>
                    <a:pt x="868" y="134"/>
                  </a:cubicBezTo>
                  <a:cubicBezTo>
                    <a:pt x="834" y="101"/>
                    <a:pt x="801" y="67"/>
                    <a:pt x="767" y="34"/>
                  </a:cubicBezTo>
                  <a:cubicBezTo>
                    <a:pt x="734" y="1"/>
                    <a:pt x="701"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4" name="Google Shape;1374;p34"/>
            <p:cNvSpPr/>
            <p:nvPr/>
          </p:nvSpPr>
          <p:spPr>
            <a:xfrm>
              <a:off x="2952275" y="2947200"/>
              <a:ext cx="20050" cy="37900"/>
            </a:xfrm>
            <a:custGeom>
              <a:rect b="b" l="l" r="r" t="t"/>
              <a:pathLst>
                <a:path extrusionOk="0" h="1516" w="802">
                  <a:moveTo>
                    <a:pt x="505" y="256"/>
                  </a:moveTo>
                  <a:cubicBezTo>
                    <a:pt x="534" y="256"/>
                    <a:pt x="568" y="265"/>
                    <a:pt x="601" y="281"/>
                  </a:cubicBezTo>
                  <a:cubicBezTo>
                    <a:pt x="634" y="348"/>
                    <a:pt x="668" y="415"/>
                    <a:pt x="668" y="515"/>
                  </a:cubicBezTo>
                  <a:lnTo>
                    <a:pt x="201" y="764"/>
                  </a:lnTo>
                  <a:lnTo>
                    <a:pt x="201" y="764"/>
                  </a:lnTo>
                  <a:cubicBezTo>
                    <a:pt x="201" y="709"/>
                    <a:pt x="201" y="676"/>
                    <a:pt x="201" y="615"/>
                  </a:cubicBezTo>
                  <a:cubicBezTo>
                    <a:pt x="201" y="582"/>
                    <a:pt x="234" y="515"/>
                    <a:pt x="234" y="482"/>
                  </a:cubicBezTo>
                  <a:cubicBezTo>
                    <a:pt x="268" y="415"/>
                    <a:pt x="301" y="382"/>
                    <a:pt x="334" y="348"/>
                  </a:cubicBezTo>
                  <a:cubicBezTo>
                    <a:pt x="334" y="315"/>
                    <a:pt x="368" y="315"/>
                    <a:pt x="434" y="281"/>
                  </a:cubicBezTo>
                  <a:cubicBezTo>
                    <a:pt x="451" y="265"/>
                    <a:pt x="476" y="256"/>
                    <a:pt x="505" y="256"/>
                  </a:cubicBezTo>
                  <a:close/>
                  <a:moveTo>
                    <a:pt x="510" y="1"/>
                  </a:moveTo>
                  <a:cubicBezTo>
                    <a:pt x="465" y="1"/>
                    <a:pt x="425" y="24"/>
                    <a:pt x="401" y="48"/>
                  </a:cubicBezTo>
                  <a:cubicBezTo>
                    <a:pt x="334" y="81"/>
                    <a:pt x="301" y="115"/>
                    <a:pt x="268" y="181"/>
                  </a:cubicBezTo>
                  <a:cubicBezTo>
                    <a:pt x="201" y="248"/>
                    <a:pt x="167" y="315"/>
                    <a:pt x="134" y="382"/>
                  </a:cubicBezTo>
                  <a:cubicBezTo>
                    <a:pt x="101" y="448"/>
                    <a:pt x="67" y="515"/>
                    <a:pt x="67" y="615"/>
                  </a:cubicBezTo>
                  <a:cubicBezTo>
                    <a:pt x="34" y="682"/>
                    <a:pt x="34" y="782"/>
                    <a:pt x="34" y="849"/>
                  </a:cubicBezTo>
                  <a:cubicBezTo>
                    <a:pt x="1" y="949"/>
                    <a:pt x="1" y="1015"/>
                    <a:pt x="1" y="1082"/>
                  </a:cubicBezTo>
                  <a:cubicBezTo>
                    <a:pt x="1" y="1149"/>
                    <a:pt x="34" y="1249"/>
                    <a:pt x="67" y="1316"/>
                  </a:cubicBezTo>
                  <a:cubicBezTo>
                    <a:pt x="67" y="1349"/>
                    <a:pt x="101" y="1416"/>
                    <a:pt x="134" y="1449"/>
                  </a:cubicBezTo>
                  <a:cubicBezTo>
                    <a:pt x="167" y="1482"/>
                    <a:pt x="201" y="1516"/>
                    <a:pt x="268" y="1516"/>
                  </a:cubicBezTo>
                  <a:cubicBezTo>
                    <a:pt x="301" y="1516"/>
                    <a:pt x="368" y="1482"/>
                    <a:pt x="401" y="1449"/>
                  </a:cubicBezTo>
                  <a:cubicBezTo>
                    <a:pt x="468" y="1416"/>
                    <a:pt x="534" y="1382"/>
                    <a:pt x="568" y="1349"/>
                  </a:cubicBezTo>
                  <a:cubicBezTo>
                    <a:pt x="601" y="1282"/>
                    <a:pt x="634" y="1249"/>
                    <a:pt x="668" y="1182"/>
                  </a:cubicBezTo>
                  <a:cubicBezTo>
                    <a:pt x="701" y="1149"/>
                    <a:pt x="735" y="1082"/>
                    <a:pt x="735" y="1049"/>
                  </a:cubicBezTo>
                  <a:cubicBezTo>
                    <a:pt x="768" y="1015"/>
                    <a:pt x="768" y="949"/>
                    <a:pt x="768" y="915"/>
                  </a:cubicBezTo>
                  <a:cubicBezTo>
                    <a:pt x="768" y="915"/>
                    <a:pt x="768" y="882"/>
                    <a:pt x="768" y="882"/>
                  </a:cubicBezTo>
                  <a:lnTo>
                    <a:pt x="735" y="882"/>
                  </a:lnTo>
                  <a:lnTo>
                    <a:pt x="701" y="915"/>
                  </a:lnTo>
                  <a:lnTo>
                    <a:pt x="668" y="915"/>
                  </a:lnTo>
                  <a:cubicBezTo>
                    <a:pt x="634" y="949"/>
                    <a:pt x="634" y="949"/>
                    <a:pt x="634" y="982"/>
                  </a:cubicBezTo>
                  <a:cubicBezTo>
                    <a:pt x="601" y="1015"/>
                    <a:pt x="601" y="1082"/>
                    <a:pt x="568" y="1115"/>
                  </a:cubicBezTo>
                  <a:cubicBezTo>
                    <a:pt x="534" y="1149"/>
                    <a:pt x="468" y="1215"/>
                    <a:pt x="434" y="1249"/>
                  </a:cubicBezTo>
                  <a:cubicBezTo>
                    <a:pt x="401" y="1265"/>
                    <a:pt x="368" y="1274"/>
                    <a:pt x="334" y="1274"/>
                  </a:cubicBezTo>
                  <a:cubicBezTo>
                    <a:pt x="301" y="1274"/>
                    <a:pt x="268" y="1265"/>
                    <a:pt x="234" y="1249"/>
                  </a:cubicBezTo>
                  <a:cubicBezTo>
                    <a:pt x="201" y="1182"/>
                    <a:pt x="167" y="1082"/>
                    <a:pt x="167" y="982"/>
                  </a:cubicBezTo>
                  <a:lnTo>
                    <a:pt x="768" y="648"/>
                  </a:lnTo>
                  <a:cubicBezTo>
                    <a:pt x="768" y="648"/>
                    <a:pt x="801" y="615"/>
                    <a:pt x="801" y="615"/>
                  </a:cubicBezTo>
                  <a:cubicBezTo>
                    <a:pt x="801" y="582"/>
                    <a:pt x="801" y="582"/>
                    <a:pt x="801" y="548"/>
                  </a:cubicBezTo>
                  <a:lnTo>
                    <a:pt x="801" y="482"/>
                  </a:lnTo>
                  <a:cubicBezTo>
                    <a:pt x="801" y="415"/>
                    <a:pt x="801" y="315"/>
                    <a:pt x="768" y="215"/>
                  </a:cubicBezTo>
                  <a:cubicBezTo>
                    <a:pt x="768" y="181"/>
                    <a:pt x="735" y="115"/>
                    <a:pt x="701" y="48"/>
                  </a:cubicBezTo>
                  <a:cubicBezTo>
                    <a:pt x="668" y="15"/>
                    <a:pt x="601" y="15"/>
                    <a:pt x="568" y="15"/>
                  </a:cubicBezTo>
                  <a:cubicBezTo>
                    <a:pt x="548" y="5"/>
                    <a:pt x="529" y="1"/>
                    <a:pt x="51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5" name="Google Shape;1375;p34"/>
            <p:cNvSpPr/>
            <p:nvPr/>
          </p:nvSpPr>
          <p:spPr>
            <a:xfrm>
              <a:off x="2976475" y="2934200"/>
              <a:ext cx="19200" cy="39225"/>
            </a:xfrm>
            <a:custGeom>
              <a:rect b="b" l="l" r="r" t="t"/>
              <a:pathLst>
                <a:path extrusionOk="0" h="1569" w="768">
                  <a:moveTo>
                    <a:pt x="567" y="668"/>
                  </a:moveTo>
                  <a:lnTo>
                    <a:pt x="567" y="735"/>
                  </a:lnTo>
                  <a:cubicBezTo>
                    <a:pt x="567" y="768"/>
                    <a:pt x="567" y="835"/>
                    <a:pt x="567" y="902"/>
                  </a:cubicBezTo>
                  <a:cubicBezTo>
                    <a:pt x="534" y="935"/>
                    <a:pt x="534" y="1002"/>
                    <a:pt x="500" y="1035"/>
                  </a:cubicBezTo>
                  <a:cubicBezTo>
                    <a:pt x="467" y="1102"/>
                    <a:pt x="467" y="1135"/>
                    <a:pt x="434" y="1168"/>
                  </a:cubicBezTo>
                  <a:cubicBezTo>
                    <a:pt x="400" y="1202"/>
                    <a:pt x="334" y="1235"/>
                    <a:pt x="300" y="1268"/>
                  </a:cubicBezTo>
                  <a:cubicBezTo>
                    <a:pt x="278" y="1268"/>
                    <a:pt x="256" y="1283"/>
                    <a:pt x="234" y="1283"/>
                  </a:cubicBezTo>
                  <a:cubicBezTo>
                    <a:pt x="222" y="1283"/>
                    <a:pt x="211" y="1280"/>
                    <a:pt x="200" y="1268"/>
                  </a:cubicBezTo>
                  <a:cubicBezTo>
                    <a:pt x="200" y="1285"/>
                    <a:pt x="192" y="1293"/>
                    <a:pt x="183" y="1293"/>
                  </a:cubicBezTo>
                  <a:cubicBezTo>
                    <a:pt x="175" y="1293"/>
                    <a:pt x="167" y="1285"/>
                    <a:pt x="167" y="1268"/>
                  </a:cubicBezTo>
                  <a:cubicBezTo>
                    <a:pt x="133" y="1268"/>
                    <a:pt x="133" y="1268"/>
                    <a:pt x="133" y="1235"/>
                  </a:cubicBezTo>
                  <a:cubicBezTo>
                    <a:pt x="133" y="1235"/>
                    <a:pt x="133" y="1202"/>
                    <a:pt x="133" y="1202"/>
                  </a:cubicBezTo>
                  <a:cubicBezTo>
                    <a:pt x="133" y="1135"/>
                    <a:pt x="133" y="1068"/>
                    <a:pt x="200" y="1002"/>
                  </a:cubicBezTo>
                  <a:cubicBezTo>
                    <a:pt x="234" y="935"/>
                    <a:pt x="300" y="868"/>
                    <a:pt x="367" y="835"/>
                  </a:cubicBezTo>
                  <a:lnTo>
                    <a:pt x="567" y="668"/>
                  </a:lnTo>
                  <a:close/>
                  <a:moveTo>
                    <a:pt x="534" y="1"/>
                  </a:moveTo>
                  <a:cubicBezTo>
                    <a:pt x="500" y="1"/>
                    <a:pt x="434" y="34"/>
                    <a:pt x="400" y="34"/>
                  </a:cubicBezTo>
                  <a:cubicBezTo>
                    <a:pt x="334" y="68"/>
                    <a:pt x="300" y="101"/>
                    <a:pt x="267" y="168"/>
                  </a:cubicBezTo>
                  <a:cubicBezTo>
                    <a:pt x="234" y="168"/>
                    <a:pt x="200" y="234"/>
                    <a:pt x="167" y="268"/>
                  </a:cubicBezTo>
                  <a:cubicBezTo>
                    <a:pt x="133" y="301"/>
                    <a:pt x="100" y="368"/>
                    <a:pt x="100" y="401"/>
                  </a:cubicBezTo>
                  <a:cubicBezTo>
                    <a:pt x="67" y="435"/>
                    <a:pt x="67" y="501"/>
                    <a:pt x="67" y="535"/>
                  </a:cubicBezTo>
                  <a:lnTo>
                    <a:pt x="67" y="568"/>
                  </a:lnTo>
                  <a:cubicBezTo>
                    <a:pt x="67" y="585"/>
                    <a:pt x="75" y="593"/>
                    <a:pt x="83" y="593"/>
                  </a:cubicBezTo>
                  <a:cubicBezTo>
                    <a:pt x="92" y="593"/>
                    <a:pt x="100" y="585"/>
                    <a:pt x="100" y="568"/>
                  </a:cubicBezTo>
                  <a:lnTo>
                    <a:pt x="133" y="568"/>
                  </a:lnTo>
                  <a:cubicBezTo>
                    <a:pt x="167" y="535"/>
                    <a:pt x="167" y="535"/>
                    <a:pt x="167" y="535"/>
                  </a:cubicBezTo>
                  <a:cubicBezTo>
                    <a:pt x="200" y="501"/>
                    <a:pt x="200" y="501"/>
                    <a:pt x="200" y="468"/>
                  </a:cubicBezTo>
                  <a:cubicBezTo>
                    <a:pt x="234" y="435"/>
                    <a:pt x="234" y="401"/>
                    <a:pt x="267" y="334"/>
                  </a:cubicBezTo>
                  <a:cubicBezTo>
                    <a:pt x="300" y="301"/>
                    <a:pt x="334" y="268"/>
                    <a:pt x="367" y="234"/>
                  </a:cubicBezTo>
                  <a:cubicBezTo>
                    <a:pt x="400" y="218"/>
                    <a:pt x="425" y="209"/>
                    <a:pt x="450" y="209"/>
                  </a:cubicBezTo>
                  <a:cubicBezTo>
                    <a:pt x="475" y="209"/>
                    <a:pt x="500" y="218"/>
                    <a:pt x="534" y="234"/>
                  </a:cubicBezTo>
                  <a:cubicBezTo>
                    <a:pt x="600" y="268"/>
                    <a:pt x="600" y="301"/>
                    <a:pt x="600" y="401"/>
                  </a:cubicBezTo>
                  <a:lnTo>
                    <a:pt x="600" y="435"/>
                  </a:lnTo>
                  <a:lnTo>
                    <a:pt x="334" y="635"/>
                  </a:lnTo>
                  <a:cubicBezTo>
                    <a:pt x="234" y="735"/>
                    <a:pt x="167" y="835"/>
                    <a:pt x="100" y="935"/>
                  </a:cubicBezTo>
                  <a:cubicBezTo>
                    <a:pt x="33" y="1035"/>
                    <a:pt x="0" y="1168"/>
                    <a:pt x="0" y="1302"/>
                  </a:cubicBezTo>
                  <a:cubicBezTo>
                    <a:pt x="0" y="1369"/>
                    <a:pt x="0" y="1402"/>
                    <a:pt x="33" y="1469"/>
                  </a:cubicBezTo>
                  <a:cubicBezTo>
                    <a:pt x="67" y="1502"/>
                    <a:pt x="67" y="1535"/>
                    <a:pt x="100" y="1535"/>
                  </a:cubicBezTo>
                  <a:cubicBezTo>
                    <a:pt x="133" y="1569"/>
                    <a:pt x="167" y="1569"/>
                    <a:pt x="200" y="1569"/>
                  </a:cubicBezTo>
                  <a:cubicBezTo>
                    <a:pt x="234" y="1569"/>
                    <a:pt x="300" y="1569"/>
                    <a:pt x="334" y="1535"/>
                  </a:cubicBezTo>
                  <a:lnTo>
                    <a:pt x="400" y="1469"/>
                  </a:lnTo>
                  <a:cubicBezTo>
                    <a:pt x="434" y="1435"/>
                    <a:pt x="467" y="1402"/>
                    <a:pt x="500" y="1369"/>
                  </a:cubicBezTo>
                  <a:cubicBezTo>
                    <a:pt x="534" y="1335"/>
                    <a:pt x="567" y="1302"/>
                    <a:pt x="567" y="1268"/>
                  </a:cubicBezTo>
                  <a:cubicBezTo>
                    <a:pt x="600" y="1235"/>
                    <a:pt x="600" y="1202"/>
                    <a:pt x="634" y="1135"/>
                  </a:cubicBezTo>
                  <a:lnTo>
                    <a:pt x="634" y="1268"/>
                  </a:lnTo>
                  <a:cubicBezTo>
                    <a:pt x="600" y="1268"/>
                    <a:pt x="600" y="1302"/>
                    <a:pt x="634" y="1302"/>
                  </a:cubicBezTo>
                  <a:lnTo>
                    <a:pt x="667" y="1302"/>
                  </a:lnTo>
                  <a:lnTo>
                    <a:pt x="734" y="1268"/>
                  </a:lnTo>
                  <a:cubicBezTo>
                    <a:pt x="734" y="1268"/>
                    <a:pt x="734" y="1235"/>
                    <a:pt x="767" y="1235"/>
                  </a:cubicBezTo>
                  <a:cubicBezTo>
                    <a:pt x="767" y="1202"/>
                    <a:pt x="767" y="1202"/>
                    <a:pt x="767" y="1168"/>
                  </a:cubicBezTo>
                  <a:lnTo>
                    <a:pt x="767" y="368"/>
                  </a:lnTo>
                  <a:cubicBezTo>
                    <a:pt x="767" y="301"/>
                    <a:pt x="734" y="234"/>
                    <a:pt x="734" y="168"/>
                  </a:cubicBezTo>
                  <a:cubicBezTo>
                    <a:pt x="701" y="101"/>
                    <a:pt x="701" y="68"/>
                    <a:pt x="667" y="34"/>
                  </a:cubicBezTo>
                  <a:cubicBezTo>
                    <a:pt x="634" y="1"/>
                    <a:pt x="5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6" name="Google Shape;1376;p34"/>
            <p:cNvSpPr/>
            <p:nvPr/>
          </p:nvSpPr>
          <p:spPr>
            <a:xfrm>
              <a:off x="3001475" y="2920025"/>
              <a:ext cx="11700" cy="40050"/>
            </a:xfrm>
            <a:custGeom>
              <a:rect b="b" l="l" r="r" t="t"/>
              <a:pathLst>
                <a:path extrusionOk="0" h="1602" w="468">
                  <a:moveTo>
                    <a:pt x="434" y="1"/>
                  </a:moveTo>
                  <a:lnTo>
                    <a:pt x="368" y="68"/>
                  </a:lnTo>
                  <a:cubicBezTo>
                    <a:pt x="301" y="68"/>
                    <a:pt x="268" y="134"/>
                    <a:pt x="234" y="168"/>
                  </a:cubicBezTo>
                  <a:cubicBezTo>
                    <a:pt x="201" y="201"/>
                    <a:pt x="168" y="268"/>
                    <a:pt x="134" y="334"/>
                  </a:cubicBezTo>
                  <a:lnTo>
                    <a:pt x="134" y="234"/>
                  </a:lnTo>
                  <a:cubicBezTo>
                    <a:pt x="168" y="234"/>
                    <a:pt x="168" y="234"/>
                    <a:pt x="134" y="201"/>
                  </a:cubicBezTo>
                  <a:lnTo>
                    <a:pt x="67" y="234"/>
                  </a:lnTo>
                  <a:cubicBezTo>
                    <a:pt x="34" y="268"/>
                    <a:pt x="34" y="268"/>
                    <a:pt x="34" y="301"/>
                  </a:cubicBezTo>
                  <a:cubicBezTo>
                    <a:pt x="1" y="301"/>
                    <a:pt x="1" y="334"/>
                    <a:pt x="34" y="334"/>
                  </a:cubicBezTo>
                  <a:lnTo>
                    <a:pt x="34" y="1569"/>
                  </a:lnTo>
                  <a:cubicBezTo>
                    <a:pt x="1" y="1602"/>
                    <a:pt x="1" y="1602"/>
                    <a:pt x="34" y="1602"/>
                  </a:cubicBezTo>
                  <a:lnTo>
                    <a:pt x="67" y="1602"/>
                  </a:lnTo>
                  <a:lnTo>
                    <a:pt x="134" y="1569"/>
                  </a:lnTo>
                  <a:cubicBezTo>
                    <a:pt x="134" y="1569"/>
                    <a:pt x="134" y="1569"/>
                    <a:pt x="134" y="1535"/>
                  </a:cubicBezTo>
                  <a:cubicBezTo>
                    <a:pt x="168" y="1535"/>
                    <a:pt x="168" y="1502"/>
                    <a:pt x="134" y="1469"/>
                  </a:cubicBezTo>
                  <a:lnTo>
                    <a:pt x="134" y="701"/>
                  </a:lnTo>
                  <a:cubicBezTo>
                    <a:pt x="134" y="535"/>
                    <a:pt x="201" y="401"/>
                    <a:pt x="334" y="301"/>
                  </a:cubicBezTo>
                  <a:lnTo>
                    <a:pt x="434" y="234"/>
                  </a:lnTo>
                  <a:cubicBezTo>
                    <a:pt x="468" y="234"/>
                    <a:pt x="468" y="201"/>
                    <a:pt x="468" y="201"/>
                  </a:cubicBezTo>
                  <a:cubicBezTo>
                    <a:pt x="468" y="168"/>
                    <a:pt x="468" y="168"/>
                    <a:pt x="468" y="134"/>
                  </a:cubicBezTo>
                  <a:lnTo>
                    <a:pt x="468" y="68"/>
                  </a:lnTo>
                  <a:cubicBezTo>
                    <a:pt x="468" y="34"/>
                    <a:pt x="468" y="34"/>
                    <a:pt x="4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7" name="Google Shape;1377;p34"/>
            <p:cNvSpPr/>
            <p:nvPr/>
          </p:nvSpPr>
          <p:spPr>
            <a:xfrm>
              <a:off x="3015650" y="2910525"/>
              <a:ext cx="20050" cy="37875"/>
            </a:xfrm>
            <a:custGeom>
              <a:rect b="b" l="l" r="r" t="t"/>
              <a:pathLst>
                <a:path extrusionOk="0" h="1515" w="802">
                  <a:moveTo>
                    <a:pt x="510" y="0"/>
                  </a:moveTo>
                  <a:cubicBezTo>
                    <a:pt x="465" y="0"/>
                    <a:pt x="425" y="24"/>
                    <a:pt x="401" y="47"/>
                  </a:cubicBezTo>
                  <a:cubicBezTo>
                    <a:pt x="334" y="81"/>
                    <a:pt x="268" y="147"/>
                    <a:pt x="234" y="181"/>
                  </a:cubicBezTo>
                  <a:cubicBezTo>
                    <a:pt x="201" y="247"/>
                    <a:pt x="134" y="314"/>
                    <a:pt x="101" y="381"/>
                  </a:cubicBezTo>
                  <a:cubicBezTo>
                    <a:pt x="68" y="481"/>
                    <a:pt x="68" y="548"/>
                    <a:pt x="34" y="648"/>
                  </a:cubicBezTo>
                  <a:cubicBezTo>
                    <a:pt x="1" y="714"/>
                    <a:pt x="1" y="814"/>
                    <a:pt x="1" y="881"/>
                  </a:cubicBezTo>
                  <a:cubicBezTo>
                    <a:pt x="1" y="915"/>
                    <a:pt x="1" y="948"/>
                    <a:pt x="1" y="1015"/>
                  </a:cubicBezTo>
                  <a:cubicBezTo>
                    <a:pt x="1" y="1015"/>
                    <a:pt x="1" y="1081"/>
                    <a:pt x="1" y="1115"/>
                  </a:cubicBezTo>
                  <a:cubicBezTo>
                    <a:pt x="1" y="1181"/>
                    <a:pt x="1" y="1248"/>
                    <a:pt x="34" y="1315"/>
                  </a:cubicBezTo>
                  <a:cubicBezTo>
                    <a:pt x="34" y="1382"/>
                    <a:pt x="68" y="1415"/>
                    <a:pt x="101" y="1482"/>
                  </a:cubicBezTo>
                  <a:cubicBezTo>
                    <a:pt x="134" y="1515"/>
                    <a:pt x="201" y="1515"/>
                    <a:pt x="234" y="1515"/>
                  </a:cubicBezTo>
                  <a:cubicBezTo>
                    <a:pt x="301" y="1515"/>
                    <a:pt x="368" y="1515"/>
                    <a:pt x="401" y="1482"/>
                  </a:cubicBezTo>
                  <a:cubicBezTo>
                    <a:pt x="468" y="1448"/>
                    <a:pt x="535" y="1382"/>
                    <a:pt x="568" y="1348"/>
                  </a:cubicBezTo>
                  <a:cubicBezTo>
                    <a:pt x="601" y="1281"/>
                    <a:pt x="668" y="1215"/>
                    <a:pt x="701" y="1148"/>
                  </a:cubicBezTo>
                  <a:cubicBezTo>
                    <a:pt x="701" y="1081"/>
                    <a:pt x="735" y="1048"/>
                    <a:pt x="768" y="981"/>
                  </a:cubicBezTo>
                  <a:cubicBezTo>
                    <a:pt x="768" y="915"/>
                    <a:pt x="768" y="881"/>
                    <a:pt x="801" y="814"/>
                  </a:cubicBezTo>
                  <a:cubicBezTo>
                    <a:pt x="801" y="814"/>
                    <a:pt x="801" y="781"/>
                    <a:pt x="801" y="781"/>
                  </a:cubicBezTo>
                  <a:lnTo>
                    <a:pt x="768" y="781"/>
                  </a:lnTo>
                  <a:lnTo>
                    <a:pt x="701" y="814"/>
                  </a:lnTo>
                  <a:cubicBezTo>
                    <a:pt x="701" y="814"/>
                    <a:pt x="668" y="814"/>
                    <a:pt x="668" y="848"/>
                  </a:cubicBezTo>
                  <a:cubicBezTo>
                    <a:pt x="668" y="848"/>
                    <a:pt x="635" y="881"/>
                    <a:pt x="635" y="915"/>
                  </a:cubicBezTo>
                  <a:cubicBezTo>
                    <a:pt x="635" y="981"/>
                    <a:pt x="601" y="1048"/>
                    <a:pt x="568" y="1115"/>
                  </a:cubicBezTo>
                  <a:cubicBezTo>
                    <a:pt x="501" y="1181"/>
                    <a:pt x="468" y="1215"/>
                    <a:pt x="401" y="1248"/>
                  </a:cubicBezTo>
                  <a:cubicBezTo>
                    <a:pt x="401" y="1281"/>
                    <a:pt x="368" y="1281"/>
                    <a:pt x="334" y="1281"/>
                  </a:cubicBezTo>
                  <a:cubicBezTo>
                    <a:pt x="301" y="1281"/>
                    <a:pt x="268" y="1281"/>
                    <a:pt x="268" y="1248"/>
                  </a:cubicBezTo>
                  <a:cubicBezTo>
                    <a:pt x="234" y="1215"/>
                    <a:pt x="201" y="1181"/>
                    <a:pt x="201" y="1148"/>
                  </a:cubicBezTo>
                  <a:cubicBezTo>
                    <a:pt x="168" y="1115"/>
                    <a:pt x="168" y="1048"/>
                    <a:pt x="168" y="1015"/>
                  </a:cubicBezTo>
                  <a:cubicBezTo>
                    <a:pt x="168" y="948"/>
                    <a:pt x="168" y="881"/>
                    <a:pt x="168" y="814"/>
                  </a:cubicBezTo>
                  <a:cubicBezTo>
                    <a:pt x="168" y="748"/>
                    <a:pt x="168" y="681"/>
                    <a:pt x="201" y="614"/>
                  </a:cubicBezTo>
                  <a:cubicBezTo>
                    <a:pt x="201" y="548"/>
                    <a:pt x="234" y="514"/>
                    <a:pt x="268" y="448"/>
                  </a:cubicBezTo>
                  <a:cubicBezTo>
                    <a:pt x="268" y="414"/>
                    <a:pt x="301" y="381"/>
                    <a:pt x="334" y="347"/>
                  </a:cubicBezTo>
                  <a:cubicBezTo>
                    <a:pt x="368" y="314"/>
                    <a:pt x="368" y="281"/>
                    <a:pt x="401" y="281"/>
                  </a:cubicBezTo>
                  <a:cubicBezTo>
                    <a:pt x="448" y="257"/>
                    <a:pt x="479" y="234"/>
                    <a:pt x="516" y="234"/>
                  </a:cubicBezTo>
                  <a:cubicBezTo>
                    <a:pt x="532" y="234"/>
                    <a:pt x="548" y="238"/>
                    <a:pt x="568" y="247"/>
                  </a:cubicBezTo>
                  <a:cubicBezTo>
                    <a:pt x="601" y="247"/>
                    <a:pt x="635" y="281"/>
                    <a:pt x="635" y="347"/>
                  </a:cubicBezTo>
                  <a:cubicBezTo>
                    <a:pt x="635" y="347"/>
                    <a:pt x="668" y="381"/>
                    <a:pt x="668" y="381"/>
                  </a:cubicBezTo>
                  <a:lnTo>
                    <a:pt x="701" y="381"/>
                  </a:lnTo>
                  <a:lnTo>
                    <a:pt x="768" y="347"/>
                  </a:lnTo>
                  <a:cubicBezTo>
                    <a:pt x="768" y="347"/>
                    <a:pt x="768" y="347"/>
                    <a:pt x="801" y="314"/>
                  </a:cubicBezTo>
                  <a:cubicBezTo>
                    <a:pt x="801" y="281"/>
                    <a:pt x="801" y="281"/>
                    <a:pt x="801" y="247"/>
                  </a:cubicBezTo>
                  <a:cubicBezTo>
                    <a:pt x="768" y="214"/>
                    <a:pt x="768" y="181"/>
                    <a:pt x="768" y="147"/>
                  </a:cubicBezTo>
                  <a:cubicBezTo>
                    <a:pt x="735" y="81"/>
                    <a:pt x="735" y="47"/>
                    <a:pt x="701" y="47"/>
                  </a:cubicBezTo>
                  <a:cubicBezTo>
                    <a:pt x="668" y="14"/>
                    <a:pt x="601" y="14"/>
                    <a:pt x="568" y="14"/>
                  </a:cubicBezTo>
                  <a:cubicBezTo>
                    <a:pt x="548" y="4"/>
                    <a:pt x="529" y="0"/>
                    <a:pt x="51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8" name="Google Shape;1378;p34"/>
            <p:cNvSpPr/>
            <p:nvPr/>
          </p:nvSpPr>
          <p:spPr>
            <a:xfrm>
              <a:off x="3042350" y="2890000"/>
              <a:ext cx="19200" cy="47575"/>
            </a:xfrm>
            <a:custGeom>
              <a:rect b="b" l="l" r="r" t="t"/>
              <a:pathLst>
                <a:path extrusionOk="0" h="1903" w="768">
                  <a:moveTo>
                    <a:pt x="100" y="1"/>
                  </a:moveTo>
                  <a:lnTo>
                    <a:pt x="34" y="34"/>
                  </a:lnTo>
                  <a:cubicBezTo>
                    <a:pt x="0" y="34"/>
                    <a:pt x="0" y="68"/>
                    <a:pt x="0" y="68"/>
                  </a:cubicBezTo>
                  <a:cubicBezTo>
                    <a:pt x="0" y="101"/>
                    <a:pt x="0" y="101"/>
                    <a:pt x="0" y="134"/>
                  </a:cubicBezTo>
                  <a:lnTo>
                    <a:pt x="0" y="1869"/>
                  </a:lnTo>
                  <a:cubicBezTo>
                    <a:pt x="0" y="1869"/>
                    <a:pt x="0" y="1902"/>
                    <a:pt x="0" y="1902"/>
                  </a:cubicBezTo>
                  <a:lnTo>
                    <a:pt x="34" y="1902"/>
                  </a:lnTo>
                  <a:lnTo>
                    <a:pt x="100" y="1869"/>
                  </a:lnTo>
                  <a:cubicBezTo>
                    <a:pt x="100" y="1869"/>
                    <a:pt x="100" y="1836"/>
                    <a:pt x="134" y="1836"/>
                  </a:cubicBezTo>
                  <a:cubicBezTo>
                    <a:pt x="134" y="1802"/>
                    <a:pt x="134" y="1769"/>
                    <a:pt x="134" y="1769"/>
                  </a:cubicBezTo>
                  <a:lnTo>
                    <a:pt x="134" y="1068"/>
                  </a:lnTo>
                  <a:cubicBezTo>
                    <a:pt x="134" y="935"/>
                    <a:pt x="134" y="835"/>
                    <a:pt x="167" y="735"/>
                  </a:cubicBezTo>
                  <a:cubicBezTo>
                    <a:pt x="234" y="635"/>
                    <a:pt x="267" y="568"/>
                    <a:pt x="367" y="535"/>
                  </a:cubicBezTo>
                  <a:cubicBezTo>
                    <a:pt x="401" y="518"/>
                    <a:pt x="434" y="510"/>
                    <a:pt x="463" y="510"/>
                  </a:cubicBezTo>
                  <a:cubicBezTo>
                    <a:pt x="492" y="510"/>
                    <a:pt x="517" y="518"/>
                    <a:pt x="534" y="535"/>
                  </a:cubicBezTo>
                  <a:cubicBezTo>
                    <a:pt x="601" y="601"/>
                    <a:pt x="601" y="701"/>
                    <a:pt x="601" y="802"/>
                  </a:cubicBezTo>
                  <a:lnTo>
                    <a:pt x="601" y="1502"/>
                  </a:lnTo>
                  <a:cubicBezTo>
                    <a:pt x="601" y="1502"/>
                    <a:pt x="601" y="1535"/>
                    <a:pt x="601" y="1535"/>
                  </a:cubicBezTo>
                  <a:lnTo>
                    <a:pt x="634" y="1535"/>
                  </a:lnTo>
                  <a:lnTo>
                    <a:pt x="701" y="1502"/>
                  </a:lnTo>
                  <a:cubicBezTo>
                    <a:pt x="701" y="1502"/>
                    <a:pt x="734" y="1469"/>
                    <a:pt x="734" y="1469"/>
                  </a:cubicBezTo>
                  <a:cubicBezTo>
                    <a:pt x="734" y="1435"/>
                    <a:pt x="734" y="1435"/>
                    <a:pt x="734" y="1402"/>
                  </a:cubicBezTo>
                  <a:lnTo>
                    <a:pt x="767" y="668"/>
                  </a:lnTo>
                  <a:cubicBezTo>
                    <a:pt x="767" y="601"/>
                    <a:pt x="734" y="501"/>
                    <a:pt x="734" y="435"/>
                  </a:cubicBezTo>
                  <a:cubicBezTo>
                    <a:pt x="701" y="368"/>
                    <a:pt x="701" y="335"/>
                    <a:pt x="634" y="301"/>
                  </a:cubicBezTo>
                  <a:cubicBezTo>
                    <a:pt x="634" y="268"/>
                    <a:pt x="567" y="234"/>
                    <a:pt x="534" y="234"/>
                  </a:cubicBezTo>
                  <a:cubicBezTo>
                    <a:pt x="467" y="234"/>
                    <a:pt x="434" y="268"/>
                    <a:pt x="367" y="301"/>
                  </a:cubicBezTo>
                  <a:cubicBezTo>
                    <a:pt x="334" y="335"/>
                    <a:pt x="267" y="368"/>
                    <a:pt x="200" y="435"/>
                  </a:cubicBezTo>
                  <a:cubicBezTo>
                    <a:pt x="167" y="501"/>
                    <a:pt x="134" y="568"/>
                    <a:pt x="134" y="635"/>
                  </a:cubicBezTo>
                  <a:lnTo>
                    <a:pt x="134" y="34"/>
                  </a:lnTo>
                  <a:cubicBezTo>
                    <a:pt x="134" y="34"/>
                    <a:pt x="134" y="1"/>
                    <a:pt x="1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79" name="Google Shape;1379;p34"/>
            <p:cNvSpPr/>
            <p:nvPr/>
          </p:nvSpPr>
          <p:spPr>
            <a:xfrm>
              <a:off x="3078200" y="2876050"/>
              <a:ext cx="11700" cy="40675"/>
            </a:xfrm>
            <a:custGeom>
              <a:rect b="b" l="l" r="r" t="t"/>
              <a:pathLst>
                <a:path extrusionOk="0" h="1627" w="468">
                  <a:moveTo>
                    <a:pt x="438" y="0"/>
                  </a:moveTo>
                  <a:cubicBezTo>
                    <a:pt x="434" y="0"/>
                    <a:pt x="434" y="9"/>
                    <a:pt x="434" y="25"/>
                  </a:cubicBezTo>
                  <a:lnTo>
                    <a:pt x="334" y="25"/>
                  </a:lnTo>
                  <a:cubicBezTo>
                    <a:pt x="267" y="59"/>
                    <a:pt x="234" y="92"/>
                    <a:pt x="201" y="159"/>
                  </a:cubicBezTo>
                  <a:cubicBezTo>
                    <a:pt x="167" y="192"/>
                    <a:pt x="134" y="259"/>
                    <a:pt x="134" y="325"/>
                  </a:cubicBezTo>
                  <a:lnTo>
                    <a:pt x="134" y="225"/>
                  </a:lnTo>
                  <a:cubicBezTo>
                    <a:pt x="134" y="225"/>
                    <a:pt x="134" y="192"/>
                    <a:pt x="134" y="192"/>
                  </a:cubicBezTo>
                  <a:lnTo>
                    <a:pt x="101" y="192"/>
                  </a:lnTo>
                  <a:lnTo>
                    <a:pt x="34" y="225"/>
                  </a:lnTo>
                  <a:cubicBezTo>
                    <a:pt x="1" y="225"/>
                    <a:pt x="1" y="259"/>
                    <a:pt x="1" y="259"/>
                  </a:cubicBezTo>
                  <a:cubicBezTo>
                    <a:pt x="1" y="292"/>
                    <a:pt x="1" y="292"/>
                    <a:pt x="1" y="325"/>
                  </a:cubicBezTo>
                  <a:lnTo>
                    <a:pt x="1" y="1560"/>
                  </a:lnTo>
                  <a:cubicBezTo>
                    <a:pt x="1" y="1593"/>
                    <a:pt x="1" y="1593"/>
                    <a:pt x="1" y="1626"/>
                  </a:cubicBezTo>
                  <a:lnTo>
                    <a:pt x="34" y="1626"/>
                  </a:lnTo>
                  <a:lnTo>
                    <a:pt x="101" y="1560"/>
                  </a:lnTo>
                  <a:cubicBezTo>
                    <a:pt x="101" y="1560"/>
                    <a:pt x="101" y="1560"/>
                    <a:pt x="134" y="1526"/>
                  </a:cubicBezTo>
                  <a:cubicBezTo>
                    <a:pt x="134" y="1526"/>
                    <a:pt x="134" y="1493"/>
                    <a:pt x="134" y="1493"/>
                  </a:cubicBezTo>
                  <a:lnTo>
                    <a:pt x="134" y="692"/>
                  </a:lnTo>
                  <a:cubicBezTo>
                    <a:pt x="101" y="559"/>
                    <a:pt x="167" y="392"/>
                    <a:pt x="334" y="292"/>
                  </a:cubicBezTo>
                  <a:lnTo>
                    <a:pt x="434" y="225"/>
                  </a:lnTo>
                  <a:cubicBezTo>
                    <a:pt x="434" y="225"/>
                    <a:pt x="434" y="225"/>
                    <a:pt x="468" y="192"/>
                  </a:cubicBezTo>
                  <a:cubicBezTo>
                    <a:pt x="468" y="159"/>
                    <a:pt x="468" y="159"/>
                    <a:pt x="468" y="125"/>
                  </a:cubicBezTo>
                  <a:lnTo>
                    <a:pt x="468" y="59"/>
                  </a:lnTo>
                  <a:cubicBezTo>
                    <a:pt x="468" y="25"/>
                    <a:pt x="468" y="25"/>
                    <a:pt x="468" y="25"/>
                  </a:cubicBezTo>
                  <a:cubicBezTo>
                    <a:pt x="451" y="9"/>
                    <a:pt x="443" y="0"/>
                    <a:pt x="43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0" name="Google Shape;1380;p34"/>
            <p:cNvSpPr/>
            <p:nvPr/>
          </p:nvSpPr>
          <p:spPr>
            <a:xfrm>
              <a:off x="3091550" y="2866650"/>
              <a:ext cx="20025" cy="37550"/>
            </a:xfrm>
            <a:custGeom>
              <a:rect b="b" l="l" r="r" t="t"/>
              <a:pathLst>
                <a:path extrusionOk="0" h="1502" w="801">
                  <a:moveTo>
                    <a:pt x="513" y="243"/>
                  </a:moveTo>
                  <a:cubicBezTo>
                    <a:pt x="542" y="243"/>
                    <a:pt x="567" y="251"/>
                    <a:pt x="601" y="268"/>
                  </a:cubicBezTo>
                  <a:cubicBezTo>
                    <a:pt x="634" y="335"/>
                    <a:pt x="667" y="435"/>
                    <a:pt x="667" y="501"/>
                  </a:cubicBezTo>
                  <a:lnTo>
                    <a:pt x="167" y="768"/>
                  </a:lnTo>
                  <a:cubicBezTo>
                    <a:pt x="167" y="735"/>
                    <a:pt x="167" y="668"/>
                    <a:pt x="200" y="635"/>
                  </a:cubicBezTo>
                  <a:cubicBezTo>
                    <a:pt x="200" y="568"/>
                    <a:pt x="234" y="535"/>
                    <a:pt x="234" y="468"/>
                  </a:cubicBezTo>
                  <a:cubicBezTo>
                    <a:pt x="267" y="435"/>
                    <a:pt x="301" y="401"/>
                    <a:pt x="334" y="368"/>
                  </a:cubicBezTo>
                  <a:cubicBezTo>
                    <a:pt x="334" y="335"/>
                    <a:pt x="367" y="301"/>
                    <a:pt x="401" y="268"/>
                  </a:cubicBezTo>
                  <a:cubicBezTo>
                    <a:pt x="451" y="251"/>
                    <a:pt x="484" y="243"/>
                    <a:pt x="513" y="243"/>
                  </a:cubicBezTo>
                  <a:close/>
                  <a:moveTo>
                    <a:pt x="567" y="1"/>
                  </a:moveTo>
                  <a:cubicBezTo>
                    <a:pt x="534" y="1"/>
                    <a:pt x="467" y="34"/>
                    <a:pt x="401" y="34"/>
                  </a:cubicBezTo>
                  <a:cubicBezTo>
                    <a:pt x="367" y="101"/>
                    <a:pt x="301" y="134"/>
                    <a:pt x="267" y="201"/>
                  </a:cubicBezTo>
                  <a:cubicBezTo>
                    <a:pt x="200" y="234"/>
                    <a:pt x="167" y="301"/>
                    <a:pt x="134" y="368"/>
                  </a:cubicBezTo>
                  <a:cubicBezTo>
                    <a:pt x="100" y="468"/>
                    <a:pt x="67" y="535"/>
                    <a:pt x="67" y="601"/>
                  </a:cubicBezTo>
                  <a:cubicBezTo>
                    <a:pt x="34" y="701"/>
                    <a:pt x="34" y="768"/>
                    <a:pt x="34" y="868"/>
                  </a:cubicBezTo>
                  <a:cubicBezTo>
                    <a:pt x="0" y="935"/>
                    <a:pt x="0" y="1035"/>
                    <a:pt x="34" y="1102"/>
                  </a:cubicBezTo>
                  <a:cubicBezTo>
                    <a:pt x="34" y="1168"/>
                    <a:pt x="34" y="1235"/>
                    <a:pt x="67" y="1302"/>
                  </a:cubicBezTo>
                  <a:cubicBezTo>
                    <a:pt x="67" y="1369"/>
                    <a:pt x="100" y="1402"/>
                    <a:pt x="134" y="1469"/>
                  </a:cubicBezTo>
                  <a:cubicBezTo>
                    <a:pt x="167" y="1502"/>
                    <a:pt x="200" y="1502"/>
                    <a:pt x="267" y="1502"/>
                  </a:cubicBezTo>
                  <a:cubicBezTo>
                    <a:pt x="301" y="1502"/>
                    <a:pt x="367" y="1502"/>
                    <a:pt x="401" y="1469"/>
                  </a:cubicBezTo>
                  <a:cubicBezTo>
                    <a:pt x="467" y="1435"/>
                    <a:pt x="534" y="1402"/>
                    <a:pt x="567" y="1335"/>
                  </a:cubicBezTo>
                  <a:cubicBezTo>
                    <a:pt x="601" y="1302"/>
                    <a:pt x="667" y="1269"/>
                    <a:pt x="701" y="1202"/>
                  </a:cubicBezTo>
                  <a:cubicBezTo>
                    <a:pt x="701" y="1168"/>
                    <a:pt x="734" y="1102"/>
                    <a:pt x="768" y="1068"/>
                  </a:cubicBezTo>
                  <a:cubicBezTo>
                    <a:pt x="768" y="1002"/>
                    <a:pt x="768" y="968"/>
                    <a:pt x="801" y="935"/>
                  </a:cubicBezTo>
                  <a:cubicBezTo>
                    <a:pt x="801" y="935"/>
                    <a:pt x="801" y="902"/>
                    <a:pt x="801" y="902"/>
                  </a:cubicBezTo>
                  <a:cubicBezTo>
                    <a:pt x="784" y="885"/>
                    <a:pt x="776" y="877"/>
                    <a:pt x="772" y="877"/>
                  </a:cubicBezTo>
                  <a:cubicBezTo>
                    <a:pt x="768" y="877"/>
                    <a:pt x="768" y="885"/>
                    <a:pt x="768" y="902"/>
                  </a:cubicBezTo>
                  <a:lnTo>
                    <a:pt x="701" y="902"/>
                  </a:lnTo>
                  <a:lnTo>
                    <a:pt x="667" y="935"/>
                  </a:lnTo>
                  <a:lnTo>
                    <a:pt x="634" y="1002"/>
                  </a:lnTo>
                  <a:cubicBezTo>
                    <a:pt x="634" y="1035"/>
                    <a:pt x="601" y="1068"/>
                    <a:pt x="567" y="1135"/>
                  </a:cubicBezTo>
                  <a:cubicBezTo>
                    <a:pt x="534" y="1168"/>
                    <a:pt x="467" y="1202"/>
                    <a:pt x="434" y="1235"/>
                  </a:cubicBezTo>
                  <a:cubicBezTo>
                    <a:pt x="401" y="1252"/>
                    <a:pt x="367" y="1260"/>
                    <a:pt x="338" y="1260"/>
                  </a:cubicBezTo>
                  <a:cubicBezTo>
                    <a:pt x="309" y="1260"/>
                    <a:pt x="284" y="1252"/>
                    <a:pt x="267" y="1235"/>
                  </a:cubicBezTo>
                  <a:cubicBezTo>
                    <a:pt x="200" y="1168"/>
                    <a:pt x="167" y="1102"/>
                    <a:pt x="200" y="1002"/>
                  </a:cubicBezTo>
                  <a:lnTo>
                    <a:pt x="768" y="668"/>
                  </a:lnTo>
                  <a:cubicBezTo>
                    <a:pt x="801" y="668"/>
                    <a:pt x="801" y="635"/>
                    <a:pt x="801" y="635"/>
                  </a:cubicBezTo>
                  <a:cubicBezTo>
                    <a:pt x="801" y="601"/>
                    <a:pt x="801" y="568"/>
                    <a:pt x="801" y="568"/>
                  </a:cubicBezTo>
                  <a:lnTo>
                    <a:pt x="801" y="501"/>
                  </a:lnTo>
                  <a:cubicBezTo>
                    <a:pt x="801" y="401"/>
                    <a:pt x="801" y="301"/>
                    <a:pt x="801" y="234"/>
                  </a:cubicBezTo>
                  <a:cubicBezTo>
                    <a:pt x="768" y="168"/>
                    <a:pt x="734" y="101"/>
                    <a:pt x="701" y="68"/>
                  </a:cubicBezTo>
                  <a:cubicBezTo>
                    <a:pt x="667" y="34"/>
                    <a:pt x="634" y="1"/>
                    <a:pt x="5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1" name="Google Shape;1381;p34"/>
            <p:cNvSpPr/>
            <p:nvPr/>
          </p:nvSpPr>
          <p:spPr>
            <a:xfrm>
              <a:off x="3115725" y="2853325"/>
              <a:ext cx="18375" cy="38375"/>
            </a:xfrm>
            <a:custGeom>
              <a:rect b="b" l="l" r="r" t="t"/>
              <a:pathLst>
                <a:path extrusionOk="0" h="1535" w="735">
                  <a:moveTo>
                    <a:pt x="501" y="0"/>
                  </a:moveTo>
                  <a:cubicBezTo>
                    <a:pt x="468" y="0"/>
                    <a:pt x="401" y="34"/>
                    <a:pt x="368" y="67"/>
                  </a:cubicBezTo>
                  <a:cubicBezTo>
                    <a:pt x="301" y="100"/>
                    <a:pt x="268" y="134"/>
                    <a:pt x="234" y="167"/>
                  </a:cubicBezTo>
                  <a:cubicBezTo>
                    <a:pt x="167" y="234"/>
                    <a:pt x="134" y="267"/>
                    <a:pt x="101" y="334"/>
                  </a:cubicBezTo>
                  <a:cubicBezTo>
                    <a:pt x="101" y="367"/>
                    <a:pt x="67" y="434"/>
                    <a:pt x="67" y="501"/>
                  </a:cubicBezTo>
                  <a:cubicBezTo>
                    <a:pt x="34" y="534"/>
                    <a:pt x="34" y="601"/>
                    <a:pt x="34" y="634"/>
                  </a:cubicBezTo>
                  <a:cubicBezTo>
                    <a:pt x="34" y="734"/>
                    <a:pt x="34" y="801"/>
                    <a:pt x="101" y="868"/>
                  </a:cubicBezTo>
                  <a:cubicBezTo>
                    <a:pt x="134" y="901"/>
                    <a:pt x="201" y="901"/>
                    <a:pt x="301" y="901"/>
                  </a:cubicBezTo>
                  <a:cubicBezTo>
                    <a:pt x="334" y="868"/>
                    <a:pt x="368" y="868"/>
                    <a:pt x="401" y="868"/>
                  </a:cubicBezTo>
                  <a:lnTo>
                    <a:pt x="501" y="868"/>
                  </a:lnTo>
                  <a:cubicBezTo>
                    <a:pt x="534" y="868"/>
                    <a:pt x="534" y="868"/>
                    <a:pt x="568" y="901"/>
                  </a:cubicBezTo>
                  <a:cubicBezTo>
                    <a:pt x="568" y="901"/>
                    <a:pt x="568" y="934"/>
                    <a:pt x="568" y="968"/>
                  </a:cubicBezTo>
                  <a:cubicBezTo>
                    <a:pt x="568" y="1001"/>
                    <a:pt x="534" y="1034"/>
                    <a:pt x="534" y="1068"/>
                  </a:cubicBezTo>
                  <a:cubicBezTo>
                    <a:pt x="534" y="1068"/>
                    <a:pt x="501" y="1101"/>
                    <a:pt x="501" y="1134"/>
                  </a:cubicBezTo>
                  <a:lnTo>
                    <a:pt x="434" y="1201"/>
                  </a:lnTo>
                  <a:cubicBezTo>
                    <a:pt x="401" y="1234"/>
                    <a:pt x="368" y="1234"/>
                    <a:pt x="334" y="1268"/>
                  </a:cubicBezTo>
                  <a:cubicBezTo>
                    <a:pt x="301" y="1301"/>
                    <a:pt x="268" y="1301"/>
                    <a:pt x="234" y="1301"/>
                  </a:cubicBezTo>
                  <a:cubicBezTo>
                    <a:pt x="201" y="1301"/>
                    <a:pt x="167" y="1301"/>
                    <a:pt x="134" y="1268"/>
                  </a:cubicBezTo>
                  <a:lnTo>
                    <a:pt x="101" y="1268"/>
                  </a:lnTo>
                  <a:lnTo>
                    <a:pt x="34" y="1301"/>
                  </a:lnTo>
                  <a:cubicBezTo>
                    <a:pt x="34" y="1301"/>
                    <a:pt x="1" y="1301"/>
                    <a:pt x="1" y="1335"/>
                  </a:cubicBezTo>
                  <a:cubicBezTo>
                    <a:pt x="1" y="1368"/>
                    <a:pt x="1" y="1368"/>
                    <a:pt x="1" y="1401"/>
                  </a:cubicBezTo>
                  <a:cubicBezTo>
                    <a:pt x="1" y="1435"/>
                    <a:pt x="1" y="1468"/>
                    <a:pt x="34" y="1468"/>
                  </a:cubicBezTo>
                  <a:cubicBezTo>
                    <a:pt x="34" y="1501"/>
                    <a:pt x="67" y="1535"/>
                    <a:pt x="101" y="1535"/>
                  </a:cubicBezTo>
                  <a:lnTo>
                    <a:pt x="201" y="1535"/>
                  </a:lnTo>
                  <a:cubicBezTo>
                    <a:pt x="268" y="1535"/>
                    <a:pt x="301" y="1501"/>
                    <a:pt x="368" y="1501"/>
                  </a:cubicBezTo>
                  <a:cubicBezTo>
                    <a:pt x="401" y="1468"/>
                    <a:pt x="468" y="1401"/>
                    <a:pt x="501" y="1368"/>
                  </a:cubicBezTo>
                  <a:cubicBezTo>
                    <a:pt x="534" y="1301"/>
                    <a:pt x="601" y="1268"/>
                    <a:pt x="634" y="1201"/>
                  </a:cubicBezTo>
                  <a:cubicBezTo>
                    <a:pt x="634" y="1168"/>
                    <a:pt x="668" y="1101"/>
                    <a:pt x="701" y="1034"/>
                  </a:cubicBezTo>
                  <a:cubicBezTo>
                    <a:pt x="701" y="968"/>
                    <a:pt x="701" y="934"/>
                    <a:pt x="735" y="868"/>
                  </a:cubicBezTo>
                  <a:cubicBezTo>
                    <a:pt x="735" y="834"/>
                    <a:pt x="735" y="801"/>
                    <a:pt x="735" y="734"/>
                  </a:cubicBezTo>
                  <a:cubicBezTo>
                    <a:pt x="701" y="701"/>
                    <a:pt x="701" y="667"/>
                    <a:pt x="668" y="667"/>
                  </a:cubicBezTo>
                  <a:cubicBezTo>
                    <a:pt x="634" y="634"/>
                    <a:pt x="634" y="634"/>
                    <a:pt x="601" y="634"/>
                  </a:cubicBezTo>
                  <a:cubicBezTo>
                    <a:pt x="568" y="617"/>
                    <a:pt x="543" y="609"/>
                    <a:pt x="522" y="609"/>
                  </a:cubicBezTo>
                  <a:cubicBezTo>
                    <a:pt x="501" y="609"/>
                    <a:pt x="484" y="617"/>
                    <a:pt x="468" y="634"/>
                  </a:cubicBezTo>
                  <a:lnTo>
                    <a:pt x="334" y="634"/>
                  </a:lnTo>
                  <a:cubicBezTo>
                    <a:pt x="318" y="651"/>
                    <a:pt x="301" y="659"/>
                    <a:pt x="284" y="659"/>
                  </a:cubicBezTo>
                  <a:cubicBezTo>
                    <a:pt x="268" y="659"/>
                    <a:pt x="251" y="651"/>
                    <a:pt x="234" y="634"/>
                  </a:cubicBezTo>
                  <a:lnTo>
                    <a:pt x="201" y="634"/>
                  </a:lnTo>
                  <a:cubicBezTo>
                    <a:pt x="201" y="601"/>
                    <a:pt x="201" y="567"/>
                    <a:pt x="201" y="534"/>
                  </a:cubicBezTo>
                  <a:cubicBezTo>
                    <a:pt x="201" y="501"/>
                    <a:pt x="234" y="434"/>
                    <a:pt x="268" y="401"/>
                  </a:cubicBezTo>
                  <a:cubicBezTo>
                    <a:pt x="268" y="334"/>
                    <a:pt x="334" y="300"/>
                    <a:pt x="368" y="267"/>
                  </a:cubicBezTo>
                  <a:cubicBezTo>
                    <a:pt x="401" y="267"/>
                    <a:pt x="468" y="234"/>
                    <a:pt x="501" y="234"/>
                  </a:cubicBezTo>
                  <a:cubicBezTo>
                    <a:pt x="534" y="234"/>
                    <a:pt x="534" y="267"/>
                    <a:pt x="568" y="267"/>
                  </a:cubicBezTo>
                  <a:lnTo>
                    <a:pt x="634" y="267"/>
                  </a:lnTo>
                  <a:lnTo>
                    <a:pt x="668" y="234"/>
                  </a:lnTo>
                  <a:cubicBezTo>
                    <a:pt x="701" y="234"/>
                    <a:pt x="701" y="234"/>
                    <a:pt x="701" y="200"/>
                  </a:cubicBezTo>
                  <a:cubicBezTo>
                    <a:pt x="701" y="167"/>
                    <a:pt x="701" y="167"/>
                    <a:pt x="701" y="134"/>
                  </a:cubicBezTo>
                  <a:cubicBezTo>
                    <a:pt x="701" y="100"/>
                    <a:pt x="701" y="100"/>
                    <a:pt x="701" y="67"/>
                  </a:cubicBezTo>
                  <a:cubicBezTo>
                    <a:pt x="668" y="34"/>
                    <a:pt x="634" y="0"/>
                    <a:pt x="6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2" name="Google Shape;1382;p34"/>
            <p:cNvSpPr/>
            <p:nvPr/>
          </p:nvSpPr>
          <p:spPr>
            <a:xfrm>
              <a:off x="3137400" y="2837475"/>
              <a:ext cx="19225" cy="41725"/>
            </a:xfrm>
            <a:custGeom>
              <a:rect b="b" l="l" r="r" t="t"/>
              <a:pathLst>
                <a:path extrusionOk="0" h="1669" w="769">
                  <a:moveTo>
                    <a:pt x="735" y="0"/>
                  </a:moveTo>
                  <a:lnTo>
                    <a:pt x="668" y="34"/>
                  </a:lnTo>
                  <a:cubicBezTo>
                    <a:pt x="668" y="34"/>
                    <a:pt x="635" y="67"/>
                    <a:pt x="635" y="67"/>
                  </a:cubicBezTo>
                  <a:cubicBezTo>
                    <a:pt x="635" y="101"/>
                    <a:pt x="635" y="101"/>
                    <a:pt x="635" y="134"/>
                  </a:cubicBezTo>
                  <a:lnTo>
                    <a:pt x="635" y="834"/>
                  </a:lnTo>
                  <a:cubicBezTo>
                    <a:pt x="635" y="934"/>
                    <a:pt x="601" y="1068"/>
                    <a:pt x="568" y="1168"/>
                  </a:cubicBezTo>
                  <a:cubicBezTo>
                    <a:pt x="535" y="1268"/>
                    <a:pt x="468" y="1335"/>
                    <a:pt x="401" y="1368"/>
                  </a:cubicBezTo>
                  <a:cubicBezTo>
                    <a:pt x="368" y="1385"/>
                    <a:pt x="335" y="1393"/>
                    <a:pt x="305" y="1393"/>
                  </a:cubicBezTo>
                  <a:cubicBezTo>
                    <a:pt x="276" y="1393"/>
                    <a:pt x="251" y="1385"/>
                    <a:pt x="234" y="1368"/>
                  </a:cubicBezTo>
                  <a:cubicBezTo>
                    <a:pt x="168" y="1301"/>
                    <a:pt x="168" y="1201"/>
                    <a:pt x="168" y="1101"/>
                  </a:cubicBezTo>
                  <a:lnTo>
                    <a:pt x="168" y="401"/>
                  </a:lnTo>
                  <a:cubicBezTo>
                    <a:pt x="168" y="367"/>
                    <a:pt x="168" y="367"/>
                    <a:pt x="168" y="334"/>
                  </a:cubicBezTo>
                  <a:lnTo>
                    <a:pt x="134" y="334"/>
                  </a:lnTo>
                  <a:lnTo>
                    <a:pt x="68" y="367"/>
                  </a:lnTo>
                  <a:cubicBezTo>
                    <a:pt x="68" y="367"/>
                    <a:pt x="34" y="401"/>
                    <a:pt x="34" y="401"/>
                  </a:cubicBezTo>
                  <a:cubicBezTo>
                    <a:pt x="34" y="434"/>
                    <a:pt x="34" y="467"/>
                    <a:pt x="34" y="467"/>
                  </a:cubicBezTo>
                  <a:lnTo>
                    <a:pt x="1" y="1235"/>
                  </a:lnTo>
                  <a:cubicBezTo>
                    <a:pt x="1" y="1335"/>
                    <a:pt x="34" y="1401"/>
                    <a:pt x="34" y="1468"/>
                  </a:cubicBezTo>
                  <a:cubicBezTo>
                    <a:pt x="68" y="1535"/>
                    <a:pt x="68" y="1568"/>
                    <a:pt x="101" y="1635"/>
                  </a:cubicBezTo>
                  <a:cubicBezTo>
                    <a:pt x="134" y="1668"/>
                    <a:pt x="201" y="1668"/>
                    <a:pt x="234" y="1668"/>
                  </a:cubicBezTo>
                  <a:cubicBezTo>
                    <a:pt x="268" y="1668"/>
                    <a:pt x="335" y="1668"/>
                    <a:pt x="368" y="1635"/>
                  </a:cubicBezTo>
                  <a:cubicBezTo>
                    <a:pt x="435" y="1602"/>
                    <a:pt x="501" y="1535"/>
                    <a:pt x="535" y="1468"/>
                  </a:cubicBezTo>
                  <a:cubicBezTo>
                    <a:pt x="568" y="1435"/>
                    <a:pt x="601" y="1368"/>
                    <a:pt x="635" y="1301"/>
                  </a:cubicBezTo>
                  <a:lnTo>
                    <a:pt x="635" y="1401"/>
                  </a:lnTo>
                  <a:cubicBezTo>
                    <a:pt x="635" y="1401"/>
                    <a:pt x="635" y="1401"/>
                    <a:pt x="635" y="1435"/>
                  </a:cubicBezTo>
                  <a:lnTo>
                    <a:pt x="668" y="1435"/>
                  </a:lnTo>
                  <a:lnTo>
                    <a:pt x="735" y="1401"/>
                  </a:lnTo>
                  <a:cubicBezTo>
                    <a:pt x="735" y="1368"/>
                    <a:pt x="768" y="1368"/>
                    <a:pt x="768" y="1368"/>
                  </a:cubicBezTo>
                  <a:cubicBezTo>
                    <a:pt x="768" y="1335"/>
                    <a:pt x="768" y="1301"/>
                    <a:pt x="768" y="1301"/>
                  </a:cubicBezTo>
                  <a:lnTo>
                    <a:pt x="768" y="34"/>
                  </a:lnTo>
                  <a:cubicBezTo>
                    <a:pt x="768" y="34"/>
                    <a:pt x="768" y="0"/>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3" name="Google Shape;1383;p34"/>
            <p:cNvSpPr/>
            <p:nvPr/>
          </p:nvSpPr>
          <p:spPr>
            <a:xfrm>
              <a:off x="3164925" y="2818300"/>
              <a:ext cx="3375" cy="48375"/>
            </a:xfrm>
            <a:custGeom>
              <a:rect b="b" l="l" r="r" t="t"/>
              <a:pathLst>
                <a:path extrusionOk="0" h="1935" w="135">
                  <a:moveTo>
                    <a:pt x="101" y="0"/>
                  </a:moveTo>
                  <a:lnTo>
                    <a:pt x="34" y="34"/>
                  </a:lnTo>
                  <a:cubicBezTo>
                    <a:pt x="34" y="67"/>
                    <a:pt x="1" y="67"/>
                    <a:pt x="1" y="100"/>
                  </a:cubicBezTo>
                  <a:cubicBezTo>
                    <a:pt x="1" y="100"/>
                    <a:pt x="1" y="134"/>
                    <a:pt x="1" y="134"/>
                  </a:cubicBezTo>
                  <a:lnTo>
                    <a:pt x="1" y="1868"/>
                  </a:lnTo>
                  <a:cubicBezTo>
                    <a:pt x="1" y="1902"/>
                    <a:pt x="1" y="1902"/>
                    <a:pt x="1" y="1935"/>
                  </a:cubicBezTo>
                  <a:lnTo>
                    <a:pt x="34" y="1935"/>
                  </a:lnTo>
                  <a:lnTo>
                    <a:pt x="101" y="1868"/>
                  </a:lnTo>
                  <a:cubicBezTo>
                    <a:pt x="134" y="1868"/>
                    <a:pt x="134" y="1868"/>
                    <a:pt x="134" y="1835"/>
                  </a:cubicBezTo>
                  <a:cubicBezTo>
                    <a:pt x="134" y="1835"/>
                    <a:pt x="134" y="1802"/>
                    <a:pt x="134" y="1802"/>
                  </a:cubicBezTo>
                  <a:lnTo>
                    <a:pt x="134" y="34"/>
                  </a:lnTo>
                  <a:cubicBezTo>
                    <a:pt x="134" y="34"/>
                    <a:pt x="134" y="34"/>
                    <a:pt x="1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4" name="Google Shape;1384;p34"/>
            <p:cNvSpPr/>
            <p:nvPr/>
          </p:nvSpPr>
          <p:spPr>
            <a:xfrm>
              <a:off x="3172425" y="2811000"/>
              <a:ext cx="15050" cy="45800"/>
            </a:xfrm>
            <a:custGeom>
              <a:rect b="b" l="l" r="r" t="t"/>
              <a:pathLst>
                <a:path extrusionOk="0" h="1832" w="602">
                  <a:moveTo>
                    <a:pt x="272" y="0"/>
                  </a:moveTo>
                  <a:cubicBezTo>
                    <a:pt x="268" y="0"/>
                    <a:pt x="268" y="9"/>
                    <a:pt x="268" y="25"/>
                  </a:cubicBezTo>
                  <a:lnTo>
                    <a:pt x="201" y="59"/>
                  </a:lnTo>
                  <a:cubicBezTo>
                    <a:pt x="168" y="59"/>
                    <a:pt x="168" y="92"/>
                    <a:pt x="168" y="92"/>
                  </a:cubicBezTo>
                  <a:cubicBezTo>
                    <a:pt x="168" y="125"/>
                    <a:pt x="168" y="125"/>
                    <a:pt x="168" y="159"/>
                  </a:cubicBezTo>
                  <a:lnTo>
                    <a:pt x="168" y="559"/>
                  </a:lnTo>
                  <a:lnTo>
                    <a:pt x="34" y="626"/>
                  </a:lnTo>
                  <a:cubicBezTo>
                    <a:pt x="34" y="659"/>
                    <a:pt x="1" y="659"/>
                    <a:pt x="1" y="693"/>
                  </a:cubicBezTo>
                  <a:cubicBezTo>
                    <a:pt x="1" y="693"/>
                    <a:pt x="1" y="726"/>
                    <a:pt x="1" y="726"/>
                  </a:cubicBezTo>
                  <a:lnTo>
                    <a:pt x="1" y="826"/>
                  </a:lnTo>
                  <a:cubicBezTo>
                    <a:pt x="1" y="826"/>
                    <a:pt x="1" y="859"/>
                    <a:pt x="1" y="859"/>
                  </a:cubicBezTo>
                  <a:cubicBezTo>
                    <a:pt x="1" y="876"/>
                    <a:pt x="9" y="884"/>
                    <a:pt x="18" y="884"/>
                  </a:cubicBezTo>
                  <a:cubicBezTo>
                    <a:pt x="26" y="884"/>
                    <a:pt x="34" y="876"/>
                    <a:pt x="34" y="859"/>
                  </a:cubicBezTo>
                  <a:lnTo>
                    <a:pt x="168" y="793"/>
                  </a:lnTo>
                  <a:lnTo>
                    <a:pt x="168" y="1493"/>
                  </a:lnTo>
                  <a:cubicBezTo>
                    <a:pt x="168" y="1593"/>
                    <a:pt x="168" y="1693"/>
                    <a:pt x="234" y="1793"/>
                  </a:cubicBezTo>
                  <a:cubicBezTo>
                    <a:pt x="249" y="1821"/>
                    <a:pt x="269" y="1832"/>
                    <a:pt x="295" y="1832"/>
                  </a:cubicBezTo>
                  <a:cubicBezTo>
                    <a:pt x="330" y="1832"/>
                    <a:pt x="377" y="1813"/>
                    <a:pt x="435" y="1793"/>
                  </a:cubicBezTo>
                  <a:lnTo>
                    <a:pt x="568" y="1727"/>
                  </a:lnTo>
                  <a:cubicBezTo>
                    <a:pt x="568" y="1727"/>
                    <a:pt x="568" y="1693"/>
                    <a:pt x="601" y="1693"/>
                  </a:cubicBezTo>
                  <a:cubicBezTo>
                    <a:pt x="601" y="1660"/>
                    <a:pt x="601" y="1660"/>
                    <a:pt x="601" y="1627"/>
                  </a:cubicBezTo>
                  <a:lnTo>
                    <a:pt x="601" y="1560"/>
                  </a:lnTo>
                  <a:cubicBezTo>
                    <a:pt x="601" y="1526"/>
                    <a:pt x="601" y="1526"/>
                    <a:pt x="601" y="1493"/>
                  </a:cubicBezTo>
                  <a:lnTo>
                    <a:pt x="568" y="1493"/>
                  </a:lnTo>
                  <a:lnTo>
                    <a:pt x="468" y="1560"/>
                  </a:lnTo>
                  <a:lnTo>
                    <a:pt x="335" y="1560"/>
                  </a:lnTo>
                  <a:cubicBezTo>
                    <a:pt x="335" y="1526"/>
                    <a:pt x="335" y="1526"/>
                    <a:pt x="335" y="1493"/>
                  </a:cubicBezTo>
                  <a:cubicBezTo>
                    <a:pt x="335" y="1460"/>
                    <a:pt x="335" y="1426"/>
                    <a:pt x="335" y="1393"/>
                  </a:cubicBezTo>
                  <a:lnTo>
                    <a:pt x="301" y="693"/>
                  </a:lnTo>
                  <a:lnTo>
                    <a:pt x="501" y="559"/>
                  </a:lnTo>
                  <a:cubicBezTo>
                    <a:pt x="535" y="559"/>
                    <a:pt x="535" y="559"/>
                    <a:pt x="535" y="526"/>
                  </a:cubicBezTo>
                  <a:cubicBezTo>
                    <a:pt x="535" y="526"/>
                    <a:pt x="535" y="492"/>
                    <a:pt x="535" y="459"/>
                  </a:cubicBezTo>
                  <a:lnTo>
                    <a:pt x="535" y="392"/>
                  </a:lnTo>
                  <a:cubicBezTo>
                    <a:pt x="535" y="359"/>
                    <a:pt x="535" y="359"/>
                    <a:pt x="535" y="359"/>
                  </a:cubicBezTo>
                  <a:cubicBezTo>
                    <a:pt x="535" y="342"/>
                    <a:pt x="535" y="334"/>
                    <a:pt x="531" y="334"/>
                  </a:cubicBezTo>
                  <a:cubicBezTo>
                    <a:pt x="526" y="334"/>
                    <a:pt x="518" y="342"/>
                    <a:pt x="501" y="359"/>
                  </a:cubicBezTo>
                  <a:lnTo>
                    <a:pt x="301" y="459"/>
                  </a:lnTo>
                  <a:lnTo>
                    <a:pt x="301" y="59"/>
                  </a:lnTo>
                  <a:cubicBezTo>
                    <a:pt x="301" y="25"/>
                    <a:pt x="301" y="25"/>
                    <a:pt x="301" y="25"/>
                  </a:cubicBezTo>
                  <a:cubicBezTo>
                    <a:pt x="284" y="9"/>
                    <a:pt x="276" y="0"/>
                    <a:pt x="27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5" name="Google Shape;1385;p34"/>
            <p:cNvSpPr/>
            <p:nvPr/>
          </p:nvSpPr>
          <p:spPr>
            <a:xfrm>
              <a:off x="3190775" y="2809950"/>
              <a:ext cx="17550" cy="39025"/>
            </a:xfrm>
            <a:custGeom>
              <a:rect b="b" l="l" r="r" t="t"/>
              <a:pathLst>
                <a:path extrusionOk="0" h="1561" w="702">
                  <a:moveTo>
                    <a:pt x="501" y="1"/>
                  </a:moveTo>
                  <a:cubicBezTo>
                    <a:pt x="468" y="1"/>
                    <a:pt x="401" y="34"/>
                    <a:pt x="368" y="67"/>
                  </a:cubicBezTo>
                  <a:cubicBezTo>
                    <a:pt x="301" y="101"/>
                    <a:pt x="268" y="134"/>
                    <a:pt x="201" y="167"/>
                  </a:cubicBezTo>
                  <a:cubicBezTo>
                    <a:pt x="134" y="268"/>
                    <a:pt x="68" y="368"/>
                    <a:pt x="34" y="501"/>
                  </a:cubicBezTo>
                  <a:cubicBezTo>
                    <a:pt x="34" y="534"/>
                    <a:pt x="34" y="601"/>
                    <a:pt x="34" y="668"/>
                  </a:cubicBezTo>
                  <a:cubicBezTo>
                    <a:pt x="34" y="735"/>
                    <a:pt x="34" y="801"/>
                    <a:pt x="68" y="868"/>
                  </a:cubicBezTo>
                  <a:cubicBezTo>
                    <a:pt x="115" y="892"/>
                    <a:pt x="162" y="915"/>
                    <a:pt x="209" y="915"/>
                  </a:cubicBezTo>
                  <a:cubicBezTo>
                    <a:pt x="229" y="915"/>
                    <a:pt x="248" y="911"/>
                    <a:pt x="268" y="901"/>
                  </a:cubicBezTo>
                  <a:lnTo>
                    <a:pt x="401" y="868"/>
                  </a:lnTo>
                  <a:lnTo>
                    <a:pt x="501" y="868"/>
                  </a:lnTo>
                  <a:cubicBezTo>
                    <a:pt x="535" y="868"/>
                    <a:pt x="535" y="868"/>
                    <a:pt x="568" y="901"/>
                  </a:cubicBezTo>
                  <a:cubicBezTo>
                    <a:pt x="568" y="935"/>
                    <a:pt x="568" y="935"/>
                    <a:pt x="568" y="968"/>
                  </a:cubicBezTo>
                  <a:cubicBezTo>
                    <a:pt x="535" y="1001"/>
                    <a:pt x="535" y="1035"/>
                    <a:pt x="535" y="1068"/>
                  </a:cubicBezTo>
                  <a:cubicBezTo>
                    <a:pt x="501" y="1101"/>
                    <a:pt x="501" y="1135"/>
                    <a:pt x="468" y="1135"/>
                  </a:cubicBezTo>
                  <a:cubicBezTo>
                    <a:pt x="468" y="1168"/>
                    <a:pt x="434" y="1202"/>
                    <a:pt x="434" y="1235"/>
                  </a:cubicBezTo>
                  <a:cubicBezTo>
                    <a:pt x="401" y="1235"/>
                    <a:pt x="368" y="1268"/>
                    <a:pt x="334" y="1268"/>
                  </a:cubicBezTo>
                  <a:cubicBezTo>
                    <a:pt x="301" y="1302"/>
                    <a:pt x="268" y="1335"/>
                    <a:pt x="234" y="1335"/>
                  </a:cubicBezTo>
                  <a:cubicBezTo>
                    <a:pt x="201" y="1335"/>
                    <a:pt x="168" y="1302"/>
                    <a:pt x="134" y="1268"/>
                  </a:cubicBezTo>
                  <a:lnTo>
                    <a:pt x="101" y="1268"/>
                  </a:lnTo>
                  <a:lnTo>
                    <a:pt x="34" y="1302"/>
                  </a:lnTo>
                  <a:cubicBezTo>
                    <a:pt x="1" y="1302"/>
                    <a:pt x="1" y="1335"/>
                    <a:pt x="1" y="1335"/>
                  </a:cubicBezTo>
                  <a:cubicBezTo>
                    <a:pt x="1" y="1368"/>
                    <a:pt x="1" y="1402"/>
                    <a:pt x="1" y="1402"/>
                  </a:cubicBezTo>
                  <a:cubicBezTo>
                    <a:pt x="1" y="1468"/>
                    <a:pt x="34" y="1535"/>
                    <a:pt x="101" y="1535"/>
                  </a:cubicBezTo>
                  <a:cubicBezTo>
                    <a:pt x="118" y="1552"/>
                    <a:pt x="134" y="1560"/>
                    <a:pt x="151" y="1560"/>
                  </a:cubicBezTo>
                  <a:cubicBezTo>
                    <a:pt x="168" y="1560"/>
                    <a:pt x="184" y="1552"/>
                    <a:pt x="201" y="1535"/>
                  </a:cubicBezTo>
                  <a:cubicBezTo>
                    <a:pt x="268" y="1535"/>
                    <a:pt x="301" y="1535"/>
                    <a:pt x="368" y="1502"/>
                  </a:cubicBezTo>
                  <a:cubicBezTo>
                    <a:pt x="401" y="1468"/>
                    <a:pt x="468" y="1435"/>
                    <a:pt x="501" y="1368"/>
                  </a:cubicBezTo>
                  <a:cubicBezTo>
                    <a:pt x="535" y="1335"/>
                    <a:pt x="568" y="1268"/>
                    <a:pt x="601" y="1235"/>
                  </a:cubicBezTo>
                  <a:cubicBezTo>
                    <a:pt x="635" y="1168"/>
                    <a:pt x="668" y="1101"/>
                    <a:pt x="701" y="1035"/>
                  </a:cubicBezTo>
                  <a:cubicBezTo>
                    <a:pt x="701" y="1001"/>
                    <a:pt x="701" y="935"/>
                    <a:pt x="701" y="868"/>
                  </a:cubicBezTo>
                  <a:cubicBezTo>
                    <a:pt x="701" y="835"/>
                    <a:pt x="701" y="801"/>
                    <a:pt x="701" y="768"/>
                  </a:cubicBezTo>
                  <a:cubicBezTo>
                    <a:pt x="701" y="735"/>
                    <a:pt x="668" y="701"/>
                    <a:pt x="668" y="668"/>
                  </a:cubicBezTo>
                  <a:cubicBezTo>
                    <a:pt x="635" y="668"/>
                    <a:pt x="601" y="634"/>
                    <a:pt x="568" y="634"/>
                  </a:cubicBezTo>
                  <a:lnTo>
                    <a:pt x="434" y="634"/>
                  </a:lnTo>
                  <a:lnTo>
                    <a:pt x="334" y="668"/>
                  </a:lnTo>
                  <a:lnTo>
                    <a:pt x="234" y="668"/>
                  </a:lnTo>
                  <a:cubicBezTo>
                    <a:pt x="201" y="668"/>
                    <a:pt x="201" y="634"/>
                    <a:pt x="201" y="634"/>
                  </a:cubicBezTo>
                  <a:cubicBezTo>
                    <a:pt x="201" y="601"/>
                    <a:pt x="201" y="568"/>
                    <a:pt x="201" y="568"/>
                  </a:cubicBezTo>
                  <a:cubicBezTo>
                    <a:pt x="201" y="501"/>
                    <a:pt x="201" y="434"/>
                    <a:pt x="234" y="401"/>
                  </a:cubicBezTo>
                  <a:cubicBezTo>
                    <a:pt x="268" y="368"/>
                    <a:pt x="334" y="301"/>
                    <a:pt x="368" y="301"/>
                  </a:cubicBezTo>
                  <a:cubicBezTo>
                    <a:pt x="401" y="268"/>
                    <a:pt x="434" y="234"/>
                    <a:pt x="501" y="234"/>
                  </a:cubicBezTo>
                  <a:cubicBezTo>
                    <a:pt x="535" y="234"/>
                    <a:pt x="535" y="268"/>
                    <a:pt x="568" y="268"/>
                  </a:cubicBezTo>
                  <a:cubicBezTo>
                    <a:pt x="568" y="284"/>
                    <a:pt x="568" y="293"/>
                    <a:pt x="572" y="293"/>
                  </a:cubicBezTo>
                  <a:cubicBezTo>
                    <a:pt x="576" y="293"/>
                    <a:pt x="585" y="284"/>
                    <a:pt x="601" y="268"/>
                  </a:cubicBezTo>
                  <a:lnTo>
                    <a:pt x="668" y="234"/>
                  </a:lnTo>
                  <a:cubicBezTo>
                    <a:pt x="668" y="234"/>
                    <a:pt x="701" y="234"/>
                    <a:pt x="701" y="201"/>
                  </a:cubicBezTo>
                  <a:cubicBezTo>
                    <a:pt x="701" y="201"/>
                    <a:pt x="701" y="167"/>
                    <a:pt x="701" y="167"/>
                  </a:cubicBezTo>
                  <a:cubicBezTo>
                    <a:pt x="701" y="134"/>
                    <a:pt x="701" y="101"/>
                    <a:pt x="668" y="67"/>
                  </a:cubicBezTo>
                  <a:cubicBezTo>
                    <a:pt x="668" y="34"/>
                    <a:pt x="635" y="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6" name="Google Shape;1386;p34"/>
            <p:cNvSpPr/>
            <p:nvPr/>
          </p:nvSpPr>
          <p:spPr>
            <a:xfrm>
              <a:off x="2927250" y="3102675"/>
              <a:ext cx="24225" cy="54000"/>
            </a:xfrm>
            <a:custGeom>
              <a:rect b="b" l="l" r="r" t="t"/>
              <a:pathLst>
                <a:path extrusionOk="0" h="2160" w="969">
                  <a:moveTo>
                    <a:pt x="635" y="267"/>
                  </a:moveTo>
                  <a:cubicBezTo>
                    <a:pt x="668" y="267"/>
                    <a:pt x="701" y="267"/>
                    <a:pt x="735" y="300"/>
                  </a:cubicBezTo>
                  <a:cubicBezTo>
                    <a:pt x="768" y="334"/>
                    <a:pt x="768" y="400"/>
                    <a:pt x="802" y="434"/>
                  </a:cubicBezTo>
                  <a:cubicBezTo>
                    <a:pt x="802" y="500"/>
                    <a:pt x="802" y="567"/>
                    <a:pt x="802" y="600"/>
                  </a:cubicBezTo>
                  <a:lnTo>
                    <a:pt x="802" y="1001"/>
                  </a:lnTo>
                  <a:cubicBezTo>
                    <a:pt x="802" y="1067"/>
                    <a:pt x="802" y="1134"/>
                    <a:pt x="802" y="1201"/>
                  </a:cubicBezTo>
                  <a:cubicBezTo>
                    <a:pt x="768" y="1268"/>
                    <a:pt x="768" y="1334"/>
                    <a:pt x="735" y="1368"/>
                  </a:cubicBezTo>
                  <a:cubicBezTo>
                    <a:pt x="701" y="1434"/>
                    <a:pt x="668" y="1501"/>
                    <a:pt x="635" y="1534"/>
                  </a:cubicBezTo>
                  <a:cubicBezTo>
                    <a:pt x="601" y="1601"/>
                    <a:pt x="535" y="1635"/>
                    <a:pt x="501" y="1668"/>
                  </a:cubicBezTo>
                  <a:lnTo>
                    <a:pt x="201" y="1835"/>
                  </a:lnTo>
                  <a:lnTo>
                    <a:pt x="201" y="467"/>
                  </a:lnTo>
                  <a:lnTo>
                    <a:pt x="468" y="300"/>
                  </a:lnTo>
                  <a:cubicBezTo>
                    <a:pt x="535" y="267"/>
                    <a:pt x="568" y="267"/>
                    <a:pt x="635" y="267"/>
                  </a:cubicBezTo>
                  <a:close/>
                  <a:moveTo>
                    <a:pt x="635" y="0"/>
                  </a:moveTo>
                  <a:cubicBezTo>
                    <a:pt x="568" y="0"/>
                    <a:pt x="501" y="33"/>
                    <a:pt x="435" y="67"/>
                  </a:cubicBezTo>
                  <a:lnTo>
                    <a:pt x="68" y="300"/>
                  </a:lnTo>
                  <a:cubicBezTo>
                    <a:pt x="34" y="300"/>
                    <a:pt x="34" y="334"/>
                    <a:pt x="34" y="334"/>
                  </a:cubicBezTo>
                  <a:cubicBezTo>
                    <a:pt x="34" y="367"/>
                    <a:pt x="34" y="367"/>
                    <a:pt x="34" y="400"/>
                  </a:cubicBezTo>
                  <a:lnTo>
                    <a:pt x="34" y="2102"/>
                  </a:lnTo>
                  <a:cubicBezTo>
                    <a:pt x="1" y="2135"/>
                    <a:pt x="1" y="2135"/>
                    <a:pt x="34" y="2135"/>
                  </a:cubicBezTo>
                  <a:cubicBezTo>
                    <a:pt x="34" y="2152"/>
                    <a:pt x="34" y="2160"/>
                    <a:pt x="38" y="2160"/>
                  </a:cubicBezTo>
                  <a:cubicBezTo>
                    <a:pt x="43" y="2160"/>
                    <a:pt x="51" y="2152"/>
                    <a:pt x="68" y="2135"/>
                  </a:cubicBezTo>
                  <a:lnTo>
                    <a:pt x="468" y="1901"/>
                  </a:lnTo>
                  <a:cubicBezTo>
                    <a:pt x="535" y="1868"/>
                    <a:pt x="601" y="1801"/>
                    <a:pt x="668" y="1768"/>
                  </a:cubicBezTo>
                  <a:cubicBezTo>
                    <a:pt x="735" y="1668"/>
                    <a:pt x="768" y="1601"/>
                    <a:pt x="835" y="1534"/>
                  </a:cubicBezTo>
                  <a:cubicBezTo>
                    <a:pt x="868" y="1434"/>
                    <a:pt x="902" y="1334"/>
                    <a:pt x="935" y="1234"/>
                  </a:cubicBezTo>
                  <a:cubicBezTo>
                    <a:pt x="935" y="1134"/>
                    <a:pt x="968" y="1034"/>
                    <a:pt x="968" y="934"/>
                  </a:cubicBezTo>
                  <a:lnTo>
                    <a:pt x="968" y="500"/>
                  </a:lnTo>
                  <a:cubicBezTo>
                    <a:pt x="935" y="400"/>
                    <a:pt x="935" y="300"/>
                    <a:pt x="902" y="234"/>
                  </a:cubicBezTo>
                  <a:cubicBezTo>
                    <a:pt x="868" y="167"/>
                    <a:pt x="835" y="100"/>
                    <a:pt x="802" y="67"/>
                  </a:cubicBezTo>
                  <a:cubicBezTo>
                    <a:pt x="768" y="33"/>
                    <a:pt x="701" y="0"/>
                    <a:pt x="6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7" name="Google Shape;1387;p34"/>
            <p:cNvSpPr/>
            <p:nvPr/>
          </p:nvSpPr>
          <p:spPr>
            <a:xfrm>
              <a:off x="2957275" y="3091825"/>
              <a:ext cx="4200" cy="48400"/>
            </a:xfrm>
            <a:custGeom>
              <a:rect b="b" l="l" r="r" t="t"/>
              <a:pathLst>
                <a:path extrusionOk="0" h="1936" w="168">
                  <a:moveTo>
                    <a:pt x="134" y="0"/>
                  </a:moveTo>
                  <a:lnTo>
                    <a:pt x="34" y="67"/>
                  </a:lnTo>
                  <a:cubicBezTo>
                    <a:pt x="1" y="67"/>
                    <a:pt x="1" y="67"/>
                    <a:pt x="1" y="100"/>
                  </a:cubicBezTo>
                  <a:cubicBezTo>
                    <a:pt x="1" y="100"/>
                    <a:pt x="1" y="134"/>
                    <a:pt x="1" y="167"/>
                  </a:cubicBezTo>
                  <a:lnTo>
                    <a:pt x="1" y="301"/>
                  </a:lnTo>
                  <a:cubicBezTo>
                    <a:pt x="1" y="334"/>
                    <a:pt x="1" y="334"/>
                    <a:pt x="1" y="334"/>
                  </a:cubicBezTo>
                  <a:cubicBezTo>
                    <a:pt x="1" y="351"/>
                    <a:pt x="1" y="359"/>
                    <a:pt x="5" y="359"/>
                  </a:cubicBezTo>
                  <a:cubicBezTo>
                    <a:pt x="9" y="359"/>
                    <a:pt x="17" y="351"/>
                    <a:pt x="34" y="334"/>
                  </a:cubicBezTo>
                  <a:lnTo>
                    <a:pt x="134" y="301"/>
                  </a:lnTo>
                  <a:cubicBezTo>
                    <a:pt x="134" y="301"/>
                    <a:pt x="134" y="267"/>
                    <a:pt x="168" y="267"/>
                  </a:cubicBezTo>
                  <a:cubicBezTo>
                    <a:pt x="168" y="234"/>
                    <a:pt x="168" y="201"/>
                    <a:pt x="168" y="201"/>
                  </a:cubicBezTo>
                  <a:lnTo>
                    <a:pt x="168" y="34"/>
                  </a:lnTo>
                  <a:cubicBezTo>
                    <a:pt x="168" y="34"/>
                    <a:pt x="168" y="0"/>
                    <a:pt x="168" y="0"/>
                  </a:cubicBezTo>
                  <a:close/>
                  <a:moveTo>
                    <a:pt x="134" y="501"/>
                  </a:moveTo>
                  <a:lnTo>
                    <a:pt x="68" y="534"/>
                  </a:lnTo>
                  <a:cubicBezTo>
                    <a:pt x="34" y="534"/>
                    <a:pt x="34" y="567"/>
                    <a:pt x="34" y="567"/>
                  </a:cubicBezTo>
                  <a:cubicBezTo>
                    <a:pt x="34" y="601"/>
                    <a:pt x="34" y="601"/>
                    <a:pt x="34" y="634"/>
                  </a:cubicBezTo>
                  <a:lnTo>
                    <a:pt x="34" y="1868"/>
                  </a:lnTo>
                  <a:cubicBezTo>
                    <a:pt x="34" y="1902"/>
                    <a:pt x="34" y="1902"/>
                    <a:pt x="34" y="1935"/>
                  </a:cubicBezTo>
                  <a:lnTo>
                    <a:pt x="68" y="1935"/>
                  </a:lnTo>
                  <a:lnTo>
                    <a:pt x="134" y="1902"/>
                  </a:lnTo>
                  <a:cubicBezTo>
                    <a:pt x="134" y="1868"/>
                    <a:pt x="134" y="1868"/>
                    <a:pt x="168" y="1835"/>
                  </a:cubicBezTo>
                  <a:cubicBezTo>
                    <a:pt x="168" y="1835"/>
                    <a:pt x="168" y="1802"/>
                    <a:pt x="168" y="1802"/>
                  </a:cubicBezTo>
                  <a:lnTo>
                    <a:pt x="168" y="534"/>
                  </a:lnTo>
                  <a:cubicBezTo>
                    <a:pt x="168" y="534"/>
                    <a:pt x="168" y="501"/>
                    <a:pt x="168" y="50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8" name="Google Shape;1388;p34"/>
            <p:cNvSpPr/>
            <p:nvPr/>
          </p:nvSpPr>
          <p:spPr>
            <a:xfrm>
              <a:off x="2965625" y="3093500"/>
              <a:ext cx="18375" cy="39200"/>
            </a:xfrm>
            <a:custGeom>
              <a:rect b="b" l="l" r="r" t="t"/>
              <a:pathLst>
                <a:path extrusionOk="0" h="1568" w="735">
                  <a:moveTo>
                    <a:pt x="534" y="0"/>
                  </a:moveTo>
                  <a:cubicBezTo>
                    <a:pt x="467" y="33"/>
                    <a:pt x="434" y="33"/>
                    <a:pt x="367" y="67"/>
                  </a:cubicBezTo>
                  <a:cubicBezTo>
                    <a:pt x="334" y="100"/>
                    <a:pt x="267" y="134"/>
                    <a:pt x="234" y="167"/>
                  </a:cubicBezTo>
                  <a:cubicBezTo>
                    <a:pt x="201" y="234"/>
                    <a:pt x="167" y="267"/>
                    <a:pt x="134" y="334"/>
                  </a:cubicBezTo>
                  <a:cubicBezTo>
                    <a:pt x="100" y="367"/>
                    <a:pt x="67" y="434"/>
                    <a:pt x="67" y="500"/>
                  </a:cubicBezTo>
                  <a:cubicBezTo>
                    <a:pt x="34" y="534"/>
                    <a:pt x="34" y="601"/>
                    <a:pt x="34" y="667"/>
                  </a:cubicBezTo>
                  <a:cubicBezTo>
                    <a:pt x="34" y="734"/>
                    <a:pt x="67" y="801"/>
                    <a:pt x="100" y="867"/>
                  </a:cubicBezTo>
                  <a:cubicBezTo>
                    <a:pt x="124" y="891"/>
                    <a:pt x="164" y="915"/>
                    <a:pt x="221" y="915"/>
                  </a:cubicBezTo>
                  <a:cubicBezTo>
                    <a:pt x="245" y="915"/>
                    <a:pt x="271" y="911"/>
                    <a:pt x="301" y="901"/>
                  </a:cubicBezTo>
                  <a:lnTo>
                    <a:pt x="434" y="867"/>
                  </a:lnTo>
                  <a:lnTo>
                    <a:pt x="534" y="867"/>
                  </a:lnTo>
                  <a:cubicBezTo>
                    <a:pt x="534" y="867"/>
                    <a:pt x="567" y="867"/>
                    <a:pt x="567" y="901"/>
                  </a:cubicBezTo>
                  <a:cubicBezTo>
                    <a:pt x="567" y="934"/>
                    <a:pt x="567" y="934"/>
                    <a:pt x="567" y="967"/>
                  </a:cubicBezTo>
                  <a:cubicBezTo>
                    <a:pt x="567" y="1001"/>
                    <a:pt x="567" y="1034"/>
                    <a:pt x="534" y="1068"/>
                  </a:cubicBezTo>
                  <a:cubicBezTo>
                    <a:pt x="534" y="1101"/>
                    <a:pt x="534" y="1134"/>
                    <a:pt x="501" y="1168"/>
                  </a:cubicBezTo>
                  <a:lnTo>
                    <a:pt x="434" y="1234"/>
                  </a:lnTo>
                  <a:cubicBezTo>
                    <a:pt x="401" y="1234"/>
                    <a:pt x="401" y="1268"/>
                    <a:pt x="367" y="1268"/>
                  </a:cubicBezTo>
                  <a:cubicBezTo>
                    <a:pt x="334" y="1301"/>
                    <a:pt x="267" y="1334"/>
                    <a:pt x="234" y="1334"/>
                  </a:cubicBezTo>
                  <a:cubicBezTo>
                    <a:pt x="201" y="1334"/>
                    <a:pt x="167" y="1301"/>
                    <a:pt x="167" y="1268"/>
                  </a:cubicBezTo>
                  <a:lnTo>
                    <a:pt x="100" y="1268"/>
                  </a:lnTo>
                  <a:lnTo>
                    <a:pt x="34" y="1301"/>
                  </a:lnTo>
                  <a:cubicBezTo>
                    <a:pt x="34" y="1334"/>
                    <a:pt x="34" y="1334"/>
                    <a:pt x="0" y="1368"/>
                  </a:cubicBezTo>
                  <a:cubicBezTo>
                    <a:pt x="0" y="1368"/>
                    <a:pt x="0" y="1401"/>
                    <a:pt x="0" y="1401"/>
                  </a:cubicBezTo>
                  <a:cubicBezTo>
                    <a:pt x="0" y="1434"/>
                    <a:pt x="34" y="1468"/>
                    <a:pt x="34" y="1501"/>
                  </a:cubicBezTo>
                  <a:cubicBezTo>
                    <a:pt x="67" y="1535"/>
                    <a:pt x="67" y="1535"/>
                    <a:pt x="100" y="1568"/>
                  </a:cubicBezTo>
                  <a:lnTo>
                    <a:pt x="234" y="1568"/>
                  </a:lnTo>
                  <a:cubicBezTo>
                    <a:pt x="267" y="1535"/>
                    <a:pt x="334" y="1535"/>
                    <a:pt x="367" y="1501"/>
                  </a:cubicBezTo>
                  <a:cubicBezTo>
                    <a:pt x="434" y="1468"/>
                    <a:pt x="467" y="1434"/>
                    <a:pt x="534" y="1368"/>
                  </a:cubicBezTo>
                  <a:cubicBezTo>
                    <a:pt x="567" y="1334"/>
                    <a:pt x="601" y="1268"/>
                    <a:pt x="634" y="1234"/>
                  </a:cubicBezTo>
                  <a:cubicBezTo>
                    <a:pt x="668" y="1168"/>
                    <a:pt x="701" y="1101"/>
                    <a:pt x="701" y="1068"/>
                  </a:cubicBezTo>
                  <a:cubicBezTo>
                    <a:pt x="734" y="1001"/>
                    <a:pt x="734" y="934"/>
                    <a:pt x="734" y="867"/>
                  </a:cubicBezTo>
                  <a:cubicBezTo>
                    <a:pt x="734" y="834"/>
                    <a:pt x="734" y="801"/>
                    <a:pt x="734" y="767"/>
                  </a:cubicBezTo>
                  <a:cubicBezTo>
                    <a:pt x="734" y="734"/>
                    <a:pt x="701" y="701"/>
                    <a:pt x="701" y="667"/>
                  </a:cubicBezTo>
                  <a:cubicBezTo>
                    <a:pt x="668" y="634"/>
                    <a:pt x="634" y="634"/>
                    <a:pt x="601" y="634"/>
                  </a:cubicBezTo>
                  <a:lnTo>
                    <a:pt x="467" y="634"/>
                  </a:lnTo>
                  <a:lnTo>
                    <a:pt x="334" y="667"/>
                  </a:lnTo>
                  <a:lnTo>
                    <a:pt x="267" y="667"/>
                  </a:lnTo>
                  <a:cubicBezTo>
                    <a:pt x="234" y="667"/>
                    <a:pt x="234" y="634"/>
                    <a:pt x="201" y="634"/>
                  </a:cubicBezTo>
                  <a:cubicBezTo>
                    <a:pt x="201" y="601"/>
                    <a:pt x="201" y="567"/>
                    <a:pt x="201" y="567"/>
                  </a:cubicBezTo>
                  <a:cubicBezTo>
                    <a:pt x="201" y="500"/>
                    <a:pt x="234" y="467"/>
                    <a:pt x="267" y="400"/>
                  </a:cubicBezTo>
                  <a:cubicBezTo>
                    <a:pt x="301" y="367"/>
                    <a:pt x="334" y="300"/>
                    <a:pt x="401" y="300"/>
                  </a:cubicBezTo>
                  <a:cubicBezTo>
                    <a:pt x="434" y="267"/>
                    <a:pt x="467" y="267"/>
                    <a:pt x="501" y="267"/>
                  </a:cubicBezTo>
                  <a:cubicBezTo>
                    <a:pt x="512" y="256"/>
                    <a:pt x="523" y="252"/>
                    <a:pt x="533" y="252"/>
                  </a:cubicBezTo>
                  <a:cubicBezTo>
                    <a:pt x="553" y="252"/>
                    <a:pt x="567" y="267"/>
                    <a:pt x="567" y="267"/>
                  </a:cubicBezTo>
                  <a:cubicBezTo>
                    <a:pt x="584" y="284"/>
                    <a:pt x="592" y="292"/>
                    <a:pt x="597" y="292"/>
                  </a:cubicBezTo>
                  <a:cubicBezTo>
                    <a:pt x="601" y="292"/>
                    <a:pt x="601" y="284"/>
                    <a:pt x="601" y="267"/>
                  </a:cubicBezTo>
                  <a:lnTo>
                    <a:pt x="701" y="267"/>
                  </a:lnTo>
                  <a:cubicBezTo>
                    <a:pt x="701" y="234"/>
                    <a:pt x="701" y="234"/>
                    <a:pt x="734" y="200"/>
                  </a:cubicBezTo>
                  <a:cubicBezTo>
                    <a:pt x="734" y="200"/>
                    <a:pt x="734" y="167"/>
                    <a:pt x="734" y="167"/>
                  </a:cubicBezTo>
                  <a:cubicBezTo>
                    <a:pt x="734" y="134"/>
                    <a:pt x="701" y="100"/>
                    <a:pt x="701" y="67"/>
                  </a:cubicBezTo>
                  <a:cubicBezTo>
                    <a:pt x="668" y="33"/>
                    <a:pt x="668" y="33"/>
                    <a:pt x="6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89" name="Google Shape;1389;p34"/>
            <p:cNvSpPr/>
            <p:nvPr/>
          </p:nvSpPr>
          <p:spPr>
            <a:xfrm>
              <a:off x="2987300" y="3080150"/>
              <a:ext cx="20050" cy="38375"/>
            </a:xfrm>
            <a:custGeom>
              <a:rect b="b" l="l" r="r" t="t"/>
              <a:pathLst>
                <a:path extrusionOk="0" h="1535" w="802">
                  <a:moveTo>
                    <a:pt x="568" y="0"/>
                  </a:moveTo>
                  <a:cubicBezTo>
                    <a:pt x="534" y="34"/>
                    <a:pt x="468" y="34"/>
                    <a:pt x="401" y="67"/>
                  </a:cubicBezTo>
                  <a:cubicBezTo>
                    <a:pt x="334" y="100"/>
                    <a:pt x="301" y="167"/>
                    <a:pt x="234" y="201"/>
                  </a:cubicBezTo>
                  <a:cubicBezTo>
                    <a:pt x="201" y="267"/>
                    <a:pt x="167" y="334"/>
                    <a:pt x="134" y="401"/>
                  </a:cubicBezTo>
                  <a:cubicBezTo>
                    <a:pt x="101" y="501"/>
                    <a:pt x="67" y="567"/>
                    <a:pt x="34" y="668"/>
                  </a:cubicBezTo>
                  <a:cubicBezTo>
                    <a:pt x="34" y="734"/>
                    <a:pt x="34" y="834"/>
                    <a:pt x="1" y="901"/>
                  </a:cubicBezTo>
                  <a:cubicBezTo>
                    <a:pt x="1" y="934"/>
                    <a:pt x="1" y="968"/>
                    <a:pt x="1" y="1034"/>
                  </a:cubicBezTo>
                  <a:cubicBezTo>
                    <a:pt x="1" y="1068"/>
                    <a:pt x="1" y="1101"/>
                    <a:pt x="1" y="1135"/>
                  </a:cubicBezTo>
                  <a:cubicBezTo>
                    <a:pt x="1" y="1201"/>
                    <a:pt x="34" y="1268"/>
                    <a:pt x="34" y="1335"/>
                  </a:cubicBezTo>
                  <a:cubicBezTo>
                    <a:pt x="67" y="1401"/>
                    <a:pt x="101" y="1435"/>
                    <a:pt x="134" y="1501"/>
                  </a:cubicBezTo>
                  <a:cubicBezTo>
                    <a:pt x="167" y="1535"/>
                    <a:pt x="201" y="1535"/>
                    <a:pt x="234" y="1535"/>
                  </a:cubicBezTo>
                  <a:cubicBezTo>
                    <a:pt x="301" y="1535"/>
                    <a:pt x="368" y="1535"/>
                    <a:pt x="401" y="1501"/>
                  </a:cubicBezTo>
                  <a:cubicBezTo>
                    <a:pt x="468" y="1468"/>
                    <a:pt x="534" y="1401"/>
                    <a:pt x="568" y="1368"/>
                  </a:cubicBezTo>
                  <a:cubicBezTo>
                    <a:pt x="634" y="1301"/>
                    <a:pt x="668" y="1235"/>
                    <a:pt x="701" y="1168"/>
                  </a:cubicBezTo>
                  <a:cubicBezTo>
                    <a:pt x="735" y="1101"/>
                    <a:pt x="768" y="1068"/>
                    <a:pt x="768" y="1001"/>
                  </a:cubicBezTo>
                  <a:cubicBezTo>
                    <a:pt x="801" y="934"/>
                    <a:pt x="801" y="901"/>
                    <a:pt x="801" y="834"/>
                  </a:cubicBezTo>
                  <a:cubicBezTo>
                    <a:pt x="801" y="834"/>
                    <a:pt x="801" y="801"/>
                    <a:pt x="801" y="801"/>
                  </a:cubicBezTo>
                  <a:lnTo>
                    <a:pt x="768" y="801"/>
                  </a:lnTo>
                  <a:lnTo>
                    <a:pt x="701" y="834"/>
                  </a:lnTo>
                  <a:cubicBezTo>
                    <a:pt x="701" y="834"/>
                    <a:pt x="701" y="834"/>
                    <a:pt x="701" y="868"/>
                  </a:cubicBezTo>
                  <a:cubicBezTo>
                    <a:pt x="668" y="868"/>
                    <a:pt x="668" y="901"/>
                    <a:pt x="668" y="934"/>
                  </a:cubicBezTo>
                  <a:cubicBezTo>
                    <a:pt x="634" y="1001"/>
                    <a:pt x="601" y="1068"/>
                    <a:pt x="568" y="1135"/>
                  </a:cubicBezTo>
                  <a:cubicBezTo>
                    <a:pt x="534" y="1201"/>
                    <a:pt x="468" y="1235"/>
                    <a:pt x="434" y="1268"/>
                  </a:cubicBezTo>
                  <a:cubicBezTo>
                    <a:pt x="401" y="1268"/>
                    <a:pt x="368" y="1301"/>
                    <a:pt x="334" y="1301"/>
                  </a:cubicBezTo>
                  <a:cubicBezTo>
                    <a:pt x="301" y="1301"/>
                    <a:pt x="301" y="1301"/>
                    <a:pt x="268" y="1268"/>
                  </a:cubicBezTo>
                  <a:cubicBezTo>
                    <a:pt x="234" y="1235"/>
                    <a:pt x="234" y="1201"/>
                    <a:pt x="201" y="1168"/>
                  </a:cubicBezTo>
                  <a:cubicBezTo>
                    <a:pt x="201" y="1135"/>
                    <a:pt x="167" y="1068"/>
                    <a:pt x="167" y="1034"/>
                  </a:cubicBezTo>
                  <a:cubicBezTo>
                    <a:pt x="167" y="968"/>
                    <a:pt x="167" y="901"/>
                    <a:pt x="167" y="834"/>
                  </a:cubicBezTo>
                  <a:cubicBezTo>
                    <a:pt x="167" y="768"/>
                    <a:pt x="201" y="701"/>
                    <a:pt x="201" y="634"/>
                  </a:cubicBezTo>
                  <a:cubicBezTo>
                    <a:pt x="234" y="567"/>
                    <a:pt x="234" y="534"/>
                    <a:pt x="268" y="467"/>
                  </a:cubicBezTo>
                  <a:cubicBezTo>
                    <a:pt x="301" y="434"/>
                    <a:pt x="301" y="401"/>
                    <a:pt x="334" y="367"/>
                  </a:cubicBezTo>
                  <a:cubicBezTo>
                    <a:pt x="368" y="334"/>
                    <a:pt x="401" y="301"/>
                    <a:pt x="434" y="301"/>
                  </a:cubicBezTo>
                  <a:cubicBezTo>
                    <a:pt x="468" y="267"/>
                    <a:pt x="534" y="267"/>
                    <a:pt x="568" y="267"/>
                  </a:cubicBezTo>
                  <a:cubicBezTo>
                    <a:pt x="601" y="267"/>
                    <a:pt x="634" y="334"/>
                    <a:pt x="668" y="367"/>
                  </a:cubicBezTo>
                  <a:cubicBezTo>
                    <a:pt x="701" y="401"/>
                    <a:pt x="668" y="401"/>
                    <a:pt x="701" y="401"/>
                  </a:cubicBezTo>
                  <a:lnTo>
                    <a:pt x="768" y="367"/>
                  </a:lnTo>
                  <a:cubicBezTo>
                    <a:pt x="801" y="367"/>
                    <a:pt x="801" y="334"/>
                    <a:pt x="801" y="334"/>
                  </a:cubicBezTo>
                  <a:cubicBezTo>
                    <a:pt x="801" y="334"/>
                    <a:pt x="801" y="301"/>
                    <a:pt x="801" y="267"/>
                  </a:cubicBezTo>
                  <a:cubicBezTo>
                    <a:pt x="801" y="234"/>
                    <a:pt x="801" y="201"/>
                    <a:pt x="768" y="167"/>
                  </a:cubicBezTo>
                  <a:cubicBezTo>
                    <a:pt x="768" y="134"/>
                    <a:pt x="735" y="100"/>
                    <a:pt x="701" y="67"/>
                  </a:cubicBezTo>
                  <a:cubicBezTo>
                    <a:pt x="668" y="34"/>
                    <a:pt x="634" y="34"/>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0" name="Google Shape;1390;p34"/>
            <p:cNvSpPr/>
            <p:nvPr/>
          </p:nvSpPr>
          <p:spPr>
            <a:xfrm>
              <a:off x="3011500" y="3066800"/>
              <a:ext cx="20850" cy="38400"/>
            </a:xfrm>
            <a:custGeom>
              <a:rect b="b" l="l" r="r" t="t"/>
              <a:pathLst>
                <a:path extrusionOk="0" h="1536" w="834">
                  <a:moveTo>
                    <a:pt x="634" y="268"/>
                  </a:moveTo>
                  <a:cubicBezTo>
                    <a:pt x="634" y="301"/>
                    <a:pt x="667" y="334"/>
                    <a:pt x="667" y="368"/>
                  </a:cubicBezTo>
                  <a:cubicBezTo>
                    <a:pt x="667" y="401"/>
                    <a:pt x="667" y="468"/>
                    <a:pt x="667" y="501"/>
                  </a:cubicBezTo>
                  <a:lnTo>
                    <a:pt x="667" y="634"/>
                  </a:lnTo>
                  <a:lnTo>
                    <a:pt x="667" y="735"/>
                  </a:lnTo>
                  <a:cubicBezTo>
                    <a:pt x="667" y="801"/>
                    <a:pt x="667" y="835"/>
                    <a:pt x="667" y="901"/>
                  </a:cubicBezTo>
                  <a:cubicBezTo>
                    <a:pt x="634" y="968"/>
                    <a:pt x="634" y="1001"/>
                    <a:pt x="600" y="1068"/>
                  </a:cubicBezTo>
                  <a:cubicBezTo>
                    <a:pt x="600" y="1101"/>
                    <a:pt x="567" y="1135"/>
                    <a:pt x="534" y="1168"/>
                  </a:cubicBezTo>
                  <a:cubicBezTo>
                    <a:pt x="500" y="1202"/>
                    <a:pt x="467" y="1235"/>
                    <a:pt x="434" y="1268"/>
                  </a:cubicBezTo>
                  <a:cubicBezTo>
                    <a:pt x="400" y="1302"/>
                    <a:pt x="367" y="1302"/>
                    <a:pt x="334" y="1302"/>
                  </a:cubicBezTo>
                  <a:cubicBezTo>
                    <a:pt x="300" y="1302"/>
                    <a:pt x="267" y="1302"/>
                    <a:pt x="267" y="1268"/>
                  </a:cubicBezTo>
                  <a:cubicBezTo>
                    <a:pt x="234" y="1235"/>
                    <a:pt x="200" y="1202"/>
                    <a:pt x="200" y="1168"/>
                  </a:cubicBezTo>
                  <a:cubicBezTo>
                    <a:pt x="200" y="1135"/>
                    <a:pt x="200" y="1068"/>
                    <a:pt x="200" y="1035"/>
                  </a:cubicBezTo>
                  <a:cubicBezTo>
                    <a:pt x="200" y="1001"/>
                    <a:pt x="200" y="968"/>
                    <a:pt x="200" y="935"/>
                  </a:cubicBezTo>
                  <a:cubicBezTo>
                    <a:pt x="200" y="901"/>
                    <a:pt x="200" y="868"/>
                    <a:pt x="200" y="835"/>
                  </a:cubicBezTo>
                  <a:cubicBezTo>
                    <a:pt x="200" y="768"/>
                    <a:pt x="200" y="701"/>
                    <a:pt x="200" y="668"/>
                  </a:cubicBezTo>
                  <a:cubicBezTo>
                    <a:pt x="200" y="601"/>
                    <a:pt x="234" y="568"/>
                    <a:pt x="267" y="501"/>
                  </a:cubicBezTo>
                  <a:cubicBezTo>
                    <a:pt x="267" y="468"/>
                    <a:pt x="300" y="434"/>
                    <a:pt x="334" y="401"/>
                  </a:cubicBezTo>
                  <a:cubicBezTo>
                    <a:pt x="367" y="368"/>
                    <a:pt x="400" y="334"/>
                    <a:pt x="434" y="301"/>
                  </a:cubicBezTo>
                  <a:cubicBezTo>
                    <a:pt x="467" y="268"/>
                    <a:pt x="500" y="268"/>
                    <a:pt x="534" y="268"/>
                  </a:cubicBezTo>
                  <a:close/>
                  <a:moveTo>
                    <a:pt x="567" y="1"/>
                  </a:moveTo>
                  <a:cubicBezTo>
                    <a:pt x="534" y="1"/>
                    <a:pt x="467" y="34"/>
                    <a:pt x="434" y="67"/>
                  </a:cubicBezTo>
                  <a:cubicBezTo>
                    <a:pt x="367" y="101"/>
                    <a:pt x="300" y="134"/>
                    <a:pt x="267" y="201"/>
                  </a:cubicBezTo>
                  <a:cubicBezTo>
                    <a:pt x="200" y="234"/>
                    <a:pt x="167" y="301"/>
                    <a:pt x="133" y="368"/>
                  </a:cubicBezTo>
                  <a:cubicBezTo>
                    <a:pt x="100" y="468"/>
                    <a:pt x="67" y="534"/>
                    <a:pt x="33" y="601"/>
                  </a:cubicBezTo>
                  <a:cubicBezTo>
                    <a:pt x="33" y="701"/>
                    <a:pt x="0" y="801"/>
                    <a:pt x="0" y="868"/>
                  </a:cubicBezTo>
                  <a:lnTo>
                    <a:pt x="0" y="935"/>
                  </a:lnTo>
                  <a:cubicBezTo>
                    <a:pt x="0" y="968"/>
                    <a:pt x="0" y="968"/>
                    <a:pt x="0" y="1001"/>
                  </a:cubicBezTo>
                  <a:cubicBezTo>
                    <a:pt x="0" y="1035"/>
                    <a:pt x="0" y="1035"/>
                    <a:pt x="0" y="1068"/>
                  </a:cubicBezTo>
                  <a:lnTo>
                    <a:pt x="0" y="1135"/>
                  </a:lnTo>
                  <a:cubicBezTo>
                    <a:pt x="0" y="1202"/>
                    <a:pt x="33" y="1268"/>
                    <a:pt x="33" y="1335"/>
                  </a:cubicBezTo>
                  <a:cubicBezTo>
                    <a:pt x="67" y="1402"/>
                    <a:pt x="100" y="1435"/>
                    <a:pt x="133" y="1468"/>
                  </a:cubicBezTo>
                  <a:cubicBezTo>
                    <a:pt x="167" y="1502"/>
                    <a:pt x="200" y="1535"/>
                    <a:pt x="267" y="1535"/>
                  </a:cubicBezTo>
                  <a:cubicBezTo>
                    <a:pt x="300" y="1535"/>
                    <a:pt x="367" y="1502"/>
                    <a:pt x="434" y="1468"/>
                  </a:cubicBezTo>
                  <a:cubicBezTo>
                    <a:pt x="467" y="1435"/>
                    <a:pt x="534" y="1402"/>
                    <a:pt x="567" y="1335"/>
                  </a:cubicBezTo>
                  <a:cubicBezTo>
                    <a:pt x="634" y="1268"/>
                    <a:pt x="667" y="1202"/>
                    <a:pt x="701" y="1135"/>
                  </a:cubicBezTo>
                  <a:cubicBezTo>
                    <a:pt x="734" y="1068"/>
                    <a:pt x="767" y="1001"/>
                    <a:pt x="801" y="901"/>
                  </a:cubicBezTo>
                  <a:cubicBezTo>
                    <a:pt x="801" y="835"/>
                    <a:pt x="834" y="735"/>
                    <a:pt x="834" y="634"/>
                  </a:cubicBezTo>
                  <a:cubicBezTo>
                    <a:pt x="834" y="634"/>
                    <a:pt x="834" y="601"/>
                    <a:pt x="834" y="601"/>
                  </a:cubicBezTo>
                  <a:lnTo>
                    <a:pt x="834" y="468"/>
                  </a:lnTo>
                  <a:cubicBezTo>
                    <a:pt x="834" y="434"/>
                    <a:pt x="834" y="434"/>
                    <a:pt x="834" y="401"/>
                  </a:cubicBezTo>
                  <a:cubicBezTo>
                    <a:pt x="834" y="334"/>
                    <a:pt x="801" y="268"/>
                    <a:pt x="801" y="201"/>
                  </a:cubicBezTo>
                  <a:cubicBezTo>
                    <a:pt x="767" y="134"/>
                    <a:pt x="734" y="101"/>
                    <a:pt x="701" y="34"/>
                  </a:cubicBezTo>
                  <a:cubicBezTo>
                    <a:pt x="667" y="1"/>
                    <a:pt x="634" y="1"/>
                    <a:pt x="5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1" name="Google Shape;1391;p34"/>
            <p:cNvSpPr/>
            <p:nvPr/>
          </p:nvSpPr>
          <p:spPr>
            <a:xfrm>
              <a:off x="3034850" y="3050125"/>
              <a:ext cx="20850" cy="40050"/>
            </a:xfrm>
            <a:custGeom>
              <a:rect b="b" l="l" r="r" t="t"/>
              <a:pathLst>
                <a:path extrusionOk="0" h="1602" w="834">
                  <a:moveTo>
                    <a:pt x="801" y="1"/>
                  </a:moveTo>
                  <a:lnTo>
                    <a:pt x="701" y="34"/>
                  </a:lnTo>
                  <a:cubicBezTo>
                    <a:pt x="701" y="34"/>
                    <a:pt x="701" y="34"/>
                    <a:pt x="667" y="67"/>
                  </a:cubicBezTo>
                  <a:cubicBezTo>
                    <a:pt x="667" y="67"/>
                    <a:pt x="667" y="101"/>
                    <a:pt x="667" y="134"/>
                  </a:cubicBezTo>
                  <a:lnTo>
                    <a:pt x="400" y="1235"/>
                  </a:lnTo>
                  <a:lnTo>
                    <a:pt x="167" y="434"/>
                  </a:lnTo>
                  <a:cubicBezTo>
                    <a:pt x="167" y="401"/>
                    <a:pt x="167" y="401"/>
                    <a:pt x="167" y="401"/>
                  </a:cubicBezTo>
                  <a:lnTo>
                    <a:pt x="100" y="401"/>
                  </a:lnTo>
                  <a:lnTo>
                    <a:pt x="33" y="434"/>
                  </a:lnTo>
                  <a:cubicBezTo>
                    <a:pt x="33" y="434"/>
                    <a:pt x="33" y="434"/>
                    <a:pt x="33" y="468"/>
                  </a:cubicBezTo>
                  <a:cubicBezTo>
                    <a:pt x="0" y="468"/>
                    <a:pt x="0" y="501"/>
                    <a:pt x="33" y="534"/>
                  </a:cubicBezTo>
                  <a:lnTo>
                    <a:pt x="367" y="1568"/>
                  </a:lnTo>
                  <a:cubicBezTo>
                    <a:pt x="367" y="1568"/>
                    <a:pt x="367" y="1568"/>
                    <a:pt x="367" y="1602"/>
                  </a:cubicBezTo>
                  <a:lnTo>
                    <a:pt x="400" y="1602"/>
                  </a:lnTo>
                  <a:lnTo>
                    <a:pt x="434" y="1535"/>
                  </a:lnTo>
                  <a:cubicBezTo>
                    <a:pt x="467" y="1535"/>
                    <a:pt x="467" y="1502"/>
                    <a:pt x="467" y="1502"/>
                  </a:cubicBezTo>
                  <a:cubicBezTo>
                    <a:pt x="467" y="1468"/>
                    <a:pt x="467" y="1468"/>
                    <a:pt x="467" y="1435"/>
                  </a:cubicBezTo>
                  <a:lnTo>
                    <a:pt x="801" y="34"/>
                  </a:lnTo>
                  <a:cubicBezTo>
                    <a:pt x="801" y="1"/>
                    <a:pt x="834"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2" name="Google Shape;1392;p34"/>
            <p:cNvSpPr/>
            <p:nvPr/>
          </p:nvSpPr>
          <p:spPr>
            <a:xfrm>
              <a:off x="3059025" y="3040125"/>
              <a:ext cx="20025" cy="37550"/>
            </a:xfrm>
            <a:custGeom>
              <a:rect b="b" l="l" r="r" t="t"/>
              <a:pathLst>
                <a:path extrusionOk="0" h="1502" w="801">
                  <a:moveTo>
                    <a:pt x="472" y="242"/>
                  </a:moveTo>
                  <a:cubicBezTo>
                    <a:pt x="501" y="242"/>
                    <a:pt x="534" y="250"/>
                    <a:pt x="567" y="267"/>
                  </a:cubicBezTo>
                  <a:cubicBezTo>
                    <a:pt x="601" y="334"/>
                    <a:pt x="634" y="401"/>
                    <a:pt x="634" y="501"/>
                  </a:cubicBezTo>
                  <a:lnTo>
                    <a:pt x="134" y="767"/>
                  </a:lnTo>
                  <a:cubicBezTo>
                    <a:pt x="134" y="701"/>
                    <a:pt x="167" y="667"/>
                    <a:pt x="167" y="601"/>
                  </a:cubicBezTo>
                  <a:cubicBezTo>
                    <a:pt x="167" y="567"/>
                    <a:pt x="201" y="501"/>
                    <a:pt x="234" y="467"/>
                  </a:cubicBezTo>
                  <a:cubicBezTo>
                    <a:pt x="234" y="434"/>
                    <a:pt x="267" y="367"/>
                    <a:pt x="301" y="334"/>
                  </a:cubicBezTo>
                  <a:cubicBezTo>
                    <a:pt x="334" y="300"/>
                    <a:pt x="334" y="300"/>
                    <a:pt x="401" y="267"/>
                  </a:cubicBezTo>
                  <a:cubicBezTo>
                    <a:pt x="417" y="250"/>
                    <a:pt x="442" y="242"/>
                    <a:pt x="472" y="242"/>
                  </a:cubicBezTo>
                  <a:close/>
                  <a:moveTo>
                    <a:pt x="567" y="0"/>
                  </a:moveTo>
                  <a:cubicBezTo>
                    <a:pt x="501" y="0"/>
                    <a:pt x="434" y="0"/>
                    <a:pt x="401" y="34"/>
                  </a:cubicBezTo>
                  <a:cubicBezTo>
                    <a:pt x="334" y="67"/>
                    <a:pt x="267" y="134"/>
                    <a:pt x="234" y="167"/>
                  </a:cubicBezTo>
                  <a:cubicBezTo>
                    <a:pt x="167" y="234"/>
                    <a:pt x="134" y="300"/>
                    <a:pt x="100" y="367"/>
                  </a:cubicBezTo>
                  <a:cubicBezTo>
                    <a:pt x="67" y="434"/>
                    <a:pt x="34" y="501"/>
                    <a:pt x="34" y="601"/>
                  </a:cubicBezTo>
                  <a:cubicBezTo>
                    <a:pt x="0" y="667"/>
                    <a:pt x="0" y="767"/>
                    <a:pt x="0" y="834"/>
                  </a:cubicBezTo>
                  <a:cubicBezTo>
                    <a:pt x="0" y="934"/>
                    <a:pt x="0" y="1001"/>
                    <a:pt x="0" y="1068"/>
                  </a:cubicBezTo>
                  <a:cubicBezTo>
                    <a:pt x="0" y="1134"/>
                    <a:pt x="0" y="1234"/>
                    <a:pt x="34" y="1301"/>
                  </a:cubicBezTo>
                  <a:cubicBezTo>
                    <a:pt x="34" y="1335"/>
                    <a:pt x="67" y="1401"/>
                    <a:pt x="134" y="1435"/>
                  </a:cubicBezTo>
                  <a:cubicBezTo>
                    <a:pt x="134" y="1468"/>
                    <a:pt x="201" y="1501"/>
                    <a:pt x="234" y="1501"/>
                  </a:cubicBezTo>
                  <a:cubicBezTo>
                    <a:pt x="301" y="1501"/>
                    <a:pt x="334" y="1468"/>
                    <a:pt x="401" y="1468"/>
                  </a:cubicBezTo>
                  <a:cubicBezTo>
                    <a:pt x="434" y="1435"/>
                    <a:pt x="501" y="1368"/>
                    <a:pt x="567" y="1335"/>
                  </a:cubicBezTo>
                  <a:cubicBezTo>
                    <a:pt x="601" y="1268"/>
                    <a:pt x="634" y="1234"/>
                    <a:pt x="668" y="1168"/>
                  </a:cubicBezTo>
                  <a:cubicBezTo>
                    <a:pt x="701" y="1134"/>
                    <a:pt x="701" y="1101"/>
                    <a:pt x="734" y="1034"/>
                  </a:cubicBezTo>
                  <a:cubicBezTo>
                    <a:pt x="734" y="1001"/>
                    <a:pt x="768" y="968"/>
                    <a:pt x="768" y="901"/>
                  </a:cubicBezTo>
                  <a:cubicBezTo>
                    <a:pt x="768" y="901"/>
                    <a:pt x="768" y="868"/>
                    <a:pt x="768" y="868"/>
                  </a:cubicBezTo>
                  <a:lnTo>
                    <a:pt x="734" y="868"/>
                  </a:lnTo>
                  <a:lnTo>
                    <a:pt x="668" y="901"/>
                  </a:lnTo>
                  <a:lnTo>
                    <a:pt x="634" y="934"/>
                  </a:lnTo>
                  <a:lnTo>
                    <a:pt x="634" y="968"/>
                  </a:lnTo>
                  <a:cubicBezTo>
                    <a:pt x="601" y="1001"/>
                    <a:pt x="567" y="1068"/>
                    <a:pt x="534" y="1101"/>
                  </a:cubicBezTo>
                  <a:cubicBezTo>
                    <a:pt x="501" y="1168"/>
                    <a:pt x="467" y="1201"/>
                    <a:pt x="401" y="1234"/>
                  </a:cubicBezTo>
                  <a:cubicBezTo>
                    <a:pt x="384" y="1251"/>
                    <a:pt x="351" y="1259"/>
                    <a:pt x="317" y="1259"/>
                  </a:cubicBezTo>
                  <a:cubicBezTo>
                    <a:pt x="284" y="1259"/>
                    <a:pt x="251" y="1251"/>
                    <a:pt x="234" y="1234"/>
                  </a:cubicBezTo>
                  <a:cubicBezTo>
                    <a:pt x="167" y="1168"/>
                    <a:pt x="167" y="1068"/>
                    <a:pt x="167" y="1001"/>
                  </a:cubicBezTo>
                  <a:lnTo>
                    <a:pt x="768" y="634"/>
                  </a:lnTo>
                  <a:cubicBezTo>
                    <a:pt x="768" y="634"/>
                    <a:pt x="768" y="634"/>
                    <a:pt x="801" y="601"/>
                  </a:cubicBezTo>
                  <a:cubicBezTo>
                    <a:pt x="801" y="601"/>
                    <a:pt x="801" y="567"/>
                    <a:pt x="801" y="534"/>
                  </a:cubicBezTo>
                  <a:lnTo>
                    <a:pt x="801" y="467"/>
                  </a:lnTo>
                  <a:cubicBezTo>
                    <a:pt x="768" y="401"/>
                    <a:pt x="768" y="300"/>
                    <a:pt x="768" y="200"/>
                  </a:cubicBezTo>
                  <a:cubicBezTo>
                    <a:pt x="734" y="167"/>
                    <a:pt x="701" y="100"/>
                    <a:pt x="668" y="34"/>
                  </a:cubicBezTo>
                  <a:cubicBezTo>
                    <a:pt x="634" y="0"/>
                    <a:pt x="601" y="0"/>
                    <a:pt x="56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3" name="Google Shape;1393;p34"/>
            <p:cNvSpPr/>
            <p:nvPr/>
          </p:nvSpPr>
          <p:spPr>
            <a:xfrm>
              <a:off x="3084050" y="3026150"/>
              <a:ext cx="11700" cy="40675"/>
            </a:xfrm>
            <a:custGeom>
              <a:rect b="b" l="l" r="r" t="t"/>
              <a:pathLst>
                <a:path extrusionOk="0" h="1627" w="468">
                  <a:moveTo>
                    <a:pt x="463" y="0"/>
                  </a:moveTo>
                  <a:cubicBezTo>
                    <a:pt x="459" y="0"/>
                    <a:pt x="450" y="9"/>
                    <a:pt x="434" y="26"/>
                  </a:cubicBezTo>
                  <a:lnTo>
                    <a:pt x="367" y="26"/>
                  </a:lnTo>
                  <a:cubicBezTo>
                    <a:pt x="300" y="59"/>
                    <a:pt x="267" y="92"/>
                    <a:pt x="234" y="159"/>
                  </a:cubicBezTo>
                  <a:cubicBezTo>
                    <a:pt x="200" y="192"/>
                    <a:pt x="167" y="259"/>
                    <a:pt x="134" y="326"/>
                  </a:cubicBezTo>
                  <a:lnTo>
                    <a:pt x="134" y="226"/>
                  </a:lnTo>
                  <a:cubicBezTo>
                    <a:pt x="167" y="226"/>
                    <a:pt x="167" y="192"/>
                    <a:pt x="134" y="192"/>
                  </a:cubicBezTo>
                  <a:lnTo>
                    <a:pt x="67" y="226"/>
                  </a:lnTo>
                  <a:cubicBezTo>
                    <a:pt x="33" y="226"/>
                    <a:pt x="33" y="259"/>
                    <a:pt x="33" y="259"/>
                  </a:cubicBezTo>
                  <a:cubicBezTo>
                    <a:pt x="0" y="292"/>
                    <a:pt x="0" y="292"/>
                    <a:pt x="33" y="326"/>
                  </a:cubicBezTo>
                  <a:lnTo>
                    <a:pt x="33" y="1560"/>
                  </a:lnTo>
                  <a:cubicBezTo>
                    <a:pt x="0" y="1593"/>
                    <a:pt x="0" y="1593"/>
                    <a:pt x="33" y="1627"/>
                  </a:cubicBezTo>
                  <a:lnTo>
                    <a:pt x="67" y="1627"/>
                  </a:lnTo>
                  <a:lnTo>
                    <a:pt x="134" y="1593"/>
                  </a:lnTo>
                  <a:cubicBezTo>
                    <a:pt x="134" y="1560"/>
                    <a:pt x="134" y="1560"/>
                    <a:pt x="134" y="1527"/>
                  </a:cubicBezTo>
                  <a:cubicBezTo>
                    <a:pt x="167" y="1527"/>
                    <a:pt x="167" y="1493"/>
                    <a:pt x="134" y="1493"/>
                  </a:cubicBezTo>
                  <a:lnTo>
                    <a:pt x="134" y="726"/>
                  </a:lnTo>
                  <a:cubicBezTo>
                    <a:pt x="134" y="559"/>
                    <a:pt x="200" y="392"/>
                    <a:pt x="334" y="292"/>
                  </a:cubicBezTo>
                  <a:lnTo>
                    <a:pt x="434" y="226"/>
                  </a:lnTo>
                  <a:cubicBezTo>
                    <a:pt x="467" y="226"/>
                    <a:pt x="467" y="226"/>
                    <a:pt x="467" y="192"/>
                  </a:cubicBezTo>
                  <a:cubicBezTo>
                    <a:pt x="467" y="192"/>
                    <a:pt x="467" y="159"/>
                    <a:pt x="467" y="159"/>
                  </a:cubicBezTo>
                  <a:lnTo>
                    <a:pt x="467" y="59"/>
                  </a:lnTo>
                  <a:cubicBezTo>
                    <a:pt x="467" y="26"/>
                    <a:pt x="467" y="26"/>
                    <a:pt x="467" y="26"/>
                  </a:cubicBezTo>
                  <a:cubicBezTo>
                    <a:pt x="467" y="9"/>
                    <a:pt x="467" y="0"/>
                    <a:pt x="46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4" name="Google Shape;1394;p34"/>
            <p:cNvSpPr/>
            <p:nvPr/>
          </p:nvSpPr>
          <p:spPr>
            <a:xfrm>
              <a:off x="2926425" y="3409550"/>
              <a:ext cx="24200" cy="50900"/>
            </a:xfrm>
            <a:custGeom>
              <a:rect b="b" l="l" r="r" t="t"/>
              <a:pathLst>
                <a:path extrusionOk="0" h="2036" w="968">
                  <a:moveTo>
                    <a:pt x="701" y="0"/>
                  </a:moveTo>
                  <a:cubicBezTo>
                    <a:pt x="634" y="0"/>
                    <a:pt x="534" y="34"/>
                    <a:pt x="468" y="67"/>
                  </a:cubicBezTo>
                  <a:cubicBezTo>
                    <a:pt x="401" y="101"/>
                    <a:pt x="334" y="167"/>
                    <a:pt x="267" y="234"/>
                  </a:cubicBezTo>
                  <a:cubicBezTo>
                    <a:pt x="234" y="301"/>
                    <a:pt x="167" y="367"/>
                    <a:pt x="134" y="467"/>
                  </a:cubicBezTo>
                  <a:cubicBezTo>
                    <a:pt x="101" y="568"/>
                    <a:pt x="67" y="668"/>
                    <a:pt x="34" y="734"/>
                  </a:cubicBezTo>
                  <a:cubicBezTo>
                    <a:pt x="1" y="868"/>
                    <a:pt x="1" y="968"/>
                    <a:pt x="1" y="1068"/>
                  </a:cubicBezTo>
                  <a:lnTo>
                    <a:pt x="1" y="1535"/>
                  </a:lnTo>
                  <a:cubicBezTo>
                    <a:pt x="1" y="1602"/>
                    <a:pt x="1" y="1702"/>
                    <a:pt x="34" y="1802"/>
                  </a:cubicBezTo>
                  <a:cubicBezTo>
                    <a:pt x="34" y="1868"/>
                    <a:pt x="67" y="1902"/>
                    <a:pt x="134" y="1969"/>
                  </a:cubicBezTo>
                  <a:cubicBezTo>
                    <a:pt x="167" y="2002"/>
                    <a:pt x="234" y="2035"/>
                    <a:pt x="267" y="2035"/>
                  </a:cubicBezTo>
                  <a:cubicBezTo>
                    <a:pt x="368" y="2035"/>
                    <a:pt x="434" y="2002"/>
                    <a:pt x="468" y="1969"/>
                  </a:cubicBezTo>
                  <a:cubicBezTo>
                    <a:pt x="568" y="1902"/>
                    <a:pt x="634" y="1868"/>
                    <a:pt x="701" y="1768"/>
                  </a:cubicBezTo>
                  <a:cubicBezTo>
                    <a:pt x="768" y="1702"/>
                    <a:pt x="801" y="1635"/>
                    <a:pt x="835" y="1535"/>
                  </a:cubicBezTo>
                  <a:cubicBezTo>
                    <a:pt x="868" y="1468"/>
                    <a:pt x="901" y="1368"/>
                    <a:pt x="935" y="1301"/>
                  </a:cubicBezTo>
                  <a:cubicBezTo>
                    <a:pt x="935" y="1235"/>
                    <a:pt x="968" y="1168"/>
                    <a:pt x="968" y="1101"/>
                  </a:cubicBezTo>
                  <a:cubicBezTo>
                    <a:pt x="968" y="1068"/>
                    <a:pt x="968" y="1068"/>
                    <a:pt x="968" y="1068"/>
                  </a:cubicBezTo>
                  <a:lnTo>
                    <a:pt x="935" y="1068"/>
                  </a:lnTo>
                  <a:lnTo>
                    <a:pt x="868" y="1101"/>
                  </a:lnTo>
                  <a:cubicBezTo>
                    <a:pt x="835" y="1101"/>
                    <a:pt x="835" y="1135"/>
                    <a:pt x="835" y="1135"/>
                  </a:cubicBezTo>
                  <a:cubicBezTo>
                    <a:pt x="835" y="1168"/>
                    <a:pt x="835" y="1168"/>
                    <a:pt x="835" y="1201"/>
                  </a:cubicBezTo>
                  <a:cubicBezTo>
                    <a:pt x="835" y="1235"/>
                    <a:pt x="801" y="1301"/>
                    <a:pt x="801" y="1335"/>
                  </a:cubicBezTo>
                  <a:cubicBezTo>
                    <a:pt x="768" y="1401"/>
                    <a:pt x="768" y="1435"/>
                    <a:pt x="734" y="1468"/>
                  </a:cubicBezTo>
                  <a:cubicBezTo>
                    <a:pt x="701" y="1535"/>
                    <a:pt x="668" y="1568"/>
                    <a:pt x="634" y="1635"/>
                  </a:cubicBezTo>
                  <a:cubicBezTo>
                    <a:pt x="601" y="1668"/>
                    <a:pt x="568" y="1702"/>
                    <a:pt x="501" y="1735"/>
                  </a:cubicBezTo>
                  <a:cubicBezTo>
                    <a:pt x="451" y="1768"/>
                    <a:pt x="409" y="1785"/>
                    <a:pt x="372" y="1785"/>
                  </a:cubicBezTo>
                  <a:cubicBezTo>
                    <a:pt x="334" y="1785"/>
                    <a:pt x="301" y="1768"/>
                    <a:pt x="267" y="1735"/>
                  </a:cubicBezTo>
                  <a:cubicBezTo>
                    <a:pt x="201" y="1635"/>
                    <a:pt x="167" y="1535"/>
                    <a:pt x="201" y="1435"/>
                  </a:cubicBezTo>
                  <a:lnTo>
                    <a:pt x="201" y="968"/>
                  </a:lnTo>
                  <a:cubicBezTo>
                    <a:pt x="201" y="834"/>
                    <a:pt x="201" y="701"/>
                    <a:pt x="267" y="568"/>
                  </a:cubicBezTo>
                  <a:cubicBezTo>
                    <a:pt x="334" y="467"/>
                    <a:pt x="401" y="367"/>
                    <a:pt x="501" y="301"/>
                  </a:cubicBezTo>
                  <a:cubicBezTo>
                    <a:pt x="534" y="267"/>
                    <a:pt x="601" y="234"/>
                    <a:pt x="634" y="234"/>
                  </a:cubicBezTo>
                  <a:cubicBezTo>
                    <a:pt x="668" y="234"/>
                    <a:pt x="701" y="267"/>
                    <a:pt x="734" y="267"/>
                  </a:cubicBezTo>
                  <a:cubicBezTo>
                    <a:pt x="768" y="301"/>
                    <a:pt x="801" y="334"/>
                    <a:pt x="801" y="367"/>
                  </a:cubicBezTo>
                  <a:cubicBezTo>
                    <a:pt x="801" y="401"/>
                    <a:pt x="835" y="434"/>
                    <a:pt x="835" y="467"/>
                  </a:cubicBezTo>
                  <a:lnTo>
                    <a:pt x="835" y="501"/>
                  </a:lnTo>
                  <a:lnTo>
                    <a:pt x="868" y="501"/>
                  </a:lnTo>
                  <a:lnTo>
                    <a:pt x="935" y="467"/>
                  </a:lnTo>
                  <a:cubicBezTo>
                    <a:pt x="935" y="467"/>
                    <a:pt x="968" y="434"/>
                    <a:pt x="968" y="434"/>
                  </a:cubicBezTo>
                  <a:cubicBezTo>
                    <a:pt x="968" y="401"/>
                    <a:pt x="968" y="401"/>
                    <a:pt x="968" y="367"/>
                  </a:cubicBezTo>
                  <a:cubicBezTo>
                    <a:pt x="968" y="334"/>
                    <a:pt x="935" y="267"/>
                    <a:pt x="935" y="201"/>
                  </a:cubicBezTo>
                  <a:cubicBezTo>
                    <a:pt x="901" y="167"/>
                    <a:pt x="868" y="101"/>
                    <a:pt x="835" y="67"/>
                  </a:cubicBezTo>
                  <a:cubicBezTo>
                    <a:pt x="801" y="34"/>
                    <a:pt x="768" y="0"/>
                    <a:pt x="7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5" name="Google Shape;1395;p34"/>
            <p:cNvSpPr/>
            <p:nvPr/>
          </p:nvSpPr>
          <p:spPr>
            <a:xfrm>
              <a:off x="2954775" y="3406225"/>
              <a:ext cx="20875" cy="38375"/>
            </a:xfrm>
            <a:custGeom>
              <a:rect b="b" l="l" r="r" t="t"/>
              <a:pathLst>
                <a:path extrusionOk="0" h="1535" w="835">
                  <a:moveTo>
                    <a:pt x="534" y="267"/>
                  </a:moveTo>
                  <a:cubicBezTo>
                    <a:pt x="534" y="267"/>
                    <a:pt x="568" y="267"/>
                    <a:pt x="601" y="300"/>
                  </a:cubicBezTo>
                  <a:cubicBezTo>
                    <a:pt x="601" y="334"/>
                    <a:pt x="635" y="367"/>
                    <a:pt x="635" y="400"/>
                  </a:cubicBezTo>
                  <a:cubicBezTo>
                    <a:pt x="668" y="434"/>
                    <a:pt x="668" y="467"/>
                    <a:pt x="668" y="534"/>
                  </a:cubicBezTo>
                  <a:cubicBezTo>
                    <a:pt x="668" y="567"/>
                    <a:pt x="668" y="600"/>
                    <a:pt x="668" y="634"/>
                  </a:cubicBezTo>
                  <a:cubicBezTo>
                    <a:pt x="668" y="667"/>
                    <a:pt x="668" y="701"/>
                    <a:pt x="668" y="734"/>
                  </a:cubicBezTo>
                  <a:cubicBezTo>
                    <a:pt x="668" y="801"/>
                    <a:pt x="668" y="867"/>
                    <a:pt x="635" y="901"/>
                  </a:cubicBezTo>
                  <a:cubicBezTo>
                    <a:pt x="635" y="967"/>
                    <a:pt x="601" y="1001"/>
                    <a:pt x="601" y="1067"/>
                  </a:cubicBezTo>
                  <a:cubicBezTo>
                    <a:pt x="568" y="1101"/>
                    <a:pt x="534" y="1134"/>
                    <a:pt x="534" y="1168"/>
                  </a:cubicBezTo>
                  <a:cubicBezTo>
                    <a:pt x="501" y="1201"/>
                    <a:pt x="468" y="1234"/>
                    <a:pt x="401" y="1268"/>
                  </a:cubicBezTo>
                  <a:cubicBezTo>
                    <a:pt x="368" y="1301"/>
                    <a:pt x="334" y="1301"/>
                    <a:pt x="301" y="1301"/>
                  </a:cubicBezTo>
                  <a:cubicBezTo>
                    <a:pt x="268" y="1301"/>
                    <a:pt x="268" y="1301"/>
                    <a:pt x="234" y="1268"/>
                  </a:cubicBezTo>
                  <a:cubicBezTo>
                    <a:pt x="201" y="1234"/>
                    <a:pt x="201" y="1201"/>
                    <a:pt x="168" y="1168"/>
                  </a:cubicBezTo>
                  <a:cubicBezTo>
                    <a:pt x="168" y="1134"/>
                    <a:pt x="168" y="1067"/>
                    <a:pt x="168" y="1034"/>
                  </a:cubicBezTo>
                  <a:cubicBezTo>
                    <a:pt x="168" y="1001"/>
                    <a:pt x="168" y="967"/>
                    <a:pt x="168" y="934"/>
                  </a:cubicBezTo>
                  <a:cubicBezTo>
                    <a:pt x="168" y="901"/>
                    <a:pt x="168" y="867"/>
                    <a:pt x="168" y="801"/>
                  </a:cubicBezTo>
                  <a:cubicBezTo>
                    <a:pt x="168" y="767"/>
                    <a:pt x="168" y="701"/>
                    <a:pt x="168" y="667"/>
                  </a:cubicBezTo>
                  <a:cubicBezTo>
                    <a:pt x="201" y="600"/>
                    <a:pt x="201" y="567"/>
                    <a:pt x="234" y="500"/>
                  </a:cubicBezTo>
                  <a:cubicBezTo>
                    <a:pt x="268" y="467"/>
                    <a:pt x="268" y="434"/>
                    <a:pt x="301" y="400"/>
                  </a:cubicBezTo>
                  <a:cubicBezTo>
                    <a:pt x="334" y="334"/>
                    <a:pt x="368" y="300"/>
                    <a:pt x="401" y="300"/>
                  </a:cubicBezTo>
                  <a:cubicBezTo>
                    <a:pt x="434" y="267"/>
                    <a:pt x="468" y="267"/>
                    <a:pt x="534" y="267"/>
                  </a:cubicBezTo>
                  <a:close/>
                  <a:moveTo>
                    <a:pt x="568" y="0"/>
                  </a:moveTo>
                  <a:cubicBezTo>
                    <a:pt x="534" y="0"/>
                    <a:pt x="468" y="33"/>
                    <a:pt x="401" y="67"/>
                  </a:cubicBezTo>
                  <a:cubicBezTo>
                    <a:pt x="334" y="100"/>
                    <a:pt x="301" y="133"/>
                    <a:pt x="234" y="200"/>
                  </a:cubicBezTo>
                  <a:cubicBezTo>
                    <a:pt x="201" y="267"/>
                    <a:pt x="168" y="334"/>
                    <a:pt x="134" y="400"/>
                  </a:cubicBezTo>
                  <a:cubicBezTo>
                    <a:pt x="101" y="467"/>
                    <a:pt x="67" y="534"/>
                    <a:pt x="34" y="634"/>
                  </a:cubicBezTo>
                  <a:cubicBezTo>
                    <a:pt x="34" y="701"/>
                    <a:pt x="1" y="801"/>
                    <a:pt x="1" y="901"/>
                  </a:cubicBezTo>
                  <a:lnTo>
                    <a:pt x="1" y="1134"/>
                  </a:lnTo>
                  <a:cubicBezTo>
                    <a:pt x="1" y="1201"/>
                    <a:pt x="34" y="1301"/>
                    <a:pt x="34" y="1368"/>
                  </a:cubicBezTo>
                  <a:cubicBezTo>
                    <a:pt x="67" y="1401"/>
                    <a:pt x="101" y="1468"/>
                    <a:pt x="134" y="1501"/>
                  </a:cubicBezTo>
                  <a:cubicBezTo>
                    <a:pt x="168" y="1534"/>
                    <a:pt x="201" y="1534"/>
                    <a:pt x="234" y="1534"/>
                  </a:cubicBezTo>
                  <a:cubicBezTo>
                    <a:pt x="301" y="1534"/>
                    <a:pt x="368" y="1534"/>
                    <a:pt x="401" y="1501"/>
                  </a:cubicBezTo>
                  <a:cubicBezTo>
                    <a:pt x="468" y="1468"/>
                    <a:pt x="534" y="1401"/>
                    <a:pt x="568" y="1368"/>
                  </a:cubicBezTo>
                  <a:cubicBezTo>
                    <a:pt x="635" y="1301"/>
                    <a:pt x="668" y="1234"/>
                    <a:pt x="701" y="1168"/>
                  </a:cubicBezTo>
                  <a:cubicBezTo>
                    <a:pt x="735" y="1101"/>
                    <a:pt x="768" y="1001"/>
                    <a:pt x="768" y="934"/>
                  </a:cubicBezTo>
                  <a:cubicBezTo>
                    <a:pt x="801" y="834"/>
                    <a:pt x="801" y="767"/>
                    <a:pt x="835" y="667"/>
                  </a:cubicBezTo>
                  <a:lnTo>
                    <a:pt x="835" y="434"/>
                  </a:lnTo>
                  <a:cubicBezTo>
                    <a:pt x="801" y="334"/>
                    <a:pt x="801" y="267"/>
                    <a:pt x="801" y="200"/>
                  </a:cubicBezTo>
                  <a:cubicBezTo>
                    <a:pt x="768" y="167"/>
                    <a:pt x="735" y="100"/>
                    <a:pt x="701" y="67"/>
                  </a:cubicBezTo>
                  <a:cubicBezTo>
                    <a:pt x="668" y="33"/>
                    <a:pt x="635"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6" name="Google Shape;1396;p34"/>
            <p:cNvSpPr/>
            <p:nvPr/>
          </p:nvSpPr>
          <p:spPr>
            <a:xfrm>
              <a:off x="2978125" y="3389525"/>
              <a:ext cx="20050" cy="40075"/>
            </a:xfrm>
            <a:custGeom>
              <a:rect b="b" l="l" r="r" t="t"/>
              <a:pathLst>
                <a:path extrusionOk="0" h="1603" w="802">
                  <a:moveTo>
                    <a:pt x="768" y="1"/>
                  </a:moveTo>
                  <a:lnTo>
                    <a:pt x="701" y="68"/>
                  </a:lnTo>
                  <a:cubicBezTo>
                    <a:pt x="701" y="68"/>
                    <a:pt x="701" y="68"/>
                    <a:pt x="668" y="101"/>
                  </a:cubicBezTo>
                  <a:cubicBezTo>
                    <a:pt x="668" y="101"/>
                    <a:pt x="668" y="134"/>
                    <a:pt x="668" y="134"/>
                  </a:cubicBezTo>
                  <a:lnTo>
                    <a:pt x="401" y="1268"/>
                  </a:lnTo>
                  <a:lnTo>
                    <a:pt x="134" y="468"/>
                  </a:lnTo>
                  <a:cubicBezTo>
                    <a:pt x="134" y="435"/>
                    <a:pt x="134" y="435"/>
                    <a:pt x="134" y="435"/>
                  </a:cubicBezTo>
                  <a:lnTo>
                    <a:pt x="101" y="435"/>
                  </a:lnTo>
                  <a:lnTo>
                    <a:pt x="34" y="468"/>
                  </a:lnTo>
                  <a:cubicBezTo>
                    <a:pt x="34" y="468"/>
                    <a:pt x="34" y="468"/>
                    <a:pt x="1" y="501"/>
                  </a:cubicBezTo>
                  <a:cubicBezTo>
                    <a:pt x="1" y="501"/>
                    <a:pt x="1" y="535"/>
                    <a:pt x="1" y="535"/>
                  </a:cubicBezTo>
                  <a:lnTo>
                    <a:pt x="368" y="1569"/>
                  </a:lnTo>
                  <a:cubicBezTo>
                    <a:pt x="368" y="1602"/>
                    <a:pt x="368" y="1602"/>
                    <a:pt x="368" y="1602"/>
                  </a:cubicBezTo>
                  <a:lnTo>
                    <a:pt x="401" y="1602"/>
                  </a:lnTo>
                  <a:lnTo>
                    <a:pt x="434" y="1569"/>
                  </a:lnTo>
                  <a:cubicBezTo>
                    <a:pt x="468" y="1569"/>
                    <a:pt x="468" y="1535"/>
                    <a:pt x="468" y="1535"/>
                  </a:cubicBezTo>
                  <a:cubicBezTo>
                    <a:pt x="468" y="1502"/>
                    <a:pt x="468" y="1502"/>
                    <a:pt x="468" y="1469"/>
                  </a:cubicBezTo>
                  <a:lnTo>
                    <a:pt x="801" y="68"/>
                  </a:lnTo>
                  <a:lnTo>
                    <a:pt x="80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7" name="Google Shape;1397;p34"/>
            <p:cNvSpPr/>
            <p:nvPr/>
          </p:nvSpPr>
          <p:spPr>
            <a:xfrm>
              <a:off x="3002325" y="3379525"/>
              <a:ext cx="20025" cy="37550"/>
            </a:xfrm>
            <a:custGeom>
              <a:rect b="b" l="l" r="r" t="t"/>
              <a:pathLst>
                <a:path extrusionOk="0" h="1502" w="801">
                  <a:moveTo>
                    <a:pt x="467" y="251"/>
                  </a:moveTo>
                  <a:cubicBezTo>
                    <a:pt x="500" y="251"/>
                    <a:pt x="534" y="267"/>
                    <a:pt x="567" y="301"/>
                  </a:cubicBezTo>
                  <a:cubicBezTo>
                    <a:pt x="601" y="334"/>
                    <a:pt x="634" y="434"/>
                    <a:pt x="634" y="501"/>
                  </a:cubicBezTo>
                  <a:lnTo>
                    <a:pt x="134" y="801"/>
                  </a:lnTo>
                  <a:lnTo>
                    <a:pt x="167" y="768"/>
                  </a:lnTo>
                  <a:cubicBezTo>
                    <a:pt x="167" y="734"/>
                    <a:pt x="167" y="668"/>
                    <a:pt x="167" y="634"/>
                  </a:cubicBezTo>
                  <a:cubicBezTo>
                    <a:pt x="167" y="568"/>
                    <a:pt x="200" y="534"/>
                    <a:pt x="200" y="468"/>
                  </a:cubicBezTo>
                  <a:cubicBezTo>
                    <a:pt x="234" y="434"/>
                    <a:pt x="267" y="401"/>
                    <a:pt x="300" y="368"/>
                  </a:cubicBezTo>
                  <a:cubicBezTo>
                    <a:pt x="300" y="334"/>
                    <a:pt x="334" y="301"/>
                    <a:pt x="367" y="301"/>
                  </a:cubicBezTo>
                  <a:cubicBezTo>
                    <a:pt x="400" y="267"/>
                    <a:pt x="434" y="251"/>
                    <a:pt x="467" y="251"/>
                  </a:cubicBezTo>
                  <a:close/>
                  <a:moveTo>
                    <a:pt x="534" y="1"/>
                  </a:moveTo>
                  <a:cubicBezTo>
                    <a:pt x="500" y="1"/>
                    <a:pt x="434" y="34"/>
                    <a:pt x="367" y="67"/>
                  </a:cubicBezTo>
                  <a:cubicBezTo>
                    <a:pt x="334" y="101"/>
                    <a:pt x="267" y="134"/>
                    <a:pt x="234" y="201"/>
                  </a:cubicBezTo>
                  <a:cubicBezTo>
                    <a:pt x="167" y="234"/>
                    <a:pt x="134" y="301"/>
                    <a:pt x="100" y="368"/>
                  </a:cubicBezTo>
                  <a:cubicBezTo>
                    <a:pt x="67" y="468"/>
                    <a:pt x="33" y="534"/>
                    <a:pt x="33" y="601"/>
                  </a:cubicBezTo>
                  <a:cubicBezTo>
                    <a:pt x="0" y="701"/>
                    <a:pt x="0" y="768"/>
                    <a:pt x="0" y="868"/>
                  </a:cubicBezTo>
                  <a:cubicBezTo>
                    <a:pt x="0" y="935"/>
                    <a:pt x="0" y="1001"/>
                    <a:pt x="0" y="1101"/>
                  </a:cubicBezTo>
                  <a:cubicBezTo>
                    <a:pt x="0" y="1168"/>
                    <a:pt x="0" y="1235"/>
                    <a:pt x="33" y="1302"/>
                  </a:cubicBezTo>
                  <a:cubicBezTo>
                    <a:pt x="33" y="1368"/>
                    <a:pt x="67" y="1402"/>
                    <a:pt x="134" y="1435"/>
                  </a:cubicBezTo>
                  <a:cubicBezTo>
                    <a:pt x="134" y="1468"/>
                    <a:pt x="200" y="1502"/>
                    <a:pt x="234" y="1502"/>
                  </a:cubicBezTo>
                  <a:cubicBezTo>
                    <a:pt x="300" y="1502"/>
                    <a:pt x="334" y="1502"/>
                    <a:pt x="400" y="1468"/>
                  </a:cubicBezTo>
                  <a:cubicBezTo>
                    <a:pt x="434" y="1435"/>
                    <a:pt x="500" y="1402"/>
                    <a:pt x="567" y="1335"/>
                  </a:cubicBezTo>
                  <a:cubicBezTo>
                    <a:pt x="601" y="1302"/>
                    <a:pt x="634" y="1235"/>
                    <a:pt x="667" y="1201"/>
                  </a:cubicBezTo>
                  <a:cubicBezTo>
                    <a:pt x="701" y="1135"/>
                    <a:pt x="701" y="1101"/>
                    <a:pt x="734" y="1035"/>
                  </a:cubicBezTo>
                  <a:cubicBezTo>
                    <a:pt x="734" y="1001"/>
                    <a:pt x="767" y="968"/>
                    <a:pt x="767" y="935"/>
                  </a:cubicBezTo>
                  <a:cubicBezTo>
                    <a:pt x="767" y="901"/>
                    <a:pt x="767" y="901"/>
                    <a:pt x="767" y="868"/>
                  </a:cubicBezTo>
                  <a:lnTo>
                    <a:pt x="734" y="868"/>
                  </a:lnTo>
                  <a:lnTo>
                    <a:pt x="667" y="901"/>
                  </a:lnTo>
                  <a:cubicBezTo>
                    <a:pt x="667" y="901"/>
                    <a:pt x="634" y="935"/>
                    <a:pt x="634" y="935"/>
                  </a:cubicBezTo>
                  <a:cubicBezTo>
                    <a:pt x="634" y="935"/>
                    <a:pt x="634" y="968"/>
                    <a:pt x="634" y="968"/>
                  </a:cubicBezTo>
                  <a:cubicBezTo>
                    <a:pt x="601" y="1035"/>
                    <a:pt x="567" y="1068"/>
                    <a:pt x="534" y="1101"/>
                  </a:cubicBezTo>
                  <a:cubicBezTo>
                    <a:pt x="500" y="1168"/>
                    <a:pt x="467" y="1201"/>
                    <a:pt x="400" y="1235"/>
                  </a:cubicBezTo>
                  <a:cubicBezTo>
                    <a:pt x="367" y="1252"/>
                    <a:pt x="334" y="1260"/>
                    <a:pt x="304" y="1260"/>
                  </a:cubicBezTo>
                  <a:cubicBezTo>
                    <a:pt x="275" y="1260"/>
                    <a:pt x="250" y="1252"/>
                    <a:pt x="234" y="1235"/>
                  </a:cubicBezTo>
                  <a:cubicBezTo>
                    <a:pt x="167" y="1168"/>
                    <a:pt x="134" y="1101"/>
                    <a:pt x="167" y="1001"/>
                  </a:cubicBezTo>
                  <a:lnTo>
                    <a:pt x="734" y="668"/>
                  </a:lnTo>
                  <a:cubicBezTo>
                    <a:pt x="767" y="668"/>
                    <a:pt x="767" y="634"/>
                    <a:pt x="767" y="634"/>
                  </a:cubicBezTo>
                  <a:cubicBezTo>
                    <a:pt x="801" y="601"/>
                    <a:pt x="801" y="601"/>
                    <a:pt x="767" y="568"/>
                  </a:cubicBezTo>
                  <a:lnTo>
                    <a:pt x="767" y="501"/>
                  </a:lnTo>
                  <a:cubicBezTo>
                    <a:pt x="767" y="401"/>
                    <a:pt x="767" y="334"/>
                    <a:pt x="767" y="234"/>
                  </a:cubicBezTo>
                  <a:cubicBezTo>
                    <a:pt x="734" y="167"/>
                    <a:pt x="701" y="101"/>
                    <a:pt x="667" y="67"/>
                  </a:cubicBezTo>
                  <a:cubicBezTo>
                    <a:pt x="634" y="34"/>
                    <a:pt x="601"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8" name="Google Shape;1398;p34"/>
            <p:cNvSpPr/>
            <p:nvPr/>
          </p:nvSpPr>
          <p:spPr>
            <a:xfrm>
              <a:off x="3027325" y="3366175"/>
              <a:ext cx="11700" cy="40700"/>
            </a:xfrm>
            <a:custGeom>
              <a:rect b="b" l="l" r="r" t="t"/>
              <a:pathLst>
                <a:path extrusionOk="0" h="1628" w="468">
                  <a:moveTo>
                    <a:pt x="434" y="1"/>
                  </a:moveTo>
                  <a:lnTo>
                    <a:pt x="368" y="68"/>
                  </a:lnTo>
                  <a:cubicBezTo>
                    <a:pt x="301" y="68"/>
                    <a:pt x="268" y="134"/>
                    <a:pt x="234" y="168"/>
                  </a:cubicBezTo>
                  <a:cubicBezTo>
                    <a:pt x="201" y="201"/>
                    <a:pt x="168" y="268"/>
                    <a:pt x="134" y="334"/>
                  </a:cubicBezTo>
                  <a:lnTo>
                    <a:pt x="134" y="234"/>
                  </a:lnTo>
                  <a:cubicBezTo>
                    <a:pt x="134" y="234"/>
                    <a:pt x="134" y="234"/>
                    <a:pt x="134" y="201"/>
                  </a:cubicBezTo>
                  <a:lnTo>
                    <a:pt x="101" y="201"/>
                  </a:lnTo>
                  <a:lnTo>
                    <a:pt x="68" y="234"/>
                  </a:lnTo>
                  <a:cubicBezTo>
                    <a:pt x="34" y="268"/>
                    <a:pt x="34" y="268"/>
                    <a:pt x="1" y="268"/>
                  </a:cubicBezTo>
                  <a:cubicBezTo>
                    <a:pt x="1" y="301"/>
                    <a:pt x="1" y="334"/>
                    <a:pt x="1" y="334"/>
                  </a:cubicBezTo>
                  <a:lnTo>
                    <a:pt x="1" y="1569"/>
                  </a:lnTo>
                  <a:cubicBezTo>
                    <a:pt x="1" y="1602"/>
                    <a:pt x="1" y="1602"/>
                    <a:pt x="1" y="1602"/>
                  </a:cubicBezTo>
                  <a:cubicBezTo>
                    <a:pt x="17" y="1619"/>
                    <a:pt x="26" y="1627"/>
                    <a:pt x="34" y="1627"/>
                  </a:cubicBezTo>
                  <a:cubicBezTo>
                    <a:pt x="43" y="1627"/>
                    <a:pt x="51" y="1619"/>
                    <a:pt x="68" y="1602"/>
                  </a:cubicBezTo>
                  <a:lnTo>
                    <a:pt x="101" y="1569"/>
                  </a:lnTo>
                  <a:cubicBezTo>
                    <a:pt x="134" y="1569"/>
                    <a:pt x="134" y="1569"/>
                    <a:pt x="134" y="1535"/>
                  </a:cubicBezTo>
                  <a:cubicBezTo>
                    <a:pt x="134" y="1535"/>
                    <a:pt x="134" y="1502"/>
                    <a:pt x="134" y="1469"/>
                  </a:cubicBezTo>
                  <a:lnTo>
                    <a:pt x="134" y="701"/>
                  </a:lnTo>
                  <a:cubicBezTo>
                    <a:pt x="134" y="535"/>
                    <a:pt x="201" y="368"/>
                    <a:pt x="334" y="301"/>
                  </a:cubicBezTo>
                  <a:lnTo>
                    <a:pt x="434" y="234"/>
                  </a:lnTo>
                  <a:cubicBezTo>
                    <a:pt x="468" y="234"/>
                    <a:pt x="468" y="201"/>
                    <a:pt x="468" y="201"/>
                  </a:cubicBezTo>
                  <a:cubicBezTo>
                    <a:pt x="468" y="168"/>
                    <a:pt x="468" y="168"/>
                    <a:pt x="468" y="134"/>
                  </a:cubicBezTo>
                  <a:lnTo>
                    <a:pt x="468" y="34"/>
                  </a:lnTo>
                  <a:cubicBezTo>
                    <a:pt x="468" y="34"/>
                    <a:pt x="468" y="34"/>
                    <a:pt x="4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99" name="Google Shape;1399;p34"/>
            <p:cNvSpPr/>
            <p:nvPr/>
          </p:nvSpPr>
          <p:spPr>
            <a:xfrm>
              <a:off x="3041500" y="3356175"/>
              <a:ext cx="19225" cy="40425"/>
            </a:xfrm>
            <a:custGeom>
              <a:rect b="b" l="l" r="r" t="t"/>
              <a:pathLst>
                <a:path extrusionOk="0" h="1617" w="769">
                  <a:moveTo>
                    <a:pt x="601" y="701"/>
                  </a:moveTo>
                  <a:lnTo>
                    <a:pt x="601" y="801"/>
                  </a:lnTo>
                  <a:cubicBezTo>
                    <a:pt x="568" y="835"/>
                    <a:pt x="568" y="901"/>
                    <a:pt x="568" y="935"/>
                  </a:cubicBezTo>
                  <a:cubicBezTo>
                    <a:pt x="568" y="1001"/>
                    <a:pt x="535" y="1068"/>
                    <a:pt x="501" y="1101"/>
                  </a:cubicBezTo>
                  <a:cubicBezTo>
                    <a:pt x="501" y="1135"/>
                    <a:pt x="468" y="1201"/>
                    <a:pt x="435" y="1235"/>
                  </a:cubicBezTo>
                  <a:cubicBezTo>
                    <a:pt x="401" y="1268"/>
                    <a:pt x="334" y="1302"/>
                    <a:pt x="301" y="1335"/>
                  </a:cubicBezTo>
                  <a:lnTo>
                    <a:pt x="234" y="1335"/>
                  </a:lnTo>
                  <a:cubicBezTo>
                    <a:pt x="218" y="1352"/>
                    <a:pt x="209" y="1360"/>
                    <a:pt x="201" y="1360"/>
                  </a:cubicBezTo>
                  <a:cubicBezTo>
                    <a:pt x="193" y="1360"/>
                    <a:pt x="184" y="1352"/>
                    <a:pt x="168" y="1335"/>
                  </a:cubicBezTo>
                  <a:cubicBezTo>
                    <a:pt x="168" y="1335"/>
                    <a:pt x="168" y="1335"/>
                    <a:pt x="134" y="1302"/>
                  </a:cubicBezTo>
                  <a:cubicBezTo>
                    <a:pt x="134" y="1302"/>
                    <a:pt x="134" y="1268"/>
                    <a:pt x="134" y="1268"/>
                  </a:cubicBezTo>
                  <a:cubicBezTo>
                    <a:pt x="134" y="1201"/>
                    <a:pt x="168" y="1135"/>
                    <a:pt x="201" y="1068"/>
                  </a:cubicBezTo>
                  <a:cubicBezTo>
                    <a:pt x="268" y="1001"/>
                    <a:pt x="301" y="935"/>
                    <a:pt x="368" y="868"/>
                  </a:cubicBezTo>
                  <a:lnTo>
                    <a:pt x="601" y="701"/>
                  </a:lnTo>
                  <a:close/>
                  <a:moveTo>
                    <a:pt x="535" y="1"/>
                  </a:moveTo>
                  <a:cubicBezTo>
                    <a:pt x="501" y="34"/>
                    <a:pt x="435" y="34"/>
                    <a:pt x="401" y="67"/>
                  </a:cubicBezTo>
                  <a:cubicBezTo>
                    <a:pt x="334" y="101"/>
                    <a:pt x="301" y="134"/>
                    <a:pt x="268" y="167"/>
                  </a:cubicBezTo>
                  <a:cubicBezTo>
                    <a:pt x="234" y="201"/>
                    <a:pt x="201" y="267"/>
                    <a:pt x="168" y="301"/>
                  </a:cubicBezTo>
                  <a:cubicBezTo>
                    <a:pt x="134" y="368"/>
                    <a:pt x="101" y="401"/>
                    <a:pt x="101" y="468"/>
                  </a:cubicBezTo>
                  <a:cubicBezTo>
                    <a:pt x="68" y="501"/>
                    <a:pt x="68" y="534"/>
                    <a:pt x="68" y="601"/>
                  </a:cubicBezTo>
                  <a:cubicBezTo>
                    <a:pt x="68" y="601"/>
                    <a:pt x="68" y="634"/>
                    <a:pt x="68" y="634"/>
                  </a:cubicBezTo>
                  <a:lnTo>
                    <a:pt x="101" y="634"/>
                  </a:lnTo>
                  <a:lnTo>
                    <a:pt x="134" y="601"/>
                  </a:lnTo>
                  <a:cubicBezTo>
                    <a:pt x="168" y="601"/>
                    <a:pt x="168" y="601"/>
                    <a:pt x="168" y="568"/>
                  </a:cubicBezTo>
                  <a:cubicBezTo>
                    <a:pt x="201" y="568"/>
                    <a:pt x="201" y="568"/>
                    <a:pt x="201" y="534"/>
                  </a:cubicBezTo>
                  <a:cubicBezTo>
                    <a:pt x="234" y="501"/>
                    <a:pt x="234" y="434"/>
                    <a:pt x="268" y="401"/>
                  </a:cubicBezTo>
                  <a:cubicBezTo>
                    <a:pt x="301" y="368"/>
                    <a:pt x="334" y="334"/>
                    <a:pt x="401" y="301"/>
                  </a:cubicBezTo>
                  <a:cubicBezTo>
                    <a:pt x="418" y="284"/>
                    <a:pt x="435" y="276"/>
                    <a:pt x="455" y="276"/>
                  </a:cubicBezTo>
                  <a:cubicBezTo>
                    <a:pt x="476" y="276"/>
                    <a:pt x="501" y="284"/>
                    <a:pt x="535" y="301"/>
                  </a:cubicBezTo>
                  <a:cubicBezTo>
                    <a:pt x="601" y="301"/>
                    <a:pt x="601" y="368"/>
                    <a:pt x="601" y="468"/>
                  </a:cubicBezTo>
                  <a:lnTo>
                    <a:pt x="601" y="501"/>
                  </a:lnTo>
                  <a:lnTo>
                    <a:pt x="334" y="701"/>
                  </a:lnTo>
                  <a:cubicBezTo>
                    <a:pt x="301" y="734"/>
                    <a:pt x="268" y="768"/>
                    <a:pt x="201" y="835"/>
                  </a:cubicBezTo>
                  <a:cubicBezTo>
                    <a:pt x="168" y="868"/>
                    <a:pt x="134" y="935"/>
                    <a:pt x="101" y="968"/>
                  </a:cubicBezTo>
                  <a:cubicBezTo>
                    <a:pt x="68" y="1035"/>
                    <a:pt x="34" y="1101"/>
                    <a:pt x="34" y="1168"/>
                  </a:cubicBezTo>
                  <a:cubicBezTo>
                    <a:pt x="1" y="1235"/>
                    <a:pt x="1" y="1302"/>
                    <a:pt x="1" y="1368"/>
                  </a:cubicBezTo>
                  <a:cubicBezTo>
                    <a:pt x="1" y="1435"/>
                    <a:pt x="34" y="1468"/>
                    <a:pt x="68" y="1502"/>
                  </a:cubicBezTo>
                  <a:cubicBezTo>
                    <a:pt x="68" y="1535"/>
                    <a:pt x="101" y="1568"/>
                    <a:pt x="101" y="1602"/>
                  </a:cubicBezTo>
                  <a:cubicBezTo>
                    <a:pt x="123" y="1602"/>
                    <a:pt x="145" y="1617"/>
                    <a:pt x="168" y="1617"/>
                  </a:cubicBezTo>
                  <a:cubicBezTo>
                    <a:pt x="179" y="1617"/>
                    <a:pt x="190" y="1613"/>
                    <a:pt x="201" y="1602"/>
                  </a:cubicBezTo>
                  <a:cubicBezTo>
                    <a:pt x="268" y="1602"/>
                    <a:pt x="301" y="1602"/>
                    <a:pt x="334" y="1568"/>
                  </a:cubicBezTo>
                  <a:lnTo>
                    <a:pt x="401" y="1502"/>
                  </a:lnTo>
                  <a:lnTo>
                    <a:pt x="501" y="1435"/>
                  </a:lnTo>
                  <a:lnTo>
                    <a:pt x="568" y="1302"/>
                  </a:lnTo>
                  <a:cubicBezTo>
                    <a:pt x="601" y="1268"/>
                    <a:pt x="601" y="1235"/>
                    <a:pt x="635" y="1201"/>
                  </a:cubicBezTo>
                  <a:lnTo>
                    <a:pt x="635" y="1302"/>
                  </a:lnTo>
                  <a:cubicBezTo>
                    <a:pt x="635" y="1302"/>
                    <a:pt x="635" y="1335"/>
                    <a:pt x="635" y="1335"/>
                  </a:cubicBezTo>
                  <a:lnTo>
                    <a:pt x="668" y="1335"/>
                  </a:lnTo>
                  <a:lnTo>
                    <a:pt x="735" y="1302"/>
                  </a:lnTo>
                  <a:cubicBezTo>
                    <a:pt x="735" y="1302"/>
                    <a:pt x="735" y="1268"/>
                    <a:pt x="768" y="1268"/>
                  </a:cubicBezTo>
                  <a:cubicBezTo>
                    <a:pt x="768" y="1235"/>
                    <a:pt x="768" y="1235"/>
                    <a:pt x="768" y="1201"/>
                  </a:cubicBezTo>
                  <a:lnTo>
                    <a:pt x="768" y="368"/>
                  </a:lnTo>
                  <a:cubicBezTo>
                    <a:pt x="768" y="301"/>
                    <a:pt x="735" y="234"/>
                    <a:pt x="735" y="167"/>
                  </a:cubicBezTo>
                  <a:cubicBezTo>
                    <a:pt x="701" y="134"/>
                    <a:pt x="701" y="67"/>
                    <a:pt x="668" y="34"/>
                  </a:cubicBezTo>
                  <a:cubicBezTo>
                    <a:pt x="635" y="34"/>
                    <a:pt x="568" y="1"/>
                    <a:pt x="53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0" name="Google Shape;1400;p34"/>
            <p:cNvSpPr/>
            <p:nvPr/>
          </p:nvSpPr>
          <p:spPr>
            <a:xfrm>
              <a:off x="3063200" y="3338875"/>
              <a:ext cx="21700" cy="56525"/>
            </a:xfrm>
            <a:custGeom>
              <a:rect b="b" l="l" r="r" t="t"/>
              <a:pathLst>
                <a:path extrusionOk="0" h="2261" w="868">
                  <a:moveTo>
                    <a:pt x="571" y="401"/>
                  </a:moveTo>
                  <a:cubicBezTo>
                    <a:pt x="601" y="401"/>
                    <a:pt x="634" y="409"/>
                    <a:pt x="667" y="426"/>
                  </a:cubicBezTo>
                  <a:cubicBezTo>
                    <a:pt x="734" y="492"/>
                    <a:pt x="734" y="593"/>
                    <a:pt x="734" y="659"/>
                  </a:cubicBezTo>
                  <a:lnTo>
                    <a:pt x="734" y="859"/>
                  </a:lnTo>
                  <a:cubicBezTo>
                    <a:pt x="734" y="959"/>
                    <a:pt x="701" y="1093"/>
                    <a:pt x="667" y="1193"/>
                  </a:cubicBezTo>
                  <a:cubicBezTo>
                    <a:pt x="634" y="1260"/>
                    <a:pt x="567" y="1326"/>
                    <a:pt x="501" y="1393"/>
                  </a:cubicBezTo>
                  <a:cubicBezTo>
                    <a:pt x="450" y="1410"/>
                    <a:pt x="417" y="1418"/>
                    <a:pt x="388" y="1418"/>
                  </a:cubicBezTo>
                  <a:cubicBezTo>
                    <a:pt x="359" y="1418"/>
                    <a:pt x="334" y="1410"/>
                    <a:pt x="300" y="1393"/>
                  </a:cubicBezTo>
                  <a:cubicBezTo>
                    <a:pt x="267" y="1326"/>
                    <a:pt x="234" y="1226"/>
                    <a:pt x="234" y="1126"/>
                  </a:cubicBezTo>
                  <a:lnTo>
                    <a:pt x="234" y="993"/>
                  </a:lnTo>
                  <a:cubicBezTo>
                    <a:pt x="234" y="859"/>
                    <a:pt x="267" y="759"/>
                    <a:pt x="300" y="626"/>
                  </a:cubicBezTo>
                  <a:cubicBezTo>
                    <a:pt x="334" y="559"/>
                    <a:pt x="400" y="459"/>
                    <a:pt x="501" y="426"/>
                  </a:cubicBezTo>
                  <a:cubicBezTo>
                    <a:pt x="517" y="409"/>
                    <a:pt x="542" y="401"/>
                    <a:pt x="571" y="401"/>
                  </a:cubicBezTo>
                  <a:close/>
                  <a:moveTo>
                    <a:pt x="851" y="0"/>
                  </a:moveTo>
                  <a:cubicBezTo>
                    <a:pt x="842" y="0"/>
                    <a:pt x="834" y="9"/>
                    <a:pt x="834" y="25"/>
                  </a:cubicBezTo>
                  <a:lnTo>
                    <a:pt x="767" y="59"/>
                  </a:lnTo>
                  <a:cubicBezTo>
                    <a:pt x="767" y="59"/>
                    <a:pt x="734" y="59"/>
                    <a:pt x="734" y="92"/>
                  </a:cubicBezTo>
                  <a:cubicBezTo>
                    <a:pt x="734" y="126"/>
                    <a:pt x="734" y="126"/>
                    <a:pt x="734" y="159"/>
                  </a:cubicBezTo>
                  <a:lnTo>
                    <a:pt x="734" y="226"/>
                  </a:lnTo>
                  <a:cubicBezTo>
                    <a:pt x="701" y="192"/>
                    <a:pt x="667" y="192"/>
                    <a:pt x="634" y="159"/>
                  </a:cubicBezTo>
                  <a:cubicBezTo>
                    <a:pt x="567" y="159"/>
                    <a:pt x="534" y="159"/>
                    <a:pt x="467" y="192"/>
                  </a:cubicBezTo>
                  <a:cubicBezTo>
                    <a:pt x="400" y="226"/>
                    <a:pt x="367" y="292"/>
                    <a:pt x="334" y="326"/>
                  </a:cubicBezTo>
                  <a:cubicBezTo>
                    <a:pt x="267" y="392"/>
                    <a:pt x="234" y="459"/>
                    <a:pt x="200" y="526"/>
                  </a:cubicBezTo>
                  <a:cubicBezTo>
                    <a:pt x="167" y="593"/>
                    <a:pt x="134" y="693"/>
                    <a:pt x="134" y="793"/>
                  </a:cubicBezTo>
                  <a:cubicBezTo>
                    <a:pt x="100" y="859"/>
                    <a:pt x="67" y="959"/>
                    <a:pt x="67" y="1060"/>
                  </a:cubicBezTo>
                  <a:lnTo>
                    <a:pt x="0" y="1060"/>
                  </a:lnTo>
                  <a:lnTo>
                    <a:pt x="0" y="1226"/>
                  </a:lnTo>
                  <a:cubicBezTo>
                    <a:pt x="0" y="1293"/>
                    <a:pt x="34" y="1393"/>
                    <a:pt x="34" y="1460"/>
                  </a:cubicBezTo>
                  <a:cubicBezTo>
                    <a:pt x="67" y="1527"/>
                    <a:pt x="100" y="1560"/>
                    <a:pt x="134" y="1627"/>
                  </a:cubicBezTo>
                  <a:cubicBezTo>
                    <a:pt x="167" y="1660"/>
                    <a:pt x="200" y="1660"/>
                    <a:pt x="234" y="1660"/>
                  </a:cubicBezTo>
                  <a:cubicBezTo>
                    <a:pt x="300" y="1660"/>
                    <a:pt x="367" y="1660"/>
                    <a:pt x="400" y="1627"/>
                  </a:cubicBezTo>
                  <a:cubicBezTo>
                    <a:pt x="467" y="1593"/>
                    <a:pt x="534" y="1527"/>
                    <a:pt x="567" y="1493"/>
                  </a:cubicBezTo>
                  <a:cubicBezTo>
                    <a:pt x="601" y="1426"/>
                    <a:pt x="634" y="1360"/>
                    <a:pt x="667" y="1293"/>
                  </a:cubicBezTo>
                  <a:lnTo>
                    <a:pt x="667" y="1460"/>
                  </a:lnTo>
                  <a:cubicBezTo>
                    <a:pt x="667" y="1527"/>
                    <a:pt x="667" y="1593"/>
                    <a:pt x="667" y="1627"/>
                  </a:cubicBezTo>
                  <a:cubicBezTo>
                    <a:pt x="667" y="1693"/>
                    <a:pt x="634" y="1727"/>
                    <a:pt x="601" y="1760"/>
                  </a:cubicBezTo>
                  <a:cubicBezTo>
                    <a:pt x="601" y="1827"/>
                    <a:pt x="567" y="1860"/>
                    <a:pt x="534" y="1893"/>
                  </a:cubicBezTo>
                  <a:cubicBezTo>
                    <a:pt x="501" y="1893"/>
                    <a:pt x="467" y="1927"/>
                    <a:pt x="434" y="1960"/>
                  </a:cubicBezTo>
                  <a:cubicBezTo>
                    <a:pt x="400" y="1960"/>
                    <a:pt x="334" y="1994"/>
                    <a:pt x="300" y="1994"/>
                  </a:cubicBezTo>
                  <a:lnTo>
                    <a:pt x="267" y="1994"/>
                  </a:lnTo>
                  <a:cubicBezTo>
                    <a:pt x="234" y="1994"/>
                    <a:pt x="234" y="1960"/>
                    <a:pt x="200" y="1960"/>
                  </a:cubicBezTo>
                  <a:lnTo>
                    <a:pt x="200" y="1927"/>
                  </a:lnTo>
                  <a:cubicBezTo>
                    <a:pt x="200" y="1927"/>
                    <a:pt x="200" y="1893"/>
                    <a:pt x="200" y="1893"/>
                  </a:cubicBezTo>
                  <a:lnTo>
                    <a:pt x="167" y="1893"/>
                  </a:lnTo>
                  <a:lnTo>
                    <a:pt x="100" y="1927"/>
                  </a:lnTo>
                  <a:cubicBezTo>
                    <a:pt x="100" y="1927"/>
                    <a:pt x="67" y="1927"/>
                    <a:pt x="67" y="1960"/>
                  </a:cubicBezTo>
                  <a:cubicBezTo>
                    <a:pt x="67" y="1960"/>
                    <a:pt x="67" y="1994"/>
                    <a:pt x="67" y="2027"/>
                  </a:cubicBezTo>
                  <a:cubicBezTo>
                    <a:pt x="67" y="2060"/>
                    <a:pt x="67" y="2094"/>
                    <a:pt x="100" y="2127"/>
                  </a:cubicBezTo>
                  <a:cubicBezTo>
                    <a:pt x="100" y="2160"/>
                    <a:pt x="134" y="2194"/>
                    <a:pt x="167" y="2227"/>
                  </a:cubicBezTo>
                  <a:cubicBezTo>
                    <a:pt x="200" y="2227"/>
                    <a:pt x="234" y="2260"/>
                    <a:pt x="300" y="2260"/>
                  </a:cubicBezTo>
                  <a:cubicBezTo>
                    <a:pt x="334" y="2227"/>
                    <a:pt x="400" y="2227"/>
                    <a:pt x="467" y="2194"/>
                  </a:cubicBezTo>
                  <a:cubicBezTo>
                    <a:pt x="601" y="2094"/>
                    <a:pt x="701" y="1994"/>
                    <a:pt x="767" y="1827"/>
                  </a:cubicBezTo>
                  <a:cubicBezTo>
                    <a:pt x="834" y="1693"/>
                    <a:pt x="867" y="1527"/>
                    <a:pt x="867" y="1360"/>
                  </a:cubicBezTo>
                  <a:lnTo>
                    <a:pt x="867" y="59"/>
                  </a:lnTo>
                  <a:cubicBezTo>
                    <a:pt x="867" y="59"/>
                    <a:pt x="867" y="25"/>
                    <a:pt x="867" y="25"/>
                  </a:cubicBez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1" name="Google Shape;1401;p34"/>
            <p:cNvSpPr/>
            <p:nvPr/>
          </p:nvSpPr>
          <p:spPr>
            <a:xfrm>
              <a:off x="3090700" y="3328650"/>
              <a:ext cx="20050" cy="37550"/>
            </a:xfrm>
            <a:custGeom>
              <a:rect b="b" l="l" r="r" t="t"/>
              <a:pathLst>
                <a:path extrusionOk="0" h="1502" w="802">
                  <a:moveTo>
                    <a:pt x="497" y="243"/>
                  </a:moveTo>
                  <a:cubicBezTo>
                    <a:pt x="526" y="243"/>
                    <a:pt x="551" y="251"/>
                    <a:pt x="568" y="268"/>
                  </a:cubicBezTo>
                  <a:cubicBezTo>
                    <a:pt x="635" y="334"/>
                    <a:pt x="668" y="401"/>
                    <a:pt x="635" y="501"/>
                  </a:cubicBezTo>
                  <a:lnTo>
                    <a:pt x="194" y="753"/>
                  </a:lnTo>
                  <a:lnTo>
                    <a:pt x="194" y="753"/>
                  </a:lnTo>
                  <a:cubicBezTo>
                    <a:pt x="168" y="696"/>
                    <a:pt x="170" y="663"/>
                    <a:pt x="201" y="601"/>
                  </a:cubicBezTo>
                  <a:cubicBezTo>
                    <a:pt x="201" y="568"/>
                    <a:pt x="201" y="501"/>
                    <a:pt x="234" y="468"/>
                  </a:cubicBezTo>
                  <a:cubicBezTo>
                    <a:pt x="268" y="434"/>
                    <a:pt x="268" y="368"/>
                    <a:pt x="301" y="334"/>
                  </a:cubicBezTo>
                  <a:cubicBezTo>
                    <a:pt x="335" y="301"/>
                    <a:pt x="368" y="301"/>
                    <a:pt x="401" y="268"/>
                  </a:cubicBezTo>
                  <a:cubicBezTo>
                    <a:pt x="435" y="251"/>
                    <a:pt x="468" y="243"/>
                    <a:pt x="497" y="243"/>
                  </a:cubicBezTo>
                  <a:close/>
                  <a:moveTo>
                    <a:pt x="568" y="1"/>
                  </a:moveTo>
                  <a:cubicBezTo>
                    <a:pt x="501" y="1"/>
                    <a:pt x="468" y="1"/>
                    <a:pt x="401" y="34"/>
                  </a:cubicBezTo>
                  <a:cubicBezTo>
                    <a:pt x="335" y="68"/>
                    <a:pt x="301" y="101"/>
                    <a:pt x="234" y="168"/>
                  </a:cubicBezTo>
                  <a:cubicBezTo>
                    <a:pt x="201" y="234"/>
                    <a:pt x="168" y="301"/>
                    <a:pt x="134" y="368"/>
                  </a:cubicBezTo>
                  <a:cubicBezTo>
                    <a:pt x="101" y="434"/>
                    <a:pt x="68" y="501"/>
                    <a:pt x="34" y="601"/>
                  </a:cubicBezTo>
                  <a:cubicBezTo>
                    <a:pt x="34" y="668"/>
                    <a:pt x="1" y="768"/>
                    <a:pt x="1" y="835"/>
                  </a:cubicBezTo>
                  <a:cubicBezTo>
                    <a:pt x="1" y="935"/>
                    <a:pt x="1" y="1002"/>
                    <a:pt x="34" y="1068"/>
                  </a:cubicBezTo>
                  <a:cubicBezTo>
                    <a:pt x="34" y="1135"/>
                    <a:pt x="34" y="1235"/>
                    <a:pt x="68" y="1302"/>
                  </a:cubicBezTo>
                  <a:cubicBezTo>
                    <a:pt x="68" y="1335"/>
                    <a:pt x="101" y="1402"/>
                    <a:pt x="134" y="1435"/>
                  </a:cubicBezTo>
                  <a:cubicBezTo>
                    <a:pt x="168" y="1469"/>
                    <a:pt x="201" y="1469"/>
                    <a:pt x="268" y="1502"/>
                  </a:cubicBezTo>
                  <a:cubicBezTo>
                    <a:pt x="301" y="1502"/>
                    <a:pt x="368" y="1469"/>
                    <a:pt x="401" y="1435"/>
                  </a:cubicBezTo>
                  <a:cubicBezTo>
                    <a:pt x="468" y="1402"/>
                    <a:pt x="535" y="1368"/>
                    <a:pt x="568" y="1335"/>
                  </a:cubicBezTo>
                  <a:cubicBezTo>
                    <a:pt x="601" y="1268"/>
                    <a:pt x="635" y="1235"/>
                    <a:pt x="701" y="1168"/>
                  </a:cubicBezTo>
                  <a:cubicBezTo>
                    <a:pt x="701" y="1135"/>
                    <a:pt x="735" y="1068"/>
                    <a:pt x="768" y="1035"/>
                  </a:cubicBezTo>
                  <a:cubicBezTo>
                    <a:pt x="768" y="1002"/>
                    <a:pt x="768" y="935"/>
                    <a:pt x="768" y="901"/>
                  </a:cubicBezTo>
                  <a:cubicBezTo>
                    <a:pt x="802" y="901"/>
                    <a:pt x="802" y="868"/>
                    <a:pt x="768" y="868"/>
                  </a:cubicBezTo>
                  <a:lnTo>
                    <a:pt x="735" y="868"/>
                  </a:lnTo>
                  <a:lnTo>
                    <a:pt x="701" y="901"/>
                  </a:lnTo>
                  <a:cubicBezTo>
                    <a:pt x="668" y="901"/>
                    <a:pt x="668" y="901"/>
                    <a:pt x="668" y="935"/>
                  </a:cubicBezTo>
                  <a:cubicBezTo>
                    <a:pt x="668" y="935"/>
                    <a:pt x="635" y="935"/>
                    <a:pt x="635" y="968"/>
                  </a:cubicBezTo>
                  <a:cubicBezTo>
                    <a:pt x="601" y="1002"/>
                    <a:pt x="601" y="1068"/>
                    <a:pt x="568" y="1102"/>
                  </a:cubicBezTo>
                  <a:cubicBezTo>
                    <a:pt x="535" y="1135"/>
                    <a:pt x="468" y="1202"/>
                    <a:pt x="435" y="1235"/>
                  </a:cubicBezTo>
                  <a:cubicBezTo>
                    <a:pt x="401" y="1252"/>
                    <a:pt x="368" y="1260"/>
                    <a:pt x="339" y="1260"/>
                  </a:cubicBezTo>
                  <a:cubicBezTo>
                    <a:pt x="310" y="1260"/>
                    <a:pt x="284" y="1252"/>
                    <a:pt x="268" y="1235"/>
                  </a:cubicBezTo>
                  <a:cubicBezTo>
                    <a:pt x="201" y="1168"/>
                    <a:pt x="168" y="1068"/>
                    <a:pt x="168" y="1002"/>
                  </a:cubicBezTo>
                  <a:lnTo>
                    <a:pt x="768" y="635"/>
                  </a:lnTo>
                  <a:cubicBezTo>
                    <a:pt x="802" y="635"/>
                    <a:pt x="802" y="635"/>
                    <a:pt x="802" y="601"/>
                  </a:cubicBezTo>
                  <a:cubicBezTo>
                    <a:pt x="802" y="601"/>
                    <a:pt x="802" y="568"/>
                    <a:pt x="802" y="535"/>
                  </a:cubicBezTo>
                  <a:lnTo>
                    <a:pt x="802" y="468"/>
                  </a:lnTo>
                  <a:cubicBezTo>
                    <a:pt x="802" y="401"/>
                    <a:pt x="802" y="301"/>
                    <a:pt x="768" y="201"/>
                  </a:cubicBezTo>
                  <a:cubicBezTo>
                    <a:pt x="768" y="168"/>
                    <a:pt x="735" y="101"/>
                    <a:pt x="701" y="34"/>
                  </a:cubicBezTo>
                  <a:cubicBezTo>
                    <a:pt x="668" y="1"/>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2" name="Google Shape;1402;p34"/>
            <p:cNvSpPr/>
            <p:nvPr/>
          </p:nvSpPr>
          <p:spPr>
            <a:xfrm>
              <a:off x="2925600" y="3564650"/>
              <a:ext cx="23375" cy="50075"/>
            </a:xfrm>
            <a:custGeom>
              <a:rect b="b" l="l" r="r" t="t"/>
              <a:pathLst>
                <a:path extrusionOk="0" h="2003" w="935">
                  <a:moveTo>
                    <a:pt x="634" y="1"/>
                  </a:moveTo>
                  <a:cubicBezTo>
                    <a:pt x="567" y="1"/>
                    <a:pt x="501" y="1"/>
                    <a:pt x="467" y="34"/>
                  </a:cubicBezTo>
                  <a:cubicBezTo>
                    <a:pt x="401" y="68"/>
                    <a:pt x="334" y="134"/>
                    <a:pt x="267" y="168"/>
                  </a:cubicBezTo>
                  <a:cubicBezTo>
                    <a:pt x="234" y="234"/>
                    <a:pt x="167" y="301"/>
                    <a:pt x="134" y="368"/>
                  </a:cubicBezTo>
                  <a:cubicBezTo>
                    <a:pt x="67" y="501"/>
                    <a:pt x="34" y="635"/>
                    <a:pt x="34" y="768"/>
                  </a:cubicBezTo>
                  <a:cubicBezTo>
                    <a:pt x="34" y="835"/>
                    <a:pt x="34" y="868"/>
                    <a:pt x="34" y="935"/>
                  </a:cubicBezTo>
                  <a:cubicBezTo>
                    <a:pt x="67" y="968"/>
                    <a:pt x="67" y="1002"/>
                    <a:pt x="100" y="1035"/>
                  </a:cubicBezTo>
                  <a:cubicBezTo>
                    <a:pt x="134" y="1068"/>
                    <a:pt x="167" y="1102"/>
                    <a:pt x="200" y="1102"/>
                  </a:cubicBezTo>
                  <a:lnTo>
                    <a:pt x="334" y="1102"/>
                  </a:lnTo>
                  <a:lnTo>
                    <a:pt x="501" y="1068"/>
                  </a:lnTo>
                  <a:lnTo>
                    <a:pt x="634" y="1068"/>
                  </a:lnTo>
                  <a:cubicBezTo>
                    <a:pt x="667" y="1068"/>
                    <a:pt x="701" y="1102"/>
                    <a:pt x="734" y="1102"/>
                  </a:cubicBezTo>
                  <a:cubicBezTo>
                    <a:pt x="734" y="1135"/>
                    <a:pt x="734" y="1168"/>
                    <a:pt x="734" y="1235"/>
                  </a:cubicBezTo>
                  <a:cubicBezTo>
                    <a:pt x="734" y="1268"/>
                    <a:pt x="734" y="1302"/>
                    <a:pt x="734" y="1369"/>
                  </a:cubicBezTo>
                  <a:cubicBezTo>
                    <a:pt x="701" y="1402"/>
                    <a:pt x="701" y="1435"/>
                    <a:pt x="667" y="1502"/>
                  </a:cubicBezTo>
                  <a:cubicBezTo>
                    <a:pt x="634" y="1535"/>
                    <a:pt x="601" y="1569"/>
                    <a:pt x="567" y="1602"/>
                  </a:cubicBezTo>
                  <a:lnTo>
                    <a:pt x="467" y="1702"/>
                  </a:lnTo>
                  <a:cubicBezTo>
                    <a:pt x="401" y="1702"/>
                    <a:pt x="367" y="1735"/>
                    <a:pt x="334" y="1735"/>
                  </a:cubicBezTo>
                  <a:lnTo>
                    <a:pt x="234" y="1735"/>
                  </a:lnTo>
                  <a:cubicBezTo>
                    <a:pt x="200" y="1735"/>
                    <a:pt x="200" y="1702"/>
                    <a:pt x="200" y="1702"/>
                  </a:cubicBezTo>
                  <a:cubicBezTo>
                    <a:pt x="167" y="1669"/>
                    <a:pt x="167" y="1635"/>
                    <a:pt x="167" y="1635"/>
                  </a:cubicBezTo>
                  <a:cubicBezTo>
                    <a:pt x="134" y="1602"/>
                    <a:pt x="134" y="1602"/>
                    <a:pt x="134" y="1602"/>
                  </a:cubicBezTo>
                  <a:lnTo>
                    <a:pt x="100" y="1602"/>
                  </a:lnTo>
                  <a:lnTo>
                    <a:pt x="34" y="1635"/>
                  </a:lnTo>
                  <a:cubicBezTo>
                    <a:pt x="0" y="1635"/>
                    <a:pt x="0" y="1635"/>
                    <a:pt x="0" y="1669"/>
                  </a:cubicBezTo>
                  <a:cubicBezTo>
                    <a:pt x="0" y="1669"/>
                    <a:pt x="0" y="1702"/>
                    <a:pt x="0" y="1702"/>
                  </a:cubicBezTo>
                  <a:cubicBezTo>
                    <a:pt x="0" y="1769"/>
                    <a:pt x="0" y="1802"/>
                    <a:pt x="34" y="1869"/>
                  </a:cubicBezTo>
                  <a:cubicBezTo>
                    <a:pt x="67" y="1902"/>
                    <a:pt x="100" y="1936"/>
                    <a:pt x="134" y="1969"/>
                  </a:cubicBezTo>
                  <a:cubicBezTo>
                    <a:pt x="167" y="2002"/>
                    <a:pt x="234" y="2002"/>
                    <a:pt x="267" y="2002"/>
                  </a:cubicBezTo>
                  <a:cubicBezTo>
                    <a:pt x="334" y="2002"/>
                    <a:pt x="401" y="1969"/>
                    <a:pt x="467" y="1936"/>
                  </a:cubicBezTo>
                  <a:cubicBezTo>
                    <a:pt x="534" y="1902"/>
                    <a:pt x="601" y="1836"/>
                    <a:pt x="667" y="1802"/>
                  </a:cubicBezTo>
                  <a:cubicBezTo>
                    <a:pt x="701" y="1735"/>
                    <a:pt x="767" y="1669"/>
                    <a:pt x="801" y="1602"/>
                  </a:cubicBezTo>
                  <a:cubicBezTo>
                    <a:pt x="834" y="1535"/>
                    <a:pt x="868" y="1435"/>
                    <a:pt x="901" y="1369"/>
                  </a:cubicBezTo>
                  <a:cubicBezTo>
                    <a:pt x="901" y="1302"/>
                    <a:pt x="934" y="1202"/>
                    <a:pt x="934" y="1135"/>
                  </a:cubicBezTo>
                  <a:cubicBezTo>
                    <a:pt x="934" y="1068"/>
                    <a:pt x="934" y="1035"/>
                    <a:pt x="934" y="968"/>
                  </a:cubicBezTo>
                  <a:cubicBezTo>
                    <a:pt x="901" y="935"/>
                    <a:pt x="901" y="902"/>
                    <a:pt x="868" y="868"/>
                  </a:cubicBezTo>
                  <a:cubicBezTo>
                    <a:pt x="834" y="835"/>
                    <a:pt x="801" y="835"/>
                    <a:pt x="734" y="835"/>
                  </a:cubicBezTo>
                  <a:cubicBezTo>
                    <a:pt x="717" y="818"/>
                    <a:pt x="692" y="810"/>
                    <a:pt x="663" y="810"/>
                  </a:cubicBezTo>
                  <a:cubicBezTo>
                    <a:pt x="634" y="810"/>
                    <a:pt x="601" y="818"/>
                    <a:pt x="567" y="835"/>
                  </a:cubicBezTo>
                  <a:lnTo>
                    <a:pt x="434" y="835"/>
                  </a:lnTo>
                  <a:cubicBezTo>
                    <a:pt x="401" y="852"/>
                    <a:pt x="376" y="860"/>
                    <a:pt x="355" y="860"/>
                  </a:cubicBezTo>
                  <a:cubicBezTo>
                    <a:pt x="334" y="860"/>
                    <a:pt x="317" y="852"/>
                    <a:pt x="300" y="835"/>
                  </a:cubicBezTo>
                  <a:cubicBezTo>
                    <a:pt x="267" y="835"/>
                    <a:pt x="267" y="835"/>
                    <a:pt x="234" y="801"/>
                  </a:cubicBezTo>
                  <a:cubicBezTo>
                    <a:pt x="234" y="768"/>
                    <a:pt x="234" y="735"/>
                    <a:pt x="234" y="701"/>
                  </a:cubicBezTo>
                  <a:cubicBezTo>
                    <a:pt x="234" y="635"/>
                    <a:pt x="234" y="601"/>
                    <a:pt x="234" y="568"/>
                  </a:cubicBezTo>
                  <a:cubicBezTo>
                    <a:pt x="267" y="535"/>
                    <a:pt x="267" y="468"/>
                    <a:pt x="300" y="435"/>
                  </a:cubicBezTo>
                  <a:cubicBezTo>
                    <a:pt x="334" y="401"/>
                    <a:pt x="334" y="368"/>
                    <a:pt x="367" y="334"/>
                  </a:cubicBezTo>
                  <a:cubicBezTo>
                    <a:pt x="401" y="334"/>
                    <a:pt x="434" y="301"/>
                    <a:pt x="467" y="268"/>
                  </a:cubicBezTo>
                  <a:cubicBezTo>
                    <a:pt x="501" y="268"/>
                    <a:pt x="534" y="234"/>
                    <a:pt x="567" y="234"/>
                  </a:cubicBezTo>
                  <a:cubicBezTo>
                    <a:pt x="601" y="234"/>
                    <a:pt x="634" y="234"/>
                    <a:pt x="667" y="268"/>
                  </a:cubicBezTo>
                  <a:cubicBezTo>
                    <a:pt x="667" y="268"/>
                    <a:pt x="701" y="301"/>
                    <a:pt x="701" y="301"/>
                  </a:cubicBezTo>
                  <a:cubicBezTo>
                    <a:pt x="734" y="334"/>
                    <a:pt x="734" y="334"/>
                    <a:pt x="734" y="368"/>
                  </a:cubicBezTo>
                  <a:cubicBezTo>
                    <a:pt x="734" y="368"/>
                    <a:pt x="767" y="401"/>
                    <a:pt x="767" y="401"/>
                  </a:cubicBezTo>
                  <a:lnTo>
                    <a:pt x="801" y="401"/>
                  </a:lnTo>
                  <a:lnTo>
                    <a:pt x="868" y="368"/>
                  </a:lnTo>
                  <a:cubicBezTo>
                    <a:pt x="868" y="334"/>
                    <a:pt x="901" y="334"/>
                    <a:pt x="901" y="334"/>
                  </a:cubicBezTo>
                  <a:cubicBezTo>
                    <a:pt x="901" y="301"/>
                    <a:pt x="901" y="301"/>
                    <a:pt x="901" y="268"/>
                  </a:cubicBezTo>
                  <a:cubicBezTo>
                    <a:pt x="901" y="234"/>
                    <a:pt x="868" y="168"/>
                    <a:pt x="868" y="134"/>
                  </a:cubicBezTo>
                  <a:cubicBezTo>
                    <a:pt x="834" y="101"/>
                    <a:pt x="801" y="68"/>
                    <a:pt x="767" y="34"/>
                  </a:cubicBezTo>
                  <a:cubicBezTo>
                    <a:pt x="734" y="1"/>
                    <a:pt x="701" y="1"/>
                    <a:pt x="634"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3" name="Google Shape;1403;p34"/>
            <p:cNvSpPr/>
            <p:nvPr/>
          </p:nvSpPr>
          <p:spPr>
            <a:xfrm>
              <a:off x="2953950" y="3553825"/>
              <a:ext cx="4200" cy="48375"/>
            </a:xfrm>
            <a:custGeom>
              <a:rect b="b" l="l" r="r" t="t"/>
              <a:pathLst>
                <a:path extrusionOk="0" h="1935" w="168">
                  <a:moveTo>
                    <a:pt x="134" y="0"/>
                  </a:moveTo>
                  <a:lnTo>
                    <a:pt x="34" y="67"/>
                  </a:lnTo>
                  <a:cubicBezTo>
                    <a:pt x="34" y="67"/>
                    <a:pt x="0" y="100"/>
                    <a:pt x="0" y="100"/>
                  </a:cubicBezTo>
                  <a:cubicBezTo>
                    <a:pt x="0" y="134"/>
                    <a:pt x="0" y="134"/>
                    <a:pt x="0" y="167"/>
                  </a:cubicBezTo>
                  <a:lnTo>
                    <a:pt x="0" y="334"/>
                  </a:lnTo>
                  <a:cubicBezTo>
                    <a:pt x="0" y="334"/>
                    <a:pt x="0" y="334"/>
                    <a:pt x="0" y="367"/>
                  </a:cubicBezTo>
                  <a:lnTo>
                    <a:pt x="34" y="367"/>
                  </a:lnTo>
                  <a:lnTo>
                    <a:pt x="134" y="300"/>
                  </a:lnTo>
                  <a:cubicBezTo>
                    <a:pt x="167" y="300"/>
                    <a:pt x="167" y="267"/>
                    <a:pt x="167" y="267"/>
                  </a:cubicBezTo>
                  <a:cubicBezTo>
                    <a:pt x="167" y="234"/>
                    <a:pt x="167" y="234"/>
                    <a:pt x="167" y="200"/>
                  </a:cubicBezTo>
                  <a:lnTo>
                    <a:pt x="167" y="67"/>
                  </a:lnTo>
                  <a:cubicBezTo>
                    <a:pt x="167" y="34"/>
                    <a:pt x="167" y="34"/>
                    <a:pt x="167" y="0"/>
                  </a:cubicBezTo>
                  <a:close/>
                  <a:moveTo>
                    <a:pt x="134" y="534"/>
                  </a:moveTo>
                  <a:lnTo>
                    <a:pt x="67" y="567"/>
                  </a:lnTo>
                  <a:cubicBezTo>
                    <a:pt x="34" y="567"/>
                    <a:pt x="34" y="601"/>
                    <a:pt x="34" y="601"/>
                  </a:cubicBezTo>
                  <a:cubicBezTo>
                    <a:pt x="0" y="634"/>
                    <a:pt x="0" y="634"/>
                    <a:pt x="34" y="667"/>
                  </a:cubicBezTo>
                  <a:lnTo>
                    <a:pt x="34" y="1902"/>
                  </a:lnTo>
                  <a:cubicBezTo>
                    <a:pt x="0" y="1902"/>
                    <a:pt x="0" y="1935"/>
                    <a:pt x="34" y="1935"/>
                  </a:cubicBezTo>
                  <a:lnTo>
                    <a:pt x="67" y="1935"/>
                  </a:lnTo>
                  <a:lnTo>
                    <a:pt x="134" y="1902"/>
                  </a:lnTo>
                  <a:cubicBezTo>
                    <a:pt x="134" y="1902"/>
                    <a:pt x="134" y="1868"/>
                    <a:pt x="167" y="1868"/>
                  </a:cubicBezTo>
                  <a:cubicBezTo>
                    <a:pt x="167" y="1835"/>
                    <a:pt x="167" y="1835"/>
                    <a:pt x="167" y="1802"/>
                  </a:cubicBezTo>
                  <a:lnTo>
                    <a:pt x="167" y="567"/>
                  </a:lnTo>
                  <a:cubicBezTo>
                    <a:pt x="167" y="567"/>
                    <a:pt x="167" y="534"/>
                    <a:pt x="167" y="534"/>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4" name="Google Shape;1404;p34"/>
            <p:cNvSpPr/>
            <p:nvPr/>
          </p:nvSpPr>
          <p:spPr>
            <a:xfrm>
              <a:off x="2961450" y="3547350"/>
              <a:ext cx="15050" cy="45275"/>
            </a:xfrm>
            <a:custGeom>
              <a:rect b="b" l="l" r="r" t="t"/>
              <a:pathLst>
                <a:path extrusionOk="0" h="1811" w="602">
                  <a:moveTo>
                    <a:pt x="297" y="1"/>
                  </a:moveTo>
                  <a:cubicBezTo>
                    <a:pt x="292" y="1"/>
                    <a:pt x="284" y="9"/>
                    <a:pt x="267" y="26"/>
                  </a:cubicBezTo>
                  <a:lnTo>
                    <a:pt x="201" y="59"/>
                  </a:lnTo>
                  <a:cubicBezTo>
                    <a:pt x="201" y="59"/>
                    <a:pt x="201" y="59"/>
                    <a:pt x="167" y="92"/>
                  </a:cubicBezTo>
                  <a:cubicBezTo>
                    <a:pt x="167" y="92"/>
                    <a:pt x="167" y="126"/>
                    <a:pt x="167" y="126"/>
                  </a:cubicBezTo>
                  <a:lnTo>
                    <a:pt x="167" y="559"/>
                  </a:lnTo>
                  <a:lnTo>
                    <a:pt x="67" y="626"/>
                  </a:lnTo>
                  <a:cubicBezTo>
                    <a:pt x="34" y="660"/>
                    <a:pt x="34" y="660"/>
                    <a:pt x="34" y="693"/>
                  </a:cubicBezTo>
                  <a:cubicBezTo>
                    <a:pt x="1" y="693"/>
                    <a:pt x="1" y="726"/>
                    <a:pt x="34" y="726"/>
                  </a:cubicBezTo>
                  <a:lnTo>
                    <a:pt x="34" y="826"/>
                  </a:lnTo>
                  <a:cubicBezTo>
                    <a:pt x="1" y="826"/>
                    <a:pt x="1" y="860"/>
                    <a:pt x="34" y="860"/>
                  </a:cubicBezTo>
                  <a:lnTo>
                    <a:pt x="67" y="860"/>
                  </a:lnTo>
                  <a:lnTo>
                    <a:pt x="167" y="793"/>
                  </a:lnTo>
                  <a:lnTo>
                    <a:pt x="167" y="1460"/>
                  </a:lnTo>
                  <a:cubicBezTo>
                    <a:pt x="167" y="1560"/>
                    <a:pt x="201" y="1694"/>
                    <a:pt x="234" y="1760"/>
                  </a:cubicBezTo>
                  <a:cubicBezTo>
                    <a:pt x="267" y="1794"/>
                    <a:pt x="301" y="1810"/>
                    <a:pt x="338" y="1810"/>
                  </a:cubicBezTo>
                  <a:cubicBezTo>
                    <a:pt x="376" y="1810"/>
                    <a:pt x="418" y="1794"/>
                    <a:pt x="468" y="1760"/>
                  </a:cubicBezTo>
                  <a:lnTo>
                    <a:pt x="568" y="1727"/>
                  </a:lnTo>
                  <a:cubicBezTo>
                    <a:pt x="601" y="1694"/>
                    <a:pt x="601" y="1694"/>
                    <a:pt x="601" y="1660"/>
                  </a:cubicBezTo>
                  <a:cubicBezTo>
                    <a:pt x="601" y="1660"/>
                    <a:pt x="601" y="1627"/>
                    <a:pt x="601" y="1627"/>
                  </a:cubicBezTo>
                  <a:lnTo>
                    <a:pt x="601" y="1527"/>
                  </a:lnTo>
                  <a:cubicBezTo>
                    <a:pt x="601" y="1527"/>
                    <a:pt x="601" y="1493"/>
                    <a:pt x="601" y="1493"/>
                  </a:cubicBezTo>
                  <a:lnTo>
                    <a:pt x="568" y="1493"/>
                  </a:lnTo>
                  <a:lnTo>
                    <a:pt x="468" y="1527"/>
                  </a:lnTo>
                  <a:cubicBezTo>
                    <a:pt x="468" y="1560"/>
                    <a:pt x="434" y="1560"/>
                    <a:pt x="401" y="1560"/>
                  </a:cubicBezTo>
                  <a:cubicBezTo>
                    <a:pt x="401" y="1560"/>
                    <a:pt x="368" y="1560"/>
                    <a:pt x="368" y="1527"/>
                  </a:cubicBezTo>
                  <a:cubicBezTo>
                    <a:pt x="334" y="1527"/>
                    <a:pt x="334" y="1493"/>
                    <a:pt x="334" y="1493"/>
                  </a:cubicBezTo>
                  <a:cubicBezTo>
                    <a:pt x="334" y="1460"/>
                    <a:pt x="334" y="1427"/>
                    <a:pt x="334" y="1393"/>
                  </a:cubicBezTo>
                  <a:lnTo>
                    <a:pt x="301" y="693"/>
                  </a:lnTo>
                  <a:lnTo>
                    <a:pt x="534" y="559"/>
                  </a:lnTo>
                  <a:cubicBezTo>
                    <a:pt x="534" y="559"/>
                    <a:pt x="568" y="559"/>
                    <a:pt x="568" y="526"/>
                  </a:cubicBezTo>
                  <a:cubicBezTo>
                    <a:pt x="568" y="526"/>
                    <a:pt x="568" y="493"/>
                    <a:pt x="568" y="459"/>
                  </a:cubicBezTo>
                  <a:lnTo>
                    <a:pt x="568" y="393"/>
                  </a:lnTo>
                  <a:cubicBezTo>
                    <a:pt x="568" y="359"/>
                    <a:pt x="568" y="359"/>
                    <a:pt x="568" y="359"/>
                  </a:cubicBezTo>
                  <a:lnTo>
                    <a:pt x="534" y="359"/>
                  </a:lnTo>
                  <a:lnTo>
                    <a:pt x="301" y="459"/>
                  </a:lnTo>
                  <a:lnTo>
                    <a:pt x="301" y="59"/>
                  </a:lnTo>
                  <a:cubicBezTo>
                    <a:pt x="301" y="26"/>
                    <a:pt x="301" y="26"/>
                    <a:pt x="301" y="26"/>
                  </a:cubicBezTo>
                  <a:cubicBezTo>
                    <a:pt x="301" y="9"/>
                    <a:pt x="301" y="1"/>
                    <a:pt x="297"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5" name="Google Shape;1405;p34"/>
            <p:cNvSpPr/>
            <p:nvPr/>
          </p:nvSpPr>
          <p:spPr>
            <a:xfrm>
              <a:off x="2980625" y="3545475"/>
              <a:ext cx="20050" cy="37550"/>
            </a:xfrm>
            <a:custGeom>
              <a:rect b="b" l="l" r="r" t="t"/>
              <a:pathLst>
                <a:path extrusionOk="0" h="1502" w="802">
                  <a:moveTo>
                    <a:pt x="468" y="251"/>
                  </a:moveTo>
                  <a:cubicBezTo>
                    <a:pt x="501" y="251"/>
                    <a:pt x="535" y="268"/>
                    <a:pt x="568" y="301"/>
                  </a:cubicBezTo>
                  <a:cubicBezTo>
                    <a:pt x="601" y="368"/>
                    <a:pt x="635" y="434"/>
                    <a:pt x="635" y="501"/>
                  </a:cubicBezTo>
                  <a:lnTo>
                    <a:pt x="134" y="801"/>
                  </a:lnTo>
                  <a:lnTo>
                    <a:pt x="134" y="768"/>
                  </a:lnTo>
                  <a:cubicBezTo>
                    <a:pt x="134" y="735"/>
                    <a:pt x="134" y="668"/>
                    <a:pt x="168" y="634"/>
                  </a:cubicBezTo>
                  <a:cubicBezTo>
                    <a:pt x="168" y="568"/>
                    <a:pt x="201" y="534"/>
                    <a:pt x="201" y="501"/>
                  </a:cubicBezTo>
                  <a:cubicBezTo>
                    <a:pt x="234" y="434"/>
                    <a:pt x="268" y="401"/>
                    <a:pt x="301" y="368"/>
                  </a:cubicBezTo>
                  <a:cubicBezTo>
                    <a:pt x="301" y="334"/>
                    <a:pt x="334" y="301"/>
                    <a:pt x="368" y="301"/>
                  </a:cubicBezTo>
                  <a:cubicBezTo>
                    <a:pt x="401" y="268"/>
                    <a:pt x="434" y="251"/>
                    <a:pt x="468" y="251"/>
                  </a:cubicBezTo>
                  <a:close/>
                  <a:moveTo>
                    <a:pt x="535" y="1"/>
                  </a:moveTo>
                  <a:cubicBezTo>
                    <a:pt x="501" y="1"/>
                    <a:pt x="434" y="34"/>
                    <a:pt x="368" y="67"/>
                  </a:cubicBezTo>
                  <a:cubicBezTo>
                    <a:pt x="334" y="101"/>
                    <a:pt x="268" y="134"/>
                    <a:pt x="234" y="201"/>
                  </a:cubicBezTo>
                  <a:cubicBezTo>
                    <a:pt x="168" y="268"/>
                    <a:pt x="134" y="334"/>
                    <a:pt x="101" y="401"/>
                  </a:cubicBezTo>
                  <a:cubicBezTo>
                    <a:pt x="68" y="468"/>
                    <a:pt x="34" y="534"/>
                    <a:pt x="34" y="634"/>
                  </a:cubicBezTo>
                  <a:cubicBezTo>
                    <a:pt x="1" y="701"/>
                    <a:pt x="1" y="768"/>
                    <a:pt x="1" y="868"/>
                  </a:cubicBezTo>
                  <a:cubicBezTo>
                    <a:pt x="1" y="935"/>
                    <a:pt x="1" y="1001"/>
                    <a:pt x="1" y="1101"/>
                  </a:cubicBezTo>
                  <a:cubicBezTo>
                    <a:pt x="1" y="1168"/>
                    <a:pt x="1" y="1235"/>
                    <a:pt x="34" y="1302"/>
                  </a:cubicBezTo>
                  <a:cubicBezTo>
                    <a:pt x="34" y="1368"/>
                    <a:pt x="68" y="1402"/>
                    <a:pt x="101" y="1468"/>
                  </a:cubicBezTo>
                  <a:cubicBezTo>
                    <a:pt x="134" y="1468"/>
                    <a:pt x="201" y="1502"/>
                    <a:pt x="234" y="1502"/>
                  </a:cubicBezTo>
                  <a:cubicBezTo>
                    <a:pt x="301" y="1502"/>
                    <a:pt x="334" y="1502"/>
                    <a:pt x="401" y="1468"/>
                  </a:cubicBezTo>
                  <a:cubicBezTo>
                    <a:pt x="434" y="1435"/>
                    <a:pt x="501" y="1402"/>
                    <a:pt x="535" y="1335"/>
                  </a:cubicBezTo>
                  <a:cubicBezTo>
                    <a:pt x="601" y="1302"/>
                    <a:pt x="635" y="1235"/>
                    <a:pt x="668" y="1202"/>
                  </a:cubicBezTo>
                  <a:cubicBezTo>
                    <a:pt x="701" y="1135"/>
                    <a:pt x="701" y="1101"/>
                    <a:pt x="735" y="1035"/>
                  </a:cubicBezTo>
                  <a:cubicBezTo>
                    <a:pt x="735" y="1001"/>
                    <a:pt x="768" y="968"/>
                    <a:pt x="768" y="935"/>
                  </a:cubicBezTo>
                  <a:lnTo>
                    <a:pt x="768" y="868"/>
                  </a:lnTo>
                  <a:lnTo>
                    <a:pt x="735" y="868"/>
                  </a:lnTo>
                  <a:lnTo>
                    <a:pt x="668" y="901"/>
                  </a:lnTo>
                  <a:cubicBezTo>
                    <a:pt x="668" y="935"/>
                    <a:pt x="635" y="935"/>
                    <a:pt x="635" y="935"/>
                  </a:cubicBezTo>
                  <a:lnTo>
                    <a:pt x="601" y="968"/>
                  </a:lnTo>
                  <a:cubicBezTo>
                    <a:pt x="601" y="1035"/>
                    <a:pt x="568" y="1068"/>
                    <a:pt x="535" y="1101"/>
                  </a:cubicBezTo>
                  <a:cubicBezTo>
                    <a:pt x="501" y="1168"/>
                    <a:pt x="468" y="1202"/>
                    <a:pt x="401" y="1235"/>
                  </a:cubicBezTo>
                  <a:cubicBezTo>
                    <a:pt x="368" y="1252"/>
                    <a:pt x="334" y="1260"/>
                    <a:pt x="305" y="1260"/>
                  </a:cubicBezTo>
                  <a:cubicBezTo>
                    <a:pt x="276" y="1260"/>
                    <a:pt x="251" y="1252"/>
                    <a:pt x="234" y="1235"/>
                  </a:cubicBezTo>
                  <a:cubicBezTo>
                    <a:pt x="168" y="1168"/>
                    <a:pt x="134" y="1101"/>
                    <a:pt x="168" y="1001"/>
                  </a:cubicBezTo>
                  <a:lnTo>
                    <a:pt x="735" y="668"/>
                  </a:lnTo>
                  <a:cubicBezTo>
                    <a:pt x="768" y="668"/>
                    <a:pt x="768" y="634"/>
                    <a:pt x="768" y="634"/>
                  </a:cubicBezTo>
                  <a:cubicBezTo>
                    <a:pt x="801" y="601"/>
                    <a:pt x="801" y="601"/>
                    <a:pt x="768" y="568"/>
                  </a:cubicBezTo>
                  <a:lnTo>
                    <a:pt x="768" y="501"/>
                  </a:lnTo>
                  <a:cubicBezTo>
                    <a:pt x="768" y="401"/>
                    <a:pt x="768" y="334"/>
                    <a:pt x="768" y="234"/>
                  </a:cubicBezTo>
                  <a:cubicBezTo>
                    <a:pt x="735" y="167"/>
                    <a:pt x="701" y="134"/>
                    <a:pt x="668" y="67"/>
                  </a:cubicBezTo>
                  <a:cubicBezTo>
                    <a:pt x="635" y="34"/>
                    <a:pt x="601" y="1"/>
                    <a:pt x="53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6" name="Google Shape;1406;p34"/>
            <p:cNvSpPr/>
            <p:nvPr/>
          </p:nvSpPr>
          <p:spPr>
            <a:xfrm>
              <a:off x="3007325" y="3523375"/>
              <a:ext cx="30050" cy="49650"/>
            </a:xfrm>
            <a:custGeom>
              <a:rect b="b" l="l" r="r" t="t"/>
              <a:pathLst>
                <a:path extrusionOk="0" h="1986" w="1202">
                  <a:moveTo>
                    <a:pt x="1013" y="1"/>
                  </a:moveTo>
                  <a:cubicBezTo>
                    <a:pt x="968" y="1"/>
                    <a:pt x="918" y="17"/>
                    <a:pt x="868" y="51"/>
                  </a:cubicBezTo>
                  <a:cubicBezTo>
                    <a:pt x="834" y="51"/>
                    <a:pt x="801" y="84"/>
                    <a:pt x="767" y="117"/>
                  </a:cubicBezTo>
                  <a:cubicBezTo>
                    <a:pt x="734" y="151"/>
                    <a:pt x="701" y="184"/>
                    <a:pt x="701" y="218"/>
                  </a:cubicBezTo>
                  <a:cubicBezTo>
                    <a:pt x="667" y="251"/>
                    <a:pt x="667" y="284"/>
                    <a:pt x="634" y="318"/>
                  </a:cubicBezTo>
                  <a:cubicBezTo>
                    <a:pt x="601" y="351"/>
                    <a:pt x="601" y="384"/>
                    <a:pt x="601" y="451"/>
                  </a:cubicBezTo>
                  <a:cubicBezTo>
                    <a:pt x="567" y="384"/>
                    <a:pt x="534" y="351"/>
                    <a:pt x="467" y="318"/>
                  </a:cubicBezTo>
                  <a:cubicBezTo>
                    <a:pt x="434" y="318"/>
                    <a:pt x="367" y="351"/>
                    <a:pt x="300" y="384"/>
                  </a:cubicBezTo>
                  <a:cubicBezTo>
                    <a:pt x="267" y="384"/>
                    <a:pt x="234" y="418"/>
                    <a:pt x="234" y="451"/>
                  </a:cubicBezTo>
                  <a:cubicBezTo>
                    <a:pt x="200" y="451"/>
                    <a:pt x="167" y="484"/>
                    <a:pt x="167" y="518"/>
                  </a:cubicBezTo>
                  <a:cubicBezTo>
                    <a:pt x="148" y="537"/>
                    <a:pt x="140" y="556"/>
                    <a:pt x="130" y="569"/>
                  </a:cubicBezTo>
                  <a:lnTo>
                    <a:pt x="130" y="569"/>
                  </a:lnTo>
                  <a:cubicBezTo>
                    <a:pt x="127" y="562"/>
                    <a:pt x="122" y="559"/>
                    <a:pt x="117" y="559"/>
                  </a:cubicBezTo>
                  <a:cubicBezTo>
                    <a:pt x="109" y="559"/>
                    <a:pt x="100" y="568"/>
                    <a:pt x="100" y="584"/>
                  </a:cubicBezTo>
                  <a:cubicBezTo>
                    <a:pt x="100" y="584"/>
                    <a:pt x="100" y="584"/>
                    <a:pt x="100" y="584"/>
                  </a:cubicBezTo>
                  <a:lnTo>
                    <a:pt x="100" y="584"/>
                  </a:lnTo>
                  <a:lnTo>
                    <a:pt x="34" y="618"/>
                  </a:lnTo>
                  <a:cubicBezTo>
                    <a:pt x="34" y="618"/>
                    <a:pt x="0" y="618"/>
                    <a:pt x="0" y="651"/>
                  </a:cubicBezTo>
                  <a:cubicBezTo>
                    <a:pt x="0" y="651"/>
                    <a:pt x="0" y="685"/>
                    <a:pt x="0" y="718"/>
                  </a:cubicBezTo>
                  <a:lnTo>
                    <a:pt x="0" y="1952"/>
                  </a:lnTo>
                  <a:cubicBezTo>
                    <a:pt x="0" y="1952"/>
                    <a:pt x="0" y="1952"/>
                    <a:pt x="0" y="1985"/>
                  </a:cubicBezTo>
                  <a:lnTo>
                    <a:pt x="34" y="1985"/>
                  </a:lnTo>
                  <a:lnTo>
                    <a:pt x="100" y="1952"/>
                  </a:lnTo>
                  <a:cubicBezTo>
                    <a:pt x="100" y="1919"/>
                    <a:pt x="134" y="1919"/>
                    <a:pt x="134" y="1885"/>
                  </a:cubicBezTo>
                  <a:cubicBezTo>
                    <a:pt x="134" y="1885"/>
                    <a:pt x="134" y="1852"/>
                    <a:pt x="134" y="1852"/>
                  </a:cubicBezTo>
                  <a:lnTo>
                    <a:pt x="134" y="1118"/>
                  </a:lnTo>
                  <a:cubicBezTo>
                    <a:pt x="134" y="1018"/>
                    <a:pt x="134" y="918"/>
                    <a:pt x="167" y="818"/>
                  </a:cubicBezTo>
                  <a:cubicBezTo>
                    <a:pt x="200" y="718"/>
                    <a:pt x="267" y="651"/>
                    <a:pt x="334" y="618"/>
                  </a:cubicBezTo>
                  <a:cubicBezTo>
                    <a:pt x="350" y="601"/>
                    <a:pt x="376" y="593"/>
                    <a:pt x="401" y="593"/>
                  </a:cubicBezTo>
                  <a:cubicBezTo>
                    <a:pt x="426" y="593"/>
                    <a:pt x="451" y="601"/>
                    <a:pt x="467" y="618"/>
                  </a:cubicBezTo>
                  <a:cubicBezTo>
                    <a:pt x="534" y="718"/>
                    <a:pt x="534" y="785"/>
                    <a:pt x="534" y="885"/>
                  </a:cubicBezTo>
                  <a:lnTo>
                    <a:pt x="534" y="1619"/>
                  </a:lnTo>
                  <a:cubicBezTo>
                    <a:pt x="534" y="1619"/>
                    <a:pt x="534" y="1652"/>
                    <a:pt x="534" y="1652"/>
                  </a:cubicBezTo>
                  <a:lnTo>
                    <a:pt x="567" y="1652"/>
                  </a:lnTo>
                  <a:lnTo>
                    <a:pt x="634" y="1619"/>
                  </a:lnTo>
                  <a:cubicBezTo>
                    <a:pt x="634" y="1619"/>
                    <a:pt x="667" y="1585"/>
                    <a:pt x="667" y="1585"/>
                  </a:cubicBezTo>
                  <a:cubicBezTo>
                    <a:pt x="667" y="1552"/>
                    <a:pt x="667" y="1552"/>
                    <a:pt x="667" y="1518"/>
                  </a:cubicBezTo>
                  <a:lnTo>
                    <a:pt x="667" y="785"/>
                  </a:lnTo>
                  <a:cubicBezTo>
                    <a:pt x="667" y="685"/>
                    <a:pt x="667" y="584"/>
                    <a:pt x="701" y="484"/>
                  </a:cubicBezTo>
                  <a:cubicBezTo>
                    <a:pt x="734" y="418"/>
                    <a:pt x="801" y="351"/>
                    <a:pt x="868" y="318"/>
                  </a:cubicBezTo>
                  <a:cubicBezTo>
                    <a:pt x="901" y="284"/>
                    <a:pt x="926" y="268"/>
                    <a:pt x="947" y="268"/>
                  </a:cubicBezTo>
                  <a:cubicBezTo>
                    <a:pt x="968" y="268"/>
                    <a:pt x="984" y="284"/>
                    <a:pt x="1001" y="318"/>
                  </a:cubicBezTo>
                  <a:cubicBezTo>
                    <a:pt x="1068" y="384"/>
                    <a:pt x="1068" y="484"/>
                    <a:pt x="1068" y="584"/>
                  </a:cubicBezTo>
                  <a:lnTo>
                    <a:pt x="1068" y="1285"/>
                  </a:lnTo>
                  <a:cubicBezTo>
                    <a:pt x="1068" y="1285"/>
                    <a:pt x="1068" y="1318"/>
                    <a:pt x="1068" y="1318"/>
                  </a:cubicBezTo>
                  <a:lnTo>
                    <a:pt x="1101" y="1318"/>
                  </a:lnTo>
                  <a:lnTo>
                    <a:pt x="1168" y="1285"/>
                  </a:lnTo>
                  <a:cubicBezTo>
                    <a:pt x="1168" y="1285"/>
                    <a:pt x="1201" y="1252"/>
                    <a:pt x="1201" y="1252"/>
                  </a:cubicBezTo>
                  <a:cubicBezTo>
                    <a:pt x="1201" y="1218"/>
                    <a:pt x="1201" y="1218"/>
                    <a:pt x="1201" y="1185"/>
                  </a:cubicBezTo>
                  <a:lnTo>
                    <a:pt x="1201" y="451"/>
                  </a:lnTo>
                  <a:cubicBezTo>
                    <a:pt x="1201" y="318"/>
                    <a:pt x="1168" y="151"/>
                    <a:pt x="1134" y="51"/>
                  </a:cubicBezTo>
                  <a:cubicBezTo>
                    <a:pt x="1101" y="17"/>
                    <a:pt x="1059" y="1"/>
                    <a:pt x="1013"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7" name="Google Shape;1407;p34"/>
            <p:cNvSpPr/>
            <p:nvPr/>
          </p:nvSpPr>
          <p:spPr>
            <a:xfrm>
              <a:off x="3042350" y="3509625"/>
              <a:ext cx="19200" cy="39575"/>
            </a:xfrm>
            <a:custGeom>
              <a:rect b="b" l="l" r="r" t="t"/>
              <a:pathLst>
                <a:path extrusionOk="0" h="1583" w="768">
                  <a:moveTo>
                    <a:pt x="567" y="701"/>
                  </a:moveTo>
                  <a:lnTo>
                    <a:pt x="567" y="768"/>
                  </a:lnTo>
                  <a:cubicBezTo>
                    <a:pt x="567" y="834"/>
                    <a:pt x="567" y="868"/>
                    <a:pt x="567" y="934"/>
                  </a:cubicBezTo>
                  <a:cubicBezTo>
                    <a:pt x="534" y="1001"/>
                    <a:pt x="534" y="1034"/>
                    <a:pt x="501" y="1101"/>
                  </a:cubicBezTo>
                  <a:cubicBezTo>
                    <a:pt x="467" y="1134"/>
                    <a:pt x="434" y="1168"/>
                    <a:pt x="401" y="1235"/>
                  </a:cubicBezTo>
                  <a:cubicBezTo>
                    <a:pt x="367" y="1268"/>
                    <a:pt x="334" y="1301"/>
                    <a:pt x="300" y="1335"/>
                  </a:cubicBezTo>
                  <a:lnTo>
                    <a:pt x="167" y="1335"/>
                  </a:lnTo>
                  <a:cubicBezTo>
                    <a:pt x="167" y="1335"/>
                    <a:pt x="134" y="1301"/>
                    <a:pt x="134" y="1301"/>
                  </a:cubicBezTo>
                  <a:cubicBezTo>
                    <a:pt x="134" y="1268"/>
                    <a:pt x="134" y="1268"/>
                    <a:pt x="134" y="1235"/>
                  </a:cubicBezTo>
                  <a:cubicBezTo>
                    <a:pt x="134" y="1168"/>
                    <a:pt x="167" y="1101"/>
                    <a:pt x="200" y="1034"/>
                  </a:cubicBezTo>
                  <a:cubicBezTo>
                    <a:pt x="234" y="968"/>
                    <a:pt x="300" y="934"/>
                    <a:pt x="367" y="868"/>
                  </a:cubicBezTo>
                  <a:lnTo>
                    <a:pt x="567" y="701"/>
                  </a:lnTo>
                  <a:close/>
                  <a:moveTo>
                    <a:pt x="534" y="0"/>
                  </a:moveTo>
                  <a:cubicBezTo>
                    <a:pt x="467" y="0"/>
                    <a:pt x="434" y="34"/>
                    <a:pt x="401" y="67"/>
                  </a:cubicBezTo>
                  <a:cubicBezTo>
                    <a:pt x="334" y="67"/>
                    <a:pt x="300" y="100"/>
                    <a:pt x="267" y="167"/>
                  </a:cubicBezTo>
                  <a:cubicBezTo>
                    <a:pt x="234" y="200"/>
                    <a:pt x="200" y="234"/>
                    <a:pt x="167" y="301"/>
                  </a:cubicBezTo>
                  <a:cubicBezTo>
                    <a:pt x="134" y="334"/>
                    <a:pt x="100" y="401"/>
                    <a:pt x="100" y="434"/>
                  </a:cubicBezTo>
                  <a:cubicBezTo>
                    <a:pt x="67" y="501"/>
                    <a:pt x="67" y="534"/>
                    <a:pt x="67" y="567"/>
                  </a:cubicBezTo>
                  <a:cubicBezTo>
                    <a:pt x="34" y="601"/>
                    <a:pt x="34" y="601"/>
                    <a:pt x="67" y="634"/>
                  </a:cubicBezTo>
                  <a:lnTo>
                    <a:pt x="100" y="634"/>
                  </a:lnTo>
                  <a:lnTo>
                    <a:pt x="134" y="601"/>
                  </a:lnTo>
                  <a:cubicBezTo>
                    <a:pt x="167" y="601"/>
                    <a:pt x="167" y="567"/>
                    <a:pt x="167" y="567"/>
                  </a:cubicBezTo>
                  <a:lnTo>
                    <a:pt x="200" y="534"/>
                  </a:lnTo>
                  <a:cubicBezTo>
                    <a:pt x="200" y="467"/>
                    <a:pt x="234" y="434"/>
                    <a:pt x="267" y="401"/>
                  </a:cubicBezTo>
                  <a:cubicBezTo>
                    <a:pt x="300" y="334"/>
                    <a:pt x="334" y="301"/>
                    <a:pt x="367" y="301"/>
                  </a:cubicBezTo>
                  <a:cubicBezTo>
                    <a:pt x="412" y="301"/>
                    <a:pt x="441" y="286"/>
                    <a:pt x="476" y="286"/>
                  </a:cubicBezTo>
                  <a:cubicBezTo>
                    <a:pt x="493" y="286"/>
                    <a:pt x="512" y="289"/>
                    <a:pt x="534" y="301"/>
                  </a:cubicBezTo>
                  <a:cubicBezTo>
                    <a:pt x="567" y="301"/>
                    <a:pt x="567" y="367"/>
                    <a:pt x="567" y="434"/>
                  </a:cubicBezTo>
                  <a:lnTo>
                    <a:pt x="567" y="501"/>
                  </a:lnTo>
                  <a:lnTo>
                    <a:pt x="334" y="701"/>
                  </a:lnTo>
                  <a:cubicBezTo>
                    <a:pt x="300" y="734"/>
                    <a:pt x="234" y="768"/>
                    <a:pt x="200" y="801"/>
                  </a:cubicBezTo>
                  <a:cubicBezTo>
                    <a:pt x="167" y="868"/>
                    <a:pt x="100" y="934"/>
                    <a:pt x="100" y="968"/>
                  </a:cubicBezTo>
                  <a:cubicBezTo>
                    <a:pt x="67" y="1034"/>
                    <a:pt x="34" y="1101"/>
                    <a:pt x="0" y="1134"/>
                  </a:cubicBezTo>
                  <a:cubicBezTo>
                    <a:pt x="0" y="1201"/>
                    <a:pt x="0" y="1268"/>
                    <a:pt x="0" y="1368"/>
                  </a:cubicBezTo>
                  <a:cubicBezTo>
                    <a:pt x="0" y="1401"/>
                    <a:pt x="34" y="1435"/>
                    <a:pt x="67" y="1468"/>
                  </a:cubicBezTo>
                  <a:cubicBezTo>
                    <a:pt x="67" y="1501"/>
                    <a:pt x="67" y="1535"/>
                    <a:pt x="100" y="1568"/>
                  </a:cubicBezTo>
                  <a:cubicBezTo>
                    <a:pt x="123" y="1568"/>
                    <a:pt x="145" y="1583"/>
                    <a:pt x="167" y="1583"/>
                  </a:cubicBezTo>
                  <a:cubicBezTo>
                    <a:pt x="178" y="1583"/>
                    <a:pt x="189" y="1579"/>
                    <a:pt x="200" y="1568"/>
                  </a:cubicBezTo>
                  <a:cubicBezTo>
                    <a:pt x="234" y="1568"/>
                    <a:pt x="300" y="1568"/>
                    <a:pt x="334" y="1535"/>
                  </a:cubicBezTo>
                  <a:cubicBezTo>
                    <a:pt x="367" y="1535"/>
                    <a:pt x="401" y="1501"/>
                    <a:pt x="401" y="1468"/>
                  </a:cubicBezTo>
                  <a:lnTo>
                    <a:pt x="501" y="1401"/>
                  </a:lnTo>
                  <a:cubicBezTo>
                    <a:pt x="534" y="1368"/>
                    <a:pt x="567" y="1335"/>
                    <a:pt x="567" y="1268"/>
                  </a:cubicBezTo>
                  <a:cubicBezTo>
                    <a:pt x="601" y="1235"/>
                    <a:pt x="601" y="1201"/>
                    <a:pt x="634" y="1168"/>
                  </a:cubicBezTo>
                  <a:lnTo>
                    <a:pt x="634" y="1268"/>
                  </a:lnTo>
                  <a:cubicBezTo>
                    <a:pt x="601" y="1301"/>
                    <a:pt x="601" y="1301"/>
                    <a:pt x="634" y="1301"/>
                  </a:cubicBezTo>
                  <a:lnTo>
                    <a:pt x="667" y="1301"/>
                  </a:lnTo>
                  <a:lnTo>
                    <a:pt x="734" y="1268"/>
                  </a:lnTo>
                  <a:cubicBezTo>
                    <a:pt x="734" y="1268"/>
                    <a:pt x="734" y="1235"/>
                    <a:pt x="734" y="1235"/>
                  </a:cubicBezTo>
                  <a:cubicBezTo>
                    <a:pt x="767" y="1201"/>
                    <a:pt x="767" y="1201"/>
                    <a:pt x="734" y="1168"/>
                  </a:cubicBezTo>
                  <a:lnTo>
                    <a:pt x="734" y="367"/>
                  </a:lnTo>
                  <a:cubicBezTo>
                    <a:pt x="734" y="301"/>
                    <a:pt x="734" y="234"/>
                    <a:pt x="734" y="167"/>
                  </a:cubicBezTo>
                  <a:cubicBezTo>
                    <a:pt x="701" y="100"/>
                    <a:pt x="667" y="67"/>
                    <a:pt x="634" y="34"/>
                  </a:cubicBezTo>
                  <a:cubicBezTo>
                    <a:pt x="601" y="0"/>
                    <a:pt x="567" y="0"/>
                    <a:pt x="53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8" name="Google Shape;1408;p34"/>
            <p:cNvSpPr/>
            <p:nvPr/>
          </p:nvSpPr>
          <p:spPr>
            <a:xfrm>
              <a:off x="3067350" y="3495450"/>
              <a:ext cx="20050" cy="54225"/>
            </a:xfrm>
            <a:custGeom>
              <a:rect b="b" l="l" r="r" t="t"/>
              <a:pathLst>
                <a:path extrusionOk="0" h="2169" w="802">
                  <a:moveTo>
                    <a:pt x="497" y="250"/>
                  </a:moveTo>
                  <a:cubicBezTo>
                    <a:pt x="526" y="250"/>
                    <a:pt x="551" y="267"/>
                    <a:pt x="568" y="300"/>
                  </a:cubicBezTo>
                  <a:cubicBezTo>
                    <a:pt x="635" y="367"/>
                    <a:pt x="635" y="467"/>
                    <a:pt x="635" y="534"/>
                  </a:cubicBezTo>
                  <a:lnTo>
                    <a:pt x="635" y="701"/>
                  </a:lnTo>
                  <a:cubicBezTo>
                    <a:pt x="635" y="801"/>
                    <a:pt x="601" y="934"/>
                    <a:pt x="568" y="1034"/>
                  </a:cubicBezTo>
                  <a:cubicBezTo>
                    <a:pt x="535" y="1134"/>
                    <a:pt x="468" y="1201"/>
                    <a:pt x="401" y="1268"/>
                  </a:cubicBezTo>
                  <a:cubicBezTo>
                    <a:pt x="368" y="1285"/>
                    <a:pt x="335" y="1293"/>
                    <a:pt x="301" y="1293"/>
                  </a:cubicBezTo>
                  <a:cubicBezTo>
                    <a:pt x="268" y="1293"/>
                    <a:pt x="234" y="1285"/>
                    <a:pt x="201" y="1268"/>
                  </a:cubicBezTo>
                  <a:cubicBezTo>
                    <a:pt x="168" y="1168"/>
                    <a:pt x="134" y="1101"/>
                    <a:pt x="134" y="1001"/>
                  </a:cubicBezTo>
                  <a:lnTo>
                    <a:pt x="134" y="801"/>
                  </a:lnTo>
                  <a:cubicBezTo>
                    <a:pt x="134" y="701"/>
                    <a:pt x="168" y="601"/>
                    <a:pt x="201" y="501"/>
                  </a:cubicBezTo>
                  <a:cubicBezTo>
                    <a:pt x="234" y="401"/>
                    <a:pt x="301" y="334"/>
                    <a:pt x="401" y="300"/>
                  </a:cubicBezTo>
                  <a:cubicBezTo>
                    <a:pt x="435" y="267"/>
                    <a:pt x="468" y="250"/>
                    <a:pt x="497" y="250"/>
                  </a:cubicBezTo>
                  <a:close/>
                  <a:moveTo>
                    <a:pt x="568" y="0"/>
                  </a:moveTo>
                  <a:cubicBezTo>
                    <a:pt x="501" y="0"/>
                    <a:pt x="435" y="0"/>
                    <a:pt x="401" y="34"/>
                  </a:cubicBezTo>
                  <a:cubicBezTo>
                    <a:pt x="335" y="67"/>
                    <a:pt x="268" y="134"/>
                    <a:pt x="234" y="200"/>
                  </a:cubicBezTo>
                  <a:cubicBezTo>
                    <a:pt x="201" y="267"/>
                    <a:pt x="168" y="300"/>
                    <a:pt x="134" y="367"/>
                  </a:cubicBezTo>
                  <a:lnTo>
                    <a:pt x="134" y="300"/>
                  </a:lnTo>
                  <a:cubicBezTo>
                    <a:pt x="134" y="267"/>
                    <a:pt x="134" y="267"/>
                    <a:pt x="134" y="267"/>
                  </a:cubicBezTo>
                  <a:cubicBezTo>
                    <a:pt x="134" y="250"/>
                    <a:pt x="126" y="242"/>
                    <a:pt x="118" y="242"/>
                  </a:cubicBezTo>
                  <a:cubicBezTo>
                    <a:pt x="109" y="242"/>
                    <a:pt x="101" y="250"/>
                    <a:pt x="101" y="267"/>
                  </a:cubicBezTo>
                  <a:lnTo>
                    <a:pt x="34" y="300"/>
                  </a:lnTo>
                  <a:cubicBezTo>
                    <a:pt x="34" y="300"/>
                    <a:pt x="1" y="300"/>
                    <a:pt x="1" y="334"/>
                  </a:cubicBezTo>
                  <a:cubicBezTo>
                    <a:pt x="1" y="334"/>
                    <a:pt x="1" y="367"/>
                    <a:pt x="1" y="367"/>
                  </a:cubicBezTo>
                  <a:lnTo>
                    <a:pt x="1" y="2102"/>
                  </a:lnTo>
                  <a:cubicBezTo>
                    <a:pt x="1" y="2135"/>
                    <a:pt x="1" y="2135"/>
                    <a:pt x="1" y="2168"/>
                  </a:cubicBezTo>
                  <a:lnTo>
                    <a:pt x="34" y="2168"/>
                  </a:lnTo>
                  <a:lnTo>
                    <a:pt x="101" y="2135"/>
                  </a:lnTo>
                  <a:cubicBezTo>
                    <a:pt x="134" y="2102"/>
                    <a:pt x="134" y="2102"/>
                    <a:pt x="134" y="2102"/>
                  </a:cubicBezTo>
                  <a:cubicBezTo>
                    <a:pt x="134" y="2068"/>
                    <a:pt x="134" y="2035"/>
                    <a:pt x="134" y="2035"/>
                  </a:cubicBezTo>
                  <a:lnTo>
                    <a:pt x="134" y="1435"/>
                  </a:lnTo>
                  <a:cubicBezTo>
                    <a:pt x="168" y="1468"/>
                    <a:pt x="201" y="1501"/>
                    <a:pt x="234" y="1501"/>
                  </a:cubicBezTo>
                  <a:cubicBezTo>
                    <a:pt x="301" y="1501"/>
                    <a:pt x="368" y="1501"/>
                    <a:pt x="401" y="1468"/>
                  </a:cubicBezTo>
                  <a:cubicBezTo>
                    <a:pt x="468" y="1435"/>
                    <a:pt x="501" y="1401"/>
                    <a:pt x="568" y="1368"/>
                  </a:cubicBezTo>
                  <a:cubicBezTo>
                    <a:pt x="601" y="1301"/>
                    <a:pt x="635" y="1234"/>
                    <a:pt x="668" y="1168"/>
                  </a:cubicBezTo>
                  <a:cubicBezTo>
                    <a:pt x="701" y="1101"/>
                    <a:pt x="735" y="1001"/>
                    <a:pt x="768" y="934"/>
                  </a:cubicBezTo>
                  <a:cubicBezTo>
                    <a:pt x="768" y="834"/>
                    <a:pt x="802" y="734"/>
                    <a:pt x="802" y="634"/>
                  </a:cubicBezTo>
                  <a:lnTo>
                    <a:pt x="802" y="434"/>
                  </a:lnTo>
                  <a:cubicBezTo>
                    <a:pt x="802" y="367"/>
                    <a:pt x="768" y="267"/>
                    <a:pt x="768" y="200"/>
                  </a:cubicBezTo>
                  <a:cubicBezTo>
                    <a:pt x="735" y="134"/>
                    <a:pt x="701" y="100"/>
                    <a:pt x="668" y="67"/>
                  </a:cubicBezTo>
                  <a:cubicBezTo>
                    <a:pt x="635" y="34"/>
                    <a:pt x="601" y="0"/>
                    <a:pt x="56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09" name="Google Shape;1409;p34"/>
            <p:cNvSpPr/>
            <p:nvPr/>
          </p:nvSpPr>
          <p:spPr>
            <a:xfrm>
              <a:off x="3090700" y="3481475"/>
              <a:ext cx="18375" cy="39000"/>
            </a:xfrm>
            <a:custGeom>
              <a:rect b="b" l="l" r="r" t="t"/>
              <a:pathLst>
                <a:path extrusionOk="0" h="1560" w="735">
                  <a:moveTo>
                    <a:pt x="585" y="1"/>
                  </a:moveTo>
                  <a:cubicBezTo>
                    <a:pt x="568" y="1"/>
                    <a:pt x="551" y="9"/>
                    <a:pt x="535" y="26"/>
                  </a:cubicBezTo>
                  <a:cubicBezTo>
                    <a:pt x="468" y="26"/>
                    <a:pt x="435" y="59"/>
                    <a:pt x="368" y="59"/>
                  </a:cubicBezTo>
                  <a:cubicBezTo>
                    <a:pt x="335" y="92"/>
                    <a:pt x="268" y="159"/>
                    <a:pt x="234" y="192"/>
                  </a:cubicBezTo>
                  <a:cubicBezTo>
                    <a:pt x="201" y="226"/>
                    <a:pt x="134" y="292"/>
                    <a:pt x="134" y="326"/>
                  </a:cubicBezTo>
                  <a:cubicBezTo>
                    <a:pt x="101" y="392"/>
                    <a:pt x="68" y="459"/>
                    <a:pt x="68" y="493"/>
                  </a:cubicBezTo>
                  <a:cubicBezTo>
                    <a:pt x="68" y="559"/>
                    <a:pt x="68" y="626"/>
                    <a:pt x="68" y="659"/>
                  </a:cubicBezTo>
                  <a:cubicBezTo>
                    <a:pt x="68" y="726"/>
                    <a:pt x="68" y="826"/>
                    <a:pt x="101" y="893"/>
                  </a:cubicBezTo>
                  <a:cubicBezTo>
                    <a:pt x="168" y="926"/>
                    <a:pt x="201" y="926"/>
                    <a:pt x="301" y="926"/>
                  </a:cubicBezTo>
                  <a:lnTo>
                    <a:pt x="435" y="893"/>
                  </a:lnTo>
                  <a:lnTo>
                    <a:pt x="601" y="893"/>
                  </a:lnTo>
                  <a:cubicBezTo>
                    <a:pt x="601" y="926"/>
                    <a:pt x="601" y="960"/>
                    <a:pt x="601" y="993"/>
                  </a:cubicBezTo>
                  <a:cubicBezTo>
                    <a:pt x="568" y="1026"/>
                    <a:pt x="568" y="1060"/>
                    <a:pt x="535" y="1060"/>
                  </a:cubicBezTo>
                  <a:cubicBezTo>
                    <a:pt x="535" y="1093"/>
                    <a:pt x="501" y="1126"/>
                    <a:pt x="501" y="1160"/>
                  </a:cubicBezTo>
                  <a:cubicBezTo>
                    <a:pt x="468" y="1193"/>
                    <a:pt x="435" y="1193"/>
                    <a:pt x="435" y="1226"/>
                  </a:cubicBezTo>
                  <a:cubicBezTo>
                    <a:pt x="401" y="1260"/>
                    <a:pt x="368" y="1260"/>
                    <a:pt x="368" y="1293"/>
                  </a:cubicBezTo>
                  <a:cubicBezTo>
                    <a:pt x="301" y="1326"/>
                    <a:pt x="268" y="1326"/>
                    <a:pt x="234" y="1326"/>
                  </a:cubicBezTo>
                  <a:cubicBezTo>
                    <a:pt x="201" y="1326"/>
                    <a:pt x="168" y="1293"/>
                    <a:pt x="168" y="1293"/>
                  </a:cubicBezTo>
                  <a:lnTo>
                    <a:pt x="101" y="1293"/>
                  </a:lnTo>
                  <a:lnTo>
                    <a:pt x="34" y="1326"/>
                  </a:lnTo>
                  <a:cubicBezTo>
                    <a:pt x="34" y="1326"/>
                    <a:pt x="1" y="1326"/>
                    <a:pt x="1" y="1360"/>
                  </a:cubicBezTo>
                  <a:cubicBezTo>
                    <a:pt x="1" y="1393"/>
                    <a:pt x="1" y="1393"/>
                    <a:pt x="1" y="1427"/>
                  </a:cubicBezTo>
                  <a:cubicBezTo>
                    <a:pt x="1" y="1460"/>
                    <a:pt x="34" y="1460"/>
                    <a:pt x="34" y="1493"/>
                  </a:cubicBezTo>
                  <a:cubicBezTo>
                    <a:pt x="34" y="1527"/>
                    <a:pt x="68" y="1560"/>
                    <a:pt x="101" y="1560"/>
                  </a:cubicBezTo>
                  <a:lnTo>
                    <a:pt x="234" y="1560"/>
                  </a:lnTo>
                  <a:cubicBezTo>
                    <a:pt x="268" y="1560"/>
                    <a:pt x="335" y="1527"/>
                    <a:pt x="368" y="1493"/>
                  </a:cubicBezTo>
                  <a:cubicBezTo>
                    <a:pt x="435" y="1460"/>
                    <a:pt x="468" y="1427"/>
                    <a:pt x="535" y="1393"/>
                  </a:cubicBezTo>
                  <a:cubicBezTo>
                    <a:pt x="568" y="1326"/>
                    <a:pt x="601" y="1293"/>
                    <a:pt x="635" y="1226"/>
                  </a:cubicBezTo>
                  <a:cubicBezTo>
                    <a:pt x="668" y="1160"/>
                    <a:pt x="668" y="1126"/>
                    <a:pt x="701" y="1060"/>
                  </a:cubicBezTo>
                  <a:cubicBezTo>
                    <a:pt x="701" y="993"/>
                    <a:pt x="735" y="960"/>
                    <a:pt x="735" y="893"/>
                  </a:cubicBezTo>
                  <a:cubicBezTo>
                    <a:pt x="735" y="859"/>
                    <a:pt x="735" y="793"/>
                    <a:pt x="735" y="759"/>
                  </a:cubicBezTo>
                  <a:cubicBezTo>
                    <a:pt x="735" y="726"/>
                    <a:pt x="701" y="693"/>
                    <a:pt x="668" y="693"/>
                  </a:cubicBezTo>
                  <a:cubicBezTo>
                    <a:pt x="668" y="659"/>
                    <a:pt x="635" y="659"/>
                    <a:pt x="601" y="626"/>
                  </a:cubicBezTo>
                  <a:lnTo>
                    <a:pt x="468" y="626"/>
                  </a:lnTo>
                  <a:lnTo>
                    <a:pt x="335" y="659"/>
                  </a:lnTo>
                  <a:lnTo>
                    <a:pt x="268" y="659"/>
                  </a:lnTo>
                  <a:cubicBezTo>
                    <a:pt x="234" y="659"/>
                    <a:pt x="234" y="659"/>
                    <a:pt x="201" y="626"/>
                  </a:cubicBezTo>
                  <a:cubicBezTo>
                    <a:pt x="201" y="626"/>
                    <a:pt x="201" y="593"/>
                    <a:pt x="201" y="559"/>
                  </a:cubicBezTo>
                  <a:cubicBezTo>
                    <a:pt x="201" y="526"/>
                    <a:pt x="234" y="459"/>
                    <a:pt x="268" y="426"/>
                  </a:cubicBezTo>
                  <a:cubicBezTo>
                    <a:pt x="301" y="359"/>
                    <a:pt x="335" y="326"/>
                    <a:pt x="401" y="292"/>
                  </a:cubicBezTo>
                  <a:cubicBezTo>
                    <a:pt x="435" y="259"/>
                    <a:pt x="468" y="259"/>
                    <a:pt x="501" y="259"/>
                  </a:cubicBezTo>
                  <a:cubicBezTo>
                    <a:pt x="535" y="259"/>
                    <a:pt x="568" y="259"/>
                    <a:pt x="568" y="292"/>
                  </a:cubicBezTo>
                  <a:lnTo>
                    <a:pt x="635" y="292"/>
                  </a:lnTo>
                  <a:lnTo>
                    <a:pt x="668" y="259"/>
                  </a:lnTo>
                  <a:cubicBezTo>
                    <a:pt x="701" y="259"/>
                    <a:pt x="701" y="226"/>
                    <a:pt x="701" y="226"/>
                  </a:cubicBezTo>
                  <a:cubicBezTo>
                    <a:pt x="735" y="192"/>
                    <a:pt x="735" y="192"/>
                    <a:pt x="701" y="159"/>
                  </a:cubicBezTo>
                  <a:cubicBezTo>
                    <a:pt x="701" y="126"/>
                    <a:pt x="701" y="92"/>
                    <a:pt x="701" y="92"/>
                  </a:cubicBezTo>
                  <a:cubicBezTo>
                    <a:pt x="668" y="59"/>
                    <a:pt x="668" y="26"/>
                    <a:pt x="635" y="26"/>
                  </a:cubicBezTo>
                  <a:cubicBezTo>
                    <a:pt x="618" y="9"/>
                    <a:pt x="601" y="1"/>
                    <a:pt x="58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0" name="Google Shape;1410;p34"/>
            <p:cNvSpPr/>
            <p:nvPr/>
          </p:nvSpPr>
          <p:spPr>
            <a:xfrm>
              <a:off x="3393425" y="1921825"/>
              <a:ext cx="35050" cy="36700"/>
            </a:xfrm>
            <a:custGeom>
              <a:rect b="b" l="l" r="r" t="t"/>
              <a:pathLst>
                <a:path extrusionOk="0" h="1468" w="1402">
                  <a:moveTo>
                    <a:pt x="1402" y="0"/>
                  </a:moveTo>
                  <a:lnTo>
                    <a:pt x="1" y="801"/>
                  </a:lnTo>
                  <a:lnTo>
                    <a:pt x="701" y="1468"/>
                  </a:lnTo>
                  <a:lnTo>
                    <a:pt x="140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1" name="Google Shape;1411;p34"/>
            <p:cNvSpPr/>
            <p:nvPr/>
          </p:nvSpPr>
          <p:spPr>
            <a:xfrm>
              <a:off x="2727125" y="1078675"/>
              <a:ext cx="2393400" cy="1385225"/>
            </a:xfrm>
            <a:custGeom>
              <a:rect b="b" l="l" r="r" t="t"/>
              <a:pathLst>
                <a:path extrusionOk="0" h="55409" w="95736">
                  <a:moveTo>
                    <a:pt x="95516" y="1"/>
                  </a:moveTo>
                  <a:cubicBezTo>
                    <a:pt x="95477" y="1"/>
                    <a:pt x="95437" y="12"/>
                    <a:pt x="95402" y="35"/>
                  </a:cubicBezTo>
                  <a:lnTo>
                    <a:pt x="134" y="55008"/>
                  </a:lnTo>
                  <a:cubicBezTo>
                    <a:pt x="34" y="55075"/>
                    <a:pt x="0" y="55208"/>
                    <a:pt x="67" y="55308"/>
                  </a:cubicBezTo>
                  <a:cubicBezTo>
                    <a:pt x="100" y="55375"/>
                    <a:pt x="200" y="55408"/>
                    <a:pt x="267" y="55408"/>
                  </a:cubicBezTo>
                  <a:cubicBezTo>
                    <a:pt x="300" y="55408"/>
                    <a:pt x="334" y="55408"/>
                    <a:pt x="367" y="55375"/>
                  </a:cubicBezTo>
                  <a:lnTo>
                    <a:pt x="95602" y="402"/>
                  </a:lnTo>
                  <a:cubicBezTo>
                    <a:pt x="95702" y="336"/>
                    <a:pt x="95735" y="202"/>
                    <a:pt x="95702" y="102"/>
                  </a:cubicBezTo>
                  <a:cubicBezTo>
                    <a:pt x="95659" y="38"/>
                    <a:pt x="95588" y="1"/>
                    <a:pt x="955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2" name="Google Shape;1412;p34"/>
            <p:cNvSpPr/>
            <p:nvPr/>
          </p:nvSpPr>
          <p:spPr>
            <a:xfrm>
              <a:off x="2801350" y="2519750"/>
              <a:ext cx="66725" cy="90925"/>
            </a:xfrm>
            <a:custGeom>
              <a:rect b="b" l="l" r="r" t="t"/>
              <a:pathLst>
                <a:path extrusionOk="0" h="3637" w="2669">
                  <a:moveTo>
                    <a:pt x="1334" y="0"/>
                  </a:moveTo>
                  <a:lnTo>
                    <a:pt x="0" y="2435"/>
                  </a:lnTo>
                  <a:lnTo>
                    <a:pt x="367" y="2235"/>
                  </a:lnTo>
                  <a:lnTo>
                    <a:pt x="367" y="3636"/>
                  </a:lnTo>
                  <a:lnTo>
                    <a:pt x="967" y="3303"/>
                  </a:lnTo>
                  <a:lnTo>
                    <a:pt x="967" y="1968"/>
                  </a:lnTo>
                  <a:lnTo>
                    <a:pt x="1701" y="1535"/>
                  </a:lnTo>
                  <a:lnTo>
                    <a:pt x="1701" y="2869"/>
                  </a:lnTo>
                  <a:lnTo>
                    <a:pt x="2335" y="2502"/>
                  </a:lnTo>
                  <a:lnTo>
                    <a:pt x="2335" y="1101"/>
                  </a:lnTo>
                  <a:lnTo>
                    <a:pt x="2669" y="868"/>
                  </a:lnTo>
                  <a:lnTo>
                    <a:pt x="1334"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3" name="Google Shape;1413;p34"/>
            <p:cNvSpPr/>
            <p:nvPr/>
          </p:nvSpPr>
          <p:spPr>
            <a:xfrm>
              <a:off x="2807175" y="2681425"/>
              <a:ext cx="55075" cy="61850"/>
            </a:xfrm>
            <a:custGeom>
              <a:rect b="b" l="l" r="r" t="t"/>
              <a:pathLst>
                <a:path extrusionOk="0" h="2474" w="2203">
                  <a:moveTo>
                    <a:pt x="1235" y="338"/>
                  </a:moveTo>
                  <a:cubicBezTo>
                    <a:pt x="1268" y="338"/>
                    <a:pt x="1301" y="338"/>
                    <a:pt x="1335" y="372"/>
                  </a:cubicBezTo>
                  <a:cubicBezTo>
                    <a:pt x="1468" y="472"/>
                    <a:pt x="1535" y="638"/>
                    <a:pt x="1502" y="805"/>
                  </a:cubicBezTo>
                  <a:cubicBezTo>
                    <a:pt x="1468" y="1306"/>
                    <a:pt x="1235" y="1739"/>
                    <a:pt x="834" y="2039"/>
                  </a:cubicBezTo>
                  <a:lnTo>
                    <a:pt x="834" y="2073"/>
                  </a:lnTo>
                  <a:cubicBezTo>
                    <a:pt x="795" y="2112"/>
                    <a:pt x="733" y="2128"/>
                    <a:pt x="669" y="2128"/>
                  </a:cubicBezTo>
                  <a:cubicBezTo>
                    <a:pt x="623" y="2128"/>
                    <a:pt x="576" y="2120"/>
                    <a:pt x="534" y="2106"/>
                  </a:cubicBezTo>
                  <a:cubicBezTo>
                    <a:pt x="401" y="1973"/>
                    <a:pt x="334" y="1806"/>
                    <a:pt x="367" y="1639"/>
                  </a:cubicBezTo>
                  <a:cubicBezTo>
                    <a:pt x="367" y="1139"/>
                    <a:pt x="601" y="705"/>
                    <a:pt x="1001" y="405"/>
                  </a:cubicBezTo>
                  <a:cubicBezTo>
                    <a:pt x="1068" y="372"/>
                    <a:pt x="1135" y="338"/>
                    <a:pt x="1235" y="338"/>
                  </a:cubicBezTo>
                  <a:close/>
                  <a:moveTo>
                    <a:pt x="1193" y="0"/>
                  </a:moveTo>
                  <a:cubicBezTo>
                    <a:pt x="1068" y="0"/>
                    <a:pt x="942" y="33"/>
                    <a:pt x="834" y="105"/>
                  </a:cubicBezTo>
                  <a:cubicBezTo>
                    <a:pt x="334" y="438"/>
                    <a:pt x="34" y="1039"/>
                    <a:pt x="1" y="1639"/>
                  </a:cubicBezTo>
                  <a:cubicBezTo>
                    <a:pt x="1" y="1939"/>
                    <a:pt x="134" y="2206"/>
                    <a:pt x="334" y="2373"/>
                  </a:cubicBezTo>
                  <a:cubicBezTo>
                    <a:pt x="434" y="2440"/>
                    <a:pt x="534" y="2440"/>
                    <a:pt x="634" y="2473"/>
                  </a:cubicBezTo>
                  <a:cubicBezTo>
                    <a:pt x="768" y="2440"/>
                    <a:pt x="868" y="2406"/>
                    <a:pt x="1001" y="2340"/>
                  </a:cubicBezTo>
                  <a:cubicBezTo>
                    <a:pt x="1201" y="2240"/>
                    <a:pt x="1368" y="2073"/>
                    <a:pt x="1468" y="1873"/>
                  </a:cubicBezTo>
                  <a:lnTo>
                    <a:pt x="1902" y="2173"/>
                  </a:lnTo>
                  <a:cubicBezTo>
                    <a:pt x="1935" y="2206"/>
                    <a:pt x="1969" y="2206"/>
                    <a:pt x="2002" y="2206"/>
                  </a:cubicBezTo>
                  <a:cubicBezTo>
                    <a:pt x="2035" y="2206"/>
                    <a:pt x="2102" y="2206"/>
                    <a:pt x="2135" y="2139"/>
                  </a:cubicBezTo>
                  <a:cubicBezTo>
                    <a:pt x="2202" y="2073"/>
                    <a:pt x="2169" y="1973"/>
                    <a:pt x="2135" y="1939"/>
                  </a:cubicBezTo>
                  <a:lnTo>
                    <a:pt x="1668" y="1572"/>
                  </a:lnTo>
                  <a:cubicBezTo>
                    <a:pt x="1768" y="1339"/>
                    <a:pt x="1835" y="1072"/>
                    <a:pt x="1835" y="805"/>
                  </a:cubicBezTo>
                  <a:cubicBezTo>
                    <a:pt x="1869" y="505"/>
                    <a:pt x="1735" y="238"/>
                    <a:pt x="1502" y="71"/>
                  </a:cubicBezTo>
                  <a:cubicBezTo>
                    <a:pt x="1409" y="25"/>
                    <a:pt x="1301" y="0"/>
                    <a:pt x="119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4" name="Google Shape;1414;p34"/>
            <p:cNvSpPr/>
            <p:nvPr/>
          </p:nvSpPr>
          <p:spPr>
            <a:xfrm>
              <a:off x="2813850" y="2995925"/>
              <a:ext cx="42550" cy="63400"/>
            </a:xfrm>
            <a:custGeom>
              <a:rect b="b" l="l" r="r" t="t"/>
              <a:pathLst>
                <a:path extrusionOk="0" h="2536" w="1702">
                  <a:moveTo>
                    <a:pt x="1235" y="0"/>
                  </a:moveTo>
                  <a:cubicBezTo>
                    <a:pt x="1068" y="0"/>
                    <a:pt x="901" y="67"/>
                    <a:pt x="768" y="167"/>
                  </a:cubicBezTo>
                  <a:cubicBezTo>
                    <a:pt x="634" y="301"/>
                    <a:pt x="501" y="434"/>
                    <a:pt x="401" y="567"/>
                  </a:cubicBezTo>
                  <a:cubicBezTo>
                    <a:pt x="301" y="734"/>
                    <a:pt x="201" y="901"/>
                    <a:pt x="134" y="1068"/>
                  </a:cubicBezTo>
                  <a:cubicBezTo>
                    <a:pt x="134" y="1101"/>
                    <a:pt x="134" y="1168"/>
                    <a:pt x="100" y="1201"/>
                  </a:cubicBezTo>
                  <a:cubicBezTo>
                    <a:pt x="67" y="1301"/>
                    <a:pt x="34" y="1401"/>
                    <a:pt x="34" y="1501"/>
                  </a:cubicBezTo>
                  <a:cubicBezTo>
                    <a:pt x="0" y="1601"/>
                    <a:pt x="0" y="1735"/>
                    <a:pt x="0" y="1868"/>
                  </a:cubicBezTo>
                  <a:cubicBezTo>
                    <a:pt x="34" y="1968"/>
                    <a:pt x="34" y="2068"/>
                    <a:pt x="67" y="2202"/>
                  </a:cubicBezTo>
                  <a:lnTo>
                    <a:pt x="67" y="2235"/>
                  </a:lnTo>
                  <a:cubicBezTo>
                    <a:pt x="100" y="2235"/>
                    <a:pt x="100" y="2269"/>
                    <a:pt x="100" y="2269"/>
                  </a:cubicBezTo>
                  <a:cubicBezTo>
                    <a:pt x="167" y="2402"/>
                    <a:pt x="301" y="2502"/>
                    <a:pt x="467" y="2535"/>
                  </a:cubicBezTo>
                  <a:cubicBezTo>
                    <a:pt x="634" y="2535"/>
                    <a:pt x="801" y="2502"/>
                    <a:pt x="934" y="2369"/>
                  </a:cubicBezTo>
                  <a:cubicBezTo>
                    <a:pt x="1068" y="2302"/>
                    <a:pt x="1168" y="2202"/>
                    <a:pt x="1268" y="2068"/>
                  </a:cubicBezTo>
                  <a:cubicBezTo>
                    <a:pt x="1335" y="2002"/>
                    <a:pt x="1401" y="1902"/>
                    <a:pt x="1435" y="1802"/>
                  </a:cubicBezTo>
                  <a:cubicBezTo>
                    <a:pt x="1501" y="1702"/>
                    <a:pt x="1568" y="1568"/>
                    <a:pt x="1602" y="1435"/>
                  </a:cubicBezTo>
                  <a:cubicBezTo>
                    <a:pt x="1635" y="1268"/>
                    <a:pt x="1668" y="1134"/>
                    <a:pt x="1702" y="968"/>
                  </a:cubicBezTo>
                  <a:cubicBezTo>
                    <a:pt x="1702" y="834"/>
                    <a:pt x="1702" y="734"/>
                    <a:pt x="1702" y="601"/>
                  </a:cubicBezTo>
                  <a:lnTo>
                    <a:pt x="1668" y="601"/>
                  </a:lnTo>
                  <a:lnTo>
                    <a:pt x="901" y="1034"/>
                  </a:lnTo>
                  <a:lnTo>
                    <a:pt x="901" y="1068"/>
                  </a:lnTo>
                  <a:lnTo>
                    <a:pt x="901" y="1501"/>
                  </a:lnTo>
                  <a:lnTo>
                    <a:pt x="1368" y="1235"/>
                  </a:lnTo>
                  <a:lnTo>
                    <a:pt x="1368" y="1235"/>
                  </a:lnTo>
                  <a:cubicBezTo>
                    <a:pt x="1335" y="1335"/>
                    <a:pt x="1301" y="1435"/>
                    <a:pt x="1268" y="1535"/>
                  </a:cubicBezTo>
                  <a:cubicBezTo>
                    <a:pt x="1235" y="1568"/>
                    <a:pt x="1201" y="1635"/>
                    <a:pt x="1201" y="1668"/>
                  </a:cubicBezTo>
                  <a:cubicBezTo>
                    <a:pt x="1101" y="1835"/>
                    <a:pt x="934" y="1935"/>
                    <a:pt x="768" y="2002"/>
                  </a:cubicBezTo>
                  <a:cubicBezTo>
                    <a:pt x="745" y="2007"/>
                    <a:pt x="722" y="2010"/>
                    <a:pt x="699" y="2010"/>
                  </a:cubicBezTo>
                  <a:cubicBezTo>
                    <a:pt x="590" y="2010"/>
                    <a:pt x="489" y="1945"/>
                    <a:pt x="434" y="1835"/>
                  </a:cubicBezTo>
                  <a:lnTo>
                    <a:pt x="401" y="1735"/>
                  </a:lnTo>
                  <a:lnTo>
                    <a:pt x="401" y="1635"/>
                  </a:lnTo>
                  <a:cubicBezTo>
                    <a:pt x="401" y="1568"/>
                    <a:pt x="401" y="1468"/>
                    <a:pt x="401" y="1401"/>
                  </a:cubicBezTo>
                  <a:lnTo>
                    <a:pt x="401" y="1301"/>
                  </a:lnTo>
                  <a:cubicBezTo>
                    <a:pt x="434" y="1168"/>
                    <a:pt x="501" y="1034"/>
                    <a:pt x="567" y="901"/>
                  </a:cubicBezTo>
                  <a:cubicBezTo>
                    <a:pt x="634" y="734"/>
                    <a:pt x="801" y="601"/>
                    <a:pt x="968" y="501"/>
                  </a:cubicBezTo>
                  <a:cubicBezTo>
                    <a:pt x="1018" y="484"/>
                    <a:pt x="1068" y="476"/>
                    <a:pt x="1114" y="476"/>
                  </a:cubicBezTo>
                  <a:cubicBezTo>
                    <a:pt x="1160" y="476"/>
                    <a:pt x="1201" y="484"/>
                    <a:pt x="1235" y="501"/>
                  </a:cubicBezTo>
                  <a:lnTo>
                    <a:pt x="1468" y="67"/>
                  </a:lnTo>
                  <a:cubicBezTo>
                    <a:pt x="1401" y="34"/>
                    <a:pt x="1335" y="0"/>
                    <a:pt x="123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5" name="Google Shape;1415;p34"/>
            <p:cNvSpPr/>
            <p:nvPr/>
          </p:nvSpPr>
          <p:spPr>
            <a:xfrm>
              <a:off x="2808850" y="3144950"/>
              <a:ext cx="51725" cy="65325"/>
            </a:xfrm>
            <a:custGeom>
              <a:rect b="b" l="l" r="r" t="t"/>
              <a:pathLst>
                <a:path extrusionOk="0" h="2613" w="2069">
                  <a:moveTo>
                    <a:pt x="1658" y="0"/>
                  </a:moveTo>
                  <a:cubicBezTo>
                    <a:pt x="1614" y="0"/>
                    <a:pt x="1567" y="23"/>
                    <a:pt x="1535" y="77"/>
                  </a:cubicBezTo>
                  <a:lnTo>
                    <a:pt x="1201" y="744"/>
                  </a:lnTo>
                  <a:lnTo>
                    <a:pt x="1201" y="177"/>
                  </a:lnTo>
                  <a:cubicBezTo>
                    <a:pt x="1201" y="77"/>
                    <a:pt x="1126" y="27"/>
                    <a:pt x="1051" y="27"/>
                  </a:cubicBezTo>
                  <a:cubicBezTo>
                    <a:pt x="976" y="27"/>
                    <a:pt x="901" y="77"/>
                    <a:pt x="901" y="177"/>
                  </a:cubicBezTo>
                  <a:lnTo>
                    <a:pt x="901" y="1044"/>
                  </a:lnTo>
                  <a:lnTo>
                    <a:pt x="501" y="744"/>
                  </a:lnTo>
                  <a:cubicBezTo>
                    <a:pt x="487" y="730"/>
                    <a:pt x="462" y="722"/>
                    <a:pt x="434" y="722"/>
                  </a:cubicBezTo>
                  <a:cubicBezTo>
                    <a:pt x="396" y="722"/>
                    <a:pt x="353" y="738"/>
                    <a:pt x="334" y="777"/>
                  </a:cubicBezTo>
                  <a:cubicBezTo>
                    <a:pt x="267" y="844"/>
                    <a:pt x="300" y="911"/>
                    <a:pt x="334" y="978"/>
                  </a:cubicBezTo>
                  <a:lnTo>
                    <a:pt x="801" y="1311"/>
                  </a:lnTo>
                  <a:lnTo>
                    <a:pt x="100" y="1711"/>
                  </a:lnTo>
                  <a:cubicBezTo>
                    <a:pt x="34" y="1745"/>
                    <a:pt x="0" y="1812"/>
                    <a:pt x="67" y="1878"/>
                  </a:cubicBezTo>
                  <a:cubicBezTo>
                    <a:pt x="67" y="1945"/>
                    <a:pt x="134" y="1945"/>
                    <a:pt x="167" y="1978"/>
                  </a:cubicBezTo>
                  <a:cubicBezTo>
                    <a:pt x="200" y="1945"/>
                    <a:pt x="234" y="1945"/>
                    <a:pt x="234" y="1945"/>
                  </a:cubicBezTo>
                  <a:lnTo>
                    <a:pt x="701" y="1678"/>
                  </a:lnTo>
                  <a:lnTo>
                    <a:pt x="300" y="2412"/>
                  </a:lnTo>
                  <a:cubicBezTo>
                    <a:pt x="267" y="2479"/>
                    <a:pt x="300" y="2579"/>
                    <a:pt x="367" y="2612"/>
                  </a:cubicBezTo>
                  <a:lnTo>
                    <a:pt x="434" y="2612"/>
                  </a:lnTo>
                  <a:cubicBezTo>
                    <a:pt x="467" y="2612"/>
                    <a:pt x="534" y="2579"/>
                    <a:pt x="567" y="2545"/>
                  </a:cubicBezTo>
                  <a:lnTo>
                    <a:pt x="901" y="1878"/>
                  </a:lnTo>
                  <a:lnTo>
                    <a:pt x="901" y="2479"/>
                  </a:lnTo>
                  <a:cubicBezTo>
                    <a:pt x="901" y="2562"/>
                    <a:pt x="968" y="2604"/>
                    <a:pt x="1034" y="2604"/>
                  </a:cubicBezTo>
                  <a:cubicBezTo>
                    <a:pt x="1101" y="2604"/>
                    <a:pt x="1168" y="2562"/>
                    <a:pt x="1168" y="2479"/>
                  </a:cubicBezTo>
                  <a:lnTo>
                    <a:pt x="1168" y="1611"/>
                  </a:lnTo>
                  <a:lnTo>
                    <a:pt x="1568" y="1878"/>
                  </a:lnTo>
                  <a:cubicBezTo>
                    <a:pt x="1601" y="1912"/>
                    <a:pt x="1635" y="1912"/>
                    <a:pt x="1668" y="1912"/>
                  </a:cubicBezTo>
                  <a:cubicBezTo>
                    <a:pt x="1701" y="1912"/>
                    <a:pt x="1735" y="1912"/>
                    <a:pt x="1768" y="1878"/>
                  </a:cubicBezTo>
                  <a:cubicBezTo>
                    <a:pt x="1802" y="1812"/>
                    <a:pt x="1802" y="1711"/>
                    <a:pt x="1735" y="1678"/>
                  </a:cubicBezTo>
                  <a:lnTo>
                    <a:pt x="1301" y="1345"/>
                  </a:lnTo>
                  <a:lnTo>
                    <a:pt x="1968" y="944"/>
                  </a:lnTo>
                  <a:cubicBezTo>
                    <a:pt x="2035" y="911"/>
                    <a:pt x="2068" y="811"/>
                    <a:pt x="2035" y="744"/>
                  </a:cubicBezTo>
                  <a:cubicBezTo>
                    <a:pt x="2014" y="703"/>
                    <a:pt x="1968" y="674"/>
                    <a:pt x="1920" y="674"/>
                  </a:cubicBezTo>
                  <a:cubicBezTo>
                    <a:pt x="1891" y="674"/>
                    <a:pt x="1860" y="685"/>
                    <a:pt x="1835" y="711"/>
                  </a:cubicBezTo>
                  <a:lnTo>
                    <a:pt x="1401" y="944"/>
                  </a:lnTo>
                  <a:lnTo>
                    <a:pt x="1401" y="944"/>
                  </a:lnTo>
                  <a:lnTo>
                    <a:pt x="1768" y="210"/>
                  </a:lnTo>
                  <a:cubicBezTo>
                    <a:pt x="1836" y="98"/>
                    <a:pt x="1751" y="0"/>
                    <a:pt x="165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6" name="Google Shape;1416;p34"/>
            <p:cNvSpPr/>
            <p:nvPr/>
          </p:nvSpPr>
          <p:spPr>
            <a:xfrm>
              <a:off x="2820525" y="3451700"/>
              <a:ext cx="40875" cy="72125"/>
            </a:xfrm>
            <a:custGeom>
              <a:rect b="b" l="l" r="r" t="t"/>
              <a:pathLst>
                <a:path extrusionOk="0" h="2885" w="1635">
                  <a:moveTo>
                    <a:pt x="915" y="0"/>
                  </a:moveTo>
                  <a:cubicBezTo>
                    <a:pt x="900" y="0"/>
                    <a:pt x="884" y="5"/>
                    <a:pt x="868" y="16"/>
                  </a:cubicBezTo>
                  <a:lnTo>
                    <a:pt x="67" y="449"/>
                  </a:lnTo>
                  <a:cubicBezTo>
                    <a:pt x="34" y="483"/>
                    <a:pt x="0" y="516"/>
                    <a:pt x="34" y="549"/>
                  </a:cubicBezTo>
                  <a:lnTo>
                    <a:pt x="34" y="2784"/>
                  </a:lnTo>
                  <a:cubicBezTo>
                    <a:pt x="34" y="2851"/>
                    <a:pt x="34" y="2884"/>
                    <a:pt x="67" y="2884"/>
                  </a:cubicBezTo>
                  <a:lnTo>
                    <a:pt x="167" y="2884"/>
                  </a:lnTo>
                  <a:lnTo>
                    <a:pt x="1568" y="2050"/>
                  </a:lnTo>
                  <a:cubicBezTo>
                    <a:pt x="1601" y="2050"/>
                    <a:pt x="1635" y="2017"/>
                    <a:pt x="1635" y="1984"/>
                  </a:cubicBezTo>
                  <a:lnTo>
                    <a:pt x="1635" y="549"/>
                  </a:lnTo>
                  <a:cubicBezTo>
                    <a:pt x="1618" y="499"/>
                    <a:pt x="1568" y="474"/>
                    <a:pt x="1522" y="474"/>
                  </a:cubicBezTo>
                  <a:cubicBezTo>
                    <a:pt x="1476" y="474"/>
                    <a:pt x="1435" y="499"/>
                    <a:pt x="1435" y="549"/>
                  </a:cubicBezTo>
                  <a:lnTo>
                    <a:pt x="1435" y="1917"/>
                  </a:lnTo>
                  <a:lnTo>
                    <a:pt x="234" y="2618"/>
                  </a:lnTo>
                  <a:lnTo>
                    <a:pt x="234" y="583"/>
                  </a:lnTo>
                  <a:lnTo>
                    <a:pt x="968" y="182"/>
                  </a:lnTo>
                  <a:cubicBezTo>
                    <a:pt x="1052" y="127"/>
                    <a:pt x="995" y="0"/>
                    <a:pt x="91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7" name="Google Shape;1417;p34"/>
            <p:cNvSpPr/>
            <p:nvPr/>
          </p:nvSpPr>
          <p:spPr>
            <a:xfrm>
              <a:off x="2808000" y="3433400"/>
              <a:ext cx="40900" cy="82075"/>
            </a:xfrm>
            <a:custGeom>
              <a:rect b="b" l="l" r="r" t="t"/>
              <a:pathLst>
                <a:path extrusionOk="0" h="3283" w="1636">
                  <a:moveTo>
                    <a:pt x="1526" y="0"/>
                  </a:moveTo>
                  <a:cubicBezTo>
                    <a:pt x="1508" y="0"/>
                    <a:pt x="1488" y="4"/>
                    <a:pt x="1469" y="14"/>
                  </a:cubicBezTo>
                  <a:lnTo>
                    <a:pt x="68" y="814"/>
                  </a:lnTo>
                  <a:cubicBezTo>
                    <a:pt x="34" y="848"/>
                    <a:pt x="1" y="881"/>
                    <a:pt x="1" y="914"/>
                  </a:cubicBezTo>
                  <a:lnTo>
                    <a:pt x="1" y="3149"/>
                  </a:lnTo>
                  <a:cubicBezTo>
                    <a:pt x="1" y="3216"/>
                    <a:pt x="68" y="3283"/>
                    <a:pt x="101" y="3283"/>
                  </a:cubicBezTo>
                  <a:cubicBezTo>
                    <a:pt x="168" y="3283"/>
                    <a:pt x="234" y="3216"/>
                    <a:pt x="234" y="3149"/>
                  </a:cubicBezTo>
                  <a:lnTo>
                    <a:pt x="234" y="981"/>
                  </a:lnTo>
                  <a:lnTo>
                    <a:pt x="1569" y="181"/>
                  </a:lnTo>
                  <a:cubicBezTo>
                    <a:pt x="1635" y="147"/>
                    <a:pt x="1635" y="114"/>
                    <a:pt x="1602" y="47"/>
                  </a:cubicBezTo>
                  <a:cubicBezTo>
                    <a:pt x="1602" y="24"/>
                    <a:pt x="1569" y="0"/>
                    <a:pt x="152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8" name="Google Shape;1418;p34"/>
            <p:cNvSpPr/>
            <p:nvPr/>
          </p:nvSpPr>
          <p:spPr>
            <a:xfrm>
              <a:off x="2840525" y="3451400"/>
              <a:ext cx="20875" cy="25725"/>
            </a:xfrm>
            <a:custGeom>
              <a:rect b="b" l="l" r="r" t="t"/>
              <a:pathLst>
                <a:path extrusionOk="0" h="1029" w="835">
                  <a:moveTo>
                    <a:pt x="201" y="295"/>
                  </a:moveTo>
                  <a:lnTo>
                    <a:pt x="535" y="528"/>
                  </a:lnTo>
                  <a:lnTo>
                    <a:pt x="201" y="728"/>
                  </a:lnTo>
                  <a:lnTo>
                    <a:pt x="201" y="295"/>
                  </a:lnTo>
                  <a:close/>
                  <a:moveTo>
                    <a:pt x="104" y="0"/>
                  </a:moveTo>
                  <a:cubicBezTo>
                    <a:pt x="51" y="0"/>
                    <a:pt x="1" y="47"/>
                    <a:pt x="1" y="94"/>
                  </a:cubicBezTo>
                  <a:lnTo>
                    <a:pt x="1" y="928"/>
                  </a:lnTo>
                  <a:cubicBezTo>
                    <a:pt x="1" y="962"/>
                    <a:pt x="34" y="1028"/>
                    <a:pt x="68" y="1028"/>
                  </a:cubicBezTo>
                  <a:lnTo>
                    <a:pt x="168" y="1028"/>
                  </a:lnTo>
                  <a:lnTo>
                    <a:pt x="801" y="661"/>
                  </a:lnTo>
                  <a:cubicBezTo>
                    <a:pt x="801" y="661"/>
                    <a:pt x="835" y="628"/>
                    <a:pt x="835" y="595"/>
                  </a:cubicBezTo>
                  <a:cubicBezTo>
                    <a:pt x="835" y="561"/>
                    <a:pt x="835" y="528"/>
                    <a:pt x="801" y="495"/>
                  </a:cubicBezTo>
                  <a:lnTo>
                    <a:pt x="168" y="28"/>
                  </a:lnTo>
                  <a:cubicBezTo>
                    <a:pt x="148" y="8"/>
                    <a:pt x="126" y="0"/>
                    <a:pt x="10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19" name="Google Shape;1419;p34"/>
            <p:cNvSpPr/>
            <p:nvPr/>
          </p:nvSpPr>
          <p:spPr>
            <a:xfrm>
              <a:off x="2809675" y="3593225"/>
              <a:ext cx="22550" cy="36500"/>
            </a:xfrm>
            <a:custGeom>
              <a:rect b="b" l="l" r="r" t="t"/>
              <a:pathLst>
                <a:path extrusionOk="0" h="1460" w="902">
                  <a:moveTo>
                    <a:pt x="734" y="226"/>
                  </a:moveTo>
                  <a:lnTo>
                    <a:pt x="734" y="926"/>
                  </a:lnTo>
                  <a:lnTo>
                    <a:pt x="167" y="1226"/>
                  </a:lnTo>
                  <a:lnTo>
                    <a:pt x="167" y="559"/>
                  </a:lnTo>
                  <a:lnTo>
                    <a:pt x="734" y="226"/>
                  </a:lnTo>
                  <a:close/>
                  <a:moveTo>
                    <a:pt x="814" y="0"/>
                  </a:moveTo>
                  <a:cubicBezTo>
                    <a:pt x="801" y="0"/>
                    <a:pt x="784" y="9"/>
                    <a:pt x="768" y="25"/>
                  </a:cubicBezTo>
                  <a:lnTo>
                    <a:pt x="34" y="426"/>
                  </a:lnTo>
                  <a:cubicBezTo>
                    <a:pt x="1" y="459"/>
                    <a:pt x="1" y="492"/>
                    <a:pt x="1" y="526"/>
                  </a:cubicBezTo>
                  <a:lnTo>
                    <a:pt x="1" y="1393"/>
                  </a:lnTo>
                  <a:cubicBezTo>
                    <a:pt x="1" y="1426"/>
                    <a:pt x="1" y="1460"/>
                    <a:pt x="34" y="1460"/>
                  </a:cubicBezTo>
                  <a:lnTo>
                    <a:pt x="101" y="1460"/>
                  </a:lnTo>
                  <a:lnTo>
                    <a:pt x="835" y="1059"/>
                  </a:lnTo>
                  <a:cubicBezTo>
                    <a:pt x="868" y="1026"/>
                    <a:pt x="901" y="993"/>
                    <a:pt x="901" y="959"/>
                  </a:cubicBezTo>
                  <a:lnTo>
                    <a:pt x="901" y="92"/>
                  </a:lnTo>
                  <a:cubicBezTo>
                    <a:pt x="901" y="59"/>
                    <a:pt x="868" y="25"/>
                    <a:pt x="835" y="25"/>
                  </a:cubicBezTo>
                  <a:cubicBezTo>
                    <a:pt x="835" y="9"/>
                    <a:pt x="826" y="0"/>
                    <a:pt x="81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0" name="Google Shape;1420;p34"/>
            <p:cNvSpPr/>
            <p:nvPr/>
          </p:nvSpPr>
          <p:spPr>
            <a:xfrm>
              <a:off x="2838025" y="3601350"/>
              <a:ext cx="22550" cy="36725"/>
            </a:xfrm>
            <a:custGeom>
              <a:rect b="b" l="l" r="r" t="t"/>
              <a:pathLst>
                <a:path extrusionOk="0" h="1469" w="902">
                  <a:moveTo>
                    <a:pt x="735" y="201"/>
                  </a:moveTo>
                  <a:lnTo>
                    <a:pt x="735" y="901"/>
                  </a:lnTo>
                  <a:lnTo>
                    <a:pt x="168" y="1235"/>
                  </a:lnTo>
                  <a:lnTo>
                    <a:pt x="168" y="534"/>
                  </a:lnTo>
                  <a:lnTo>
                    <a:pt x="735" y="201"/>
                  </a:lnTo>
                  <a:close/>
                  <a:moveTo>
                    <a:pt x="768" y="1"/>
                  </a:moveTo>
                  <a:lnTo>
                    <a:pt x="34" y="434"/>
                  </a:lnTo>
                  <a:cubicBezTo>
                    <a:pt x="1" y="434"/>
                    <a:pt x="1" y="468"/>
                    <a:pt x="1" y="501"/>
                  </a:cubicBezTo>
                  <a:lnTo>
                    <a:pt x="1" y="1368"/>
                  </a:lnTo>
                  <a:cubicBezTo>
                    <a:pt x="1" y="1402"/>
                    <a:pt x="1" y="1435"/>
                    <a:pt x="34" y="1435"/>
                  </a:cubicBezTo>
                  <a:cubicBezTo>
                    <a:pt x="51" y="1452"/>
                    <a:pt x="59" y="1460"/>
                    <a:pt x="63" y="1460"/>
                  </a:cubicBezTo>
                  <a:cubicBezTo>
                    <a:pt x="67" y="1460"/>
                    <a:pt x="67" y="1452"/>
                    <a:pt x="67" y="1435"/>
                  </a:cubicBezTo>
                  <a:cubicBezTo>
                    <a:pt x="101" y="1468"/>
                    <a:pt x="101" y="1468"/>
                    <a:pt x="134" y="1468"/>
                  </a:cubicBezTo>
                  <a:lnTo>
                    <a:pt x="868" y="1035"/>
                  </a:lnTo>
                  <a:cubicBezTo>
                    <a:pt x="868" y="1035"/>
                    <a:pt x="901" y="1001"/>
                    <a:pt x="901" y="968"/>
                  </a:cubicBezTo>
                  <a:lnTo>
                    <a:pt x="901" y="101"/>
                  </a:lnTo>
                  <a:cubicBezTo>
                    <a:pt x="901" y="67"/>
                    <a:pt x="868" y="34"/>
                    <a:pt x="86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1" name="Google Shape;1421;p34"/>
            <p:cNvSpPr/>
            <p:nvPr/>
          </p:nvSpPr>
          <p:spPr>
            <a:xfrm>
              <a:off x="2838025" y="3631575"/>
              <a:ext cx="22550" cy="36525"/>
            </a:xfrm>
            <a:custGeom>
              <a:rect b="b" l="l" r="r" t="t"/>
              <a:pathLst>
                <a:path extrusionOk="0" h="1461" w="902">
                  <a:moveTo>
                    <a:pt x="735" y="193"/>
                  </a:moveTo>
                  <a:lnTo>
                    <a:pt x="735" y="893"/>
                  </a:lnTo>
                  <a:lnTo>
                    <a:pt x="168" y="1227"/>
                  </a:lnTo>
                  <a:lnTo>
                    <a:pt x="168" y="526"/>
                  </a:lnTo>
                  <a:lnTo>
                    <a:pt x="735" y="193"/>
                  </a:lnTo>
                  <a:close/>
                  <a:moveTo>
                    <a:pt x="818" y="1"/>
                  </a:moveTo>
                  <a:cubicBezTo>
                    <a:pt x="801" y="1"/>
                    <a:pt x="785" y="9"/>
                    <a:pt x="768" y="26"/>
                  </a:cubicBezTo>
                  <a:lnTo>
                    <a:pt x="34" y="426"/>
                  </a:lnTo>
                  <a:cubicBezTo>
                    <a:pt x="1" y="460"/>
                    <a:pt x="1" y="460"/>
                    <a:pt x="1" y="493"/>
                  </a:cubicBezTo>
                  <a:lnTo>
                    <a:pt x="1" y="1394"/>
                  </a:lnTo>
                  <a:cubicBezTo>
                    <a:pt x="1" y="1394"/>
                    <a:pt x="1" y="1427"/>
                    <a:pt x="34" y="1460"/>
                  </a:cubicBezTo>
                  <a:lnTo>
                    <a:pt x="134" y="1460"/>
                  </a:lnTo>
                  <a:lnTo>
                    <a:pt x="868" y="1027"/>
                  </a:lnTo>
                  <a:cubicBezTo>
                    <a:pt x="868" y="1027"/>
                    <a:pt x="901" y="993"/>
                    <a:pt x="901" y="960"/>
                  </a:cubicBezTo>
                  <a:lnTo>
                    <a:pt x="901" y="93"/>
                  </a:lnTo>
                  <a:cubicBezTo>
                    <a:pt x="901" y="59"/>
                    <a:pt x="868" y="26"/>
                    <a:pt x="868" y="26"/>
                  </a:cubicBezTo>
                  <a:cubicBezTo>
                    <a:pt x="851" y="9"/>
                    <a:pt x="835" y="1"/>
                    <a:pt x="81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2" name="Google Shape;1422;p34"/>
            <p:cNvSpPr/>
            <p:nvPr/>
          </p:nvSpPr>
          <p:spPr>
            <a:xfrm>
              <a:off x="2818425" y="3620325"/>
              <a:ext cx="23800" cy="47775"/>
            </a:xfrm>
            <a:custGeom>
              <a:rect b="b" l="l" r="r" t="t"/>
              <a:pathLst>
                <a:path extrusionOk="0" h="1911" w="952">
                  <a:moveTo>
                    <a:pt x="88" y="1"/>
                  </a:moveTo>
                  <a:cubicBezTo>
                    <a:pt x="43" y="1"/>
                    <a:pt x="1" y="26"/>
                    <a:pt x="18" y="76"/>
                  </a:cubicBezTo>
                  <a:lnTo>
                    <a:pt x="18" y="1844"/>
                  </a:lnTo>
                  <a:cubicBezTo>
                    <a:pt x="18" y="1844"/>
                    <a:pt x="18" y="1877"/>
                    <a:pt x="51" y="1910"/>
                  </a:cubicBezTo>
                  <a:lnTo>
                    <a:pt x="118" y="1910"/>
                  </a:lnTo>
                  <a:lnTo>
                    <a:pt x="885" y="1443"/>
                  </a:lnTo>
                  <a:cubicBezTo>
                    <a:pt x="952" y="1443"/>
                    <a:pt x="952" y="1377"/>
                    <a:pt x="918" y="1343"/>
                  </a:cubicBezTo>
                  <a:cubicBezTo>
                    <a:pt x="918" y="1320"/>
                    <a:pt x="885" y="1296"/>
                    <a:pt x="853" y="1296"/>
                  </a:cubicBezTo>
                  <a:cubicBezTo>
                    <a:pt x="840" y="1296"/>
                    <a:pt x="828" y="1300"/>
                    <a:pt x="818" y="1310"/>
                  </a:cubicBezTo>
                  <a:lnTo>
                    <a:pt x="184" y="1677"/>
                  </a:lnTo>
                  <a:lnTo>
                    <a:pt x="184" y="76"/>
                  </a:lnTo>
                  <a:cubicBezTo>
                    <a:pt x="184" y="26"/>
                    <a:pt x="134" y="1"/>
                    <a:pt x="8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3" name="Google Shape;1423;p34"/>
            <p:cNvSpPr/>
            <p:nvPr/>
          </p:nvSpPr>
          <p:spPr>
            <a:xfrm>
              <a:off x="2818025" y="3622575"/>
              <a:ext cx="24550" cy="15500"/>
            </a:xfrm>
            <a:custGeom>
              <a:rect b="b" l="l" r="r" t="t"/>
              <a:pathLst>
                <a:path extrusionOk="0" h="620" w="982">
                  <a:moveTo>
                    <a:pt x="887" y="1"/>
                  </a:moveTo>
                  <a:cubicBezTo>
                    <a:pt x="871" y="1"/>
                    <a:pt x="853" y="6"/>
                    <a:pt x="834" y="19"/>
                  </a:cubicBezTo>
                  <a:lnTo>
                    <a:pt x="67" y="453"/>
                  </a:lnTo>
                  <a:cubicBezTo>
                    <a:pt x="34" y="486"/>
                    <a:pt x="0" y="519"/>
                    <a:pt x="34" y="553"/>
                  </a:cubicBezTo>
                  <a:cubicBezTo>
                    <a:pt x="67" y="586"/>
                    <a:pt x="67" y="619"/>
                    <a:pt x="100" y="619"/>
                  </a:cubicBezTo>
                  <a:cubicBezTo>
                    <a:pt x="134" y="619"/>
                    <a:pt x="134" y="619"/>
                    <a:pt x="134" y="586"/>
                  </a:cubicBezTo>
                  <a:lnTo>
                    <a:pt x="901" y="152"/>
                  </a:lnTo>
                  <a:cubicBezTo>
                    <a:pt x="982" y="98"/>
                    <a:pt x="954" y="1"/>
                    <a:pt x="887"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4" name="Google Shape;1424;p34"/>
            <p:cNvSpPr/>
            <p:nvPr/>
          </p:nvSpPr>
          <p:spPr>
            <a:xfrm>
              <a:off x="3390925" y="2534750"/>
              <a:ext cx="40050" cy="42550"/>
            </a:xfrm>
            <a:custGeom>
              <a:rect b="b" l="l" r="r" t="t"/>
              <a:pathLst>
                <a:path extrusionOk="0" h="1702" w="1602">
                  <a:moveTo>
                    <a:pt x="768" y="1"/>
                  </a:moveTo>
                  <a:cubicBezTo>
                    <a:pt x="734" y="1"/>
                    <a:pt x="734" y="34"/>
                    <a:pt x="701" y="67"/>
                  </a:cubicBezTo>
                  <a:lnTo>
                    <a:pt x="1" y="1535"/>
                  </a:lnTo>
                  <a:cubicBezTo>
                    <a:pt x="1" y="1602"/>
                    <a:pt x="1" y="1669"/>
                    <a:pt x="67" y="1702"/>
                  </a:cubicBezTo>
                  <a:lnTo>
                    <a:pt x="101" y="1702"/>
                  </a:lnTo>
                  <a:cubicBezTo>
                    <a:pt x="167" y="1702"/>
                    <a:pt x="201" y="1669"/>
                    <a:pt x="201" y="1635"/>
                  </a:cubicBezTo>
                  <a:lnTo>
                    <a:pt x="834" y="301"/>
                  </a:lnTo>
                  <a:lnTo>
                    <a:pt x="1435" y="868"/>
                  </a:lnTo>
                  <a:cubicBezTo>
                    <a:pt x="1452" y="885"/>
                    <a:pt x="1477" y="893"/>
                    <a:pt x="1502" y="893"/>
                  </a:cubicBezTo>
                  <a:cubicBezTo>
                    <a:pt x="1527" y="893"/>
                    <a:pt x="1552" y="885"/>
                    <a:pt x="1568" y="868"/>
                  </a:cubicBezTo>
                  <a:cubicBezTo>
                    <a:pt x="1602" y="801"/>
                    <a:pt x="1602" y="735"/>
                    <a:pt x="1568" y="701"/>
                  </a:cubicBezTo>
                  <a:lnTo>
                    <a:pt x="868" y="34"/>
                  </a:lnTo>
                  <a:cubicBezTo>
                    <a:pt x="868" y="1"/>
                    <a:pt x="834" y="1"/>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5" name="Google Shape;1425;p34"/>
            <p:cNvSpPr/>
            <p:nvPr/>
          </p:nvSpPr>
          <p:spPr>
            <a:xfrm>
              <a:off x="3390925" y="2995575"/>
              <a:ext cx="40050" cy="42075"/>
            </a:xfrm>
            <a:custGeom>
              <a:rect b="b" l="l" r="r" t="t"/>
              <a:pathLst>
                <a:path extrusionOk="0" h="1683" w="1602">
                  <a:moveTo>
                    <a:pt x="818" y="0"/>
                  </a:moveTo>
                  <a:cubicBezTo>
                    <a:pt x="804" y="0"/>
                    <a:pt x="787" y="5"/>
                    <a:pt x="768" y="14"/>
                  </a:cubicBezTo>
                  <a:cubicBezTo>
                    <a:pt x="734" y="14"/>
                    <a:pt x="734" y="48"/>
                    <a:pt x="701" y="81"/>
                  </a:cubicBezTo>
                  <a:lnTo>
                    <a:pt x="1" y="1549"/>
                  </a:lnTo>
                  <a:cubicBezTo>
                    <a:pt x="1" y="1582"/>
                    <a:pt x="1" y="1649"/>
                    <a:pt x="67" y="1682"/>
                  </a:cubicBezTo>
                  <a:lnTo>
                    <a:pt x="101" y="1682"/>
                  </a:lnTo>
                  <a:cubicBezTo>
                    <a:pt x="167" y="1682"/>
                    <a:pt x="201" y="1649"/>
                    <a:pt x="201" y="1615"/>
                  </a:cubicBezTo>
                  <a:lnTo>
                    <a:pt x="834" y="281"/>
                  </a:lnTo>
                  <a:lnTo>
                    <a:pt x="1435" y="848"/>
                  </a:lnTo>
                  <a:cubicBezTo>
                    <a:pt x="1452" y="865"/>
                    <a:pt x="1477" y="873"/>
                    <a:pt x="1502" y="873"/>
                  </a:cubicBezTo>
                  <a:cubicBezTo>
                    <a:pt x="1527" y="873"/>
                    <a:pt x="1552" y="865"/>
                    <a:pt x="1568" y="848"/>
                  </a:cubicBezTo>
                  <a:cubicBezTo>
                    <a:pt x="1602" y="815"/>
                    <a:pt x="1602" y="748"/>
                    <a:pt x="1568" y="715"/>
                  </a:cubicBezTo>
                  <a:lnTo>
                    <a:pt x="868" y="48"/>
                  </a:lnTo>
                  <a:cubicBezTo>
                    <a:pt x="868" y="24"/>
                    <a:pt x="851" y="0"/>
                    <a:pt x="81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6" name="Google Shape;1426;p34"/>
            <p:cNvSpPr/>
            <p:nvPr/>
          </p:nvSpPr>
          <p:spPr>
            <a:xfrm>
              <a:off x="2728775" y="615050"/>
              <a:ext cx="2391750" cy="3309050"/>
            </a:xfrm>
            <a:custGeom>
              <a:rect b="b" l="l" r="r" t="t"/>
              <a:pathLst>
                <a:path extrusionOk="0" h="132362" w="95670">
                  <a:moveTo>
                    <a:pt x="94869" y="0"/>
                  </a:moveTo>
                  <a:cubicBezTo>
                    <a:pt x="94874" y="0"/>
                    <a:pt x="94879" y="1"/>
                    <a:pt x="94884" y="1"/>
                  </a:cubicBezTo>
                  <a:lnTo>
                    <a:pt x="94884" y="1"/>
                  </a:lnTo>
                  <a:cubicBezTo>
                    <a:pt x="94890" y="1"/>
                    <a:pt x="94896" y="0"/>
                    <a:pt x="94902" y="0"/>
                  </a:cubicBezTo>
                  <a:close/>
                  <a:moveTo>
                    <a:pt x="94880" y="468"/>
                  </a:moveTo>
                  <a:lnTo>
                    <a:pt x="94880" y="468"/>
                  </a:lnTo>
                  <a:cubicBezTo>
                    <a:pt x="95137" y="477"/>
                    <a:pt x="95202" y="804"/>
                    <a:pt x="95202" y="1001"/>
                  </a:cubicBezTo>
                  <a:lnTo>
                    <a:pt x="95202" y="76088"/>
                  </a:lnTo>
                  <a:cubicBezTo>
                    <a:pt x="95136" y="76922"/>
                    <a:pt x="94702" y="77689"/>
                    <a:pt x="94001" y="78156"/>
                  </a:cubicBezTo>
                  <a:lnTo>
                    <a:pt x="1168" y="131795"/>
                  </a:lnTo>
                  <a:cubicBezTo>
                    <a:pt x="1102" y="131828"/>
                    <a:pt x="1002" y="131862"/>
                    <a:pt x="935" y="131862"/>
                  </a:cubicBezTo>
                  <a:cubicBezTo>
                    <a:pt x="668" y="131862"/>
                    <a:pt x="435" y="131461"/>
                    <a:pt x="435" y="131028"/>
                  </a:cubicBezTo>
                  <a:lnTo>
                    <a:pt x="435" y="56274"/>
                  </a:lnTo>
                  <a:cubicBezTo>
                    <a:pt x="501" y="55440"/>
                    <a:pt x="935" y="54673"/>
                    <a:pt x="1635" y="54206"/>
                  </a:cubicBezTo>
                  <a:lnTo>
                    <a:pt x="94468" y="601"/>
                  </a:lnTo>
                  <a:cubicBezTo>
                    <a:pt x="94596" y="505"/>
                    <a:pt x="94723" y="471"/>
                    <a:pt x="94880" y="468"/>
                  </a:cubicBezTo>
                  <a:close/>
                  <a:moveTo>
                    <a:pt x="94884" y="1"/>
                  </a:moveTo>
                  <a:lnTo>
                    <a:pt x="94884" y="1"/>
                  </a:lnTo>
                  <a:cubicBezTo>
                    <a:pt x="94657" y="4"/>
                    <a:pt x="94431" y="70"/>
                    <a:pt x="94268" y="167"/>
                  </a:cubicBezTo>
                  <a:lnTo>
                    <a:pt x="1435" y="53806"/>
                  </a:lnTo>
                  <a:cubicBezTo>
                    <a:pt x="568" y="54339"/>
                    <a:pt x="34" y="55273"/>
                    <a:pt x="1" y="56307"/>
                  </a:cubicBezTo>
                  <a:lnTo>
                    <a:pt x="1" y="130994"/>
                  </a:lnTo>
                  <a:cubicBezTo>
                    <a:pt x="1" y="131728"/>
                    <a:pt x="401" y="132362"/>
                    <a:pt x="935" y="132362"/>
                  </a:cubicBezTo>
                  <a:cubicBezTo>
                    <a:pt x="1102" y="132329"/>
                    <a:pt x="1269" y="132295"/>
                    <a:pt x="1435" y="132195"/>
                  </a:cubicBezTo>
                  <a:lnTo>
                    <a:pt x="94235" y="78557"/>
                  </a:lnTo>
                  <a:cubicBezTo>
                    <a:pt x="95102" y="78023"/>
                    <a:pt x="95636" y="77089"/>
                    <a:pt x="95669" y="76055"/>
                  </a:cubicBezTo>
                  <a:lnTo>
                    <a:pt x="95669" y="1001"/>
                  </a:lnTo>
                  <a:cubicBezTo>
                    <a:pt x="95669" y="374"/>
                    <a:pt x="95343" y="9"/>
                    <a:pt x="9488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7" name="Google Shape;1427;p34"/>
            <p:cNvSpPr/>
            <p:nvPr/>
          </p:nvSpPr>
          <p:spPr>
            <a:xfrm>
              <a:off x="2682075" y="589025"/>
              <a:ext cx="2438450" cy="1623025"/>
            </a:xfrm>
            <a:custGeom>
              <a:rect b="b" l="l" r="r" t="t"/>
              <a:pathLst>
                <a:path extrusionOk="0" h="64921" w="97538">
                  <a:moveTo>
                    <a:pt x="94846" y="1"/>
                  </a:moveTo>
                  <a:cubicBezTo>
                    <a:pt x="94641" y="1"/>
                    <a:pt x="94439" y="61"/>
                    <a:pt x="94268" y="174"/>
                  </a:cubicBezTo>
                  <a:lnTo>
                    <a:pt x="1435" y="53813"/>
                  </a:lnTo>
                  <a:cubicBezTo>
                    <a:pt x="1002" y="54046"/>
                    <a:pt x="668" y="54413"/>
                    <a:pt x="435" y="54847"/>
                  </a:cubicBezTo>
                  <a:cubicBezTo>
                    <a:pt x="168" y="55280"/>
                    <a:pt x="1" y="55781"/>
                    <a:pt x="1" y="56281"/>
                  </a:cubicBezTo>
                  <a:lnTo>
                    <a:pt x="1" y="63853"/>
                  </a:lnTo>
                  <a:lnTo>
                    <a:pt x="1836" y="64921"/>
                  </a:lnTo>
                  <a:lnTo>
                    <a:pt x="97537" y="9648"/>
                  </a:lnTo>
                  <a:lnTo>
                    <a:pt x="97537" y="2009"/>
                  </a:lnTo>
                  <a:cubicBezTo>
                    <a:pt x="97537" y="1942"/>
                    <a:pt x="97537" y="1875"/>
                    <a:pt x="97537" y="1809"/>
                  </a:cubicBezTo>
                  <a:cubicBezTo>
                    <a:pt x="97504" y="1742"/>
                    <a:pt x="97504" y="1675"/>
                    <a:pt x="97471" y="1609"/>
                  </a:cubicBezTo>
                  <a:cubicBezTo>
                    <a:pt x="97471" y="1542"/>
                    <a:pt x="97437" y="1508"/>
                    <a:pt x="97404" y="1442"/>
                  </a:cubicBezTo>
                  <a:cubicBezTo>
                    <a:pt x="97370" y="1375"/>
                    <a:pt x="97337" y="1342"/>
                    <a:pt x="97304" y="1308"/>
                  </a:cubicBezTo>
                  <a:cubicBezTo>
                    <a:pt x="97270" y="1242"/>
                    <a:pt x="97237" y="1208"/>
                    <a:pt x="97204" y="1175"/>
                  </a:cubicBezTo>
                  <a:cubicBezTo>
                    <a:pt x="97170" y="1142"/>
                    <a:pt x="97137" y="1108"/>
                    <a:pt x="97104" y="1108"/>
                  </a:cubicBezTo>
                  <a:cubicBezTo>
                    <a:pt x="96837" y="975"/>
                    <a:pt x="95569" y="274"/>
                    <a:pt x="95302" y="107"/>
                  </a:cubicBezTo>
                  <a:cubicBezTo>
                    <a:pt x="95158" y="35"/>
                    <a:pt x="95002" y="1"/>
                    <a:pt x="9484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8" name="Google Shape;1428;p34"/>
            <p:cNvSpPr/>
            <p:nvPr/>
          </p:nvSpPr>
          <p:spPr>
            <a:xfrm>
              <a:off x="2727950" y="613525"/>
              <a:ext cx="2392575" cy="1598525"/>
            </a:xfrm>
            <a:custGeom>
              <a:rect b="b" l="l" r="r" t="t"/>
              <a:pathLst>
                <a:path extrusionOk="0" h="63941" w="95703">
                  <a:moveTo>
                    <a:pt x="94821" y="1"/>
                  </a:moveTo>
                  <a:cubicBezTo>
                    <a:pt x="94619" y="1"/>
                    <a:pt x="94420" y="77"/>
                    <a:pt x="94268" y="228"/>
                  </a:cubicBezTo>
                  <a:lnTo>
                    <a:pt x="1435" y="53867"/>
                  </a:lnTo>
                  <a:cubicBezTo>
                    <a:pt x="1001" y="54100"/>
                    <a:pt x="668" y="54467"/>
                    <a:pt x="434" y="54901"/>
                  </a:cubicBezTo>
                  <a:cubicBezTo>
                    <a:pt x="368" y="55034"/>
                    <a:pt x="301" y="55168"/>
                    <a:pt x="234" y="55301"/>
                  </a:cubicBezTo>
                  <a:cubicBezTo>
                    <a:pt x="201" y="55334"/>
                    <a:pt x="201" y="55401"/>
                    <a:pt x="167" y="55468"/>
                  </a:cubicBezTo>
                  <a:cubicBezTo>
                    <a:pt x="67" y="55735"/>
                    <a:pt x="1" y="56035"/>
                    <a:pt x="1" y="56335"/>
                  </a:cubicBezTo>
                  <a:lnTo>
                    <a:pt x="1" y="63941"/>
                  </a:lnTo>
                  <a:lnTo>
                    <a:pt x="95702" y="8668"/>
                  </a:lnTo>
                  <a:lnTo>
                    <a:pt x="95702" y="1029"/>
                  </a:lnTo>
                  <a:cubicBezTo>
                    <a:pt x="95702" y="962"/>
                    <a:pt x="95702" y="895"/>
                    <a:pt x="95702" y="829"/>
                  </a:cubicBezTo>
                  <a:cubicBezTo>
                    <a:pt x="95669" y="762"/>
                    <a:pt x="95669" y="695"/>
                    <a:pt x="95636" y="629"/>
                  </a:cubicBezTo>
                  <a:cubicBezTo>
                    <a:pt x="95636" y="562"/>
                    <a:pt x="95602" y="528"/>
                    <a:pt x="95569" y="462"/>
                  </a:cubicBezTo>
                  <a:cubicBezTo>
                    <a:pt x="95535" y="395"/>
                    <a:pt x="95502" y="362"/>
                    <a:pt x="95469" y="328"/>
                  </a:cubicBezTo>
                  <a:cubicBezTo>
                    <a:pt x="95305" y="110"/>
                    <a:pt x="95062" y="1"/>
                    <a:pt x="948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29" name="Google Shape;1429;p34"/>
            <p:cNvSpPr/>
            <p:nvPr/>
          </p:nvSpPr>
          <p:spPr>
            <a:xfrm>
              <a:off x="2692925" y="589025"/>
              <a:ext cx="2415925" cy="1397875"/>
            </a:xfrm>
            <a:custGeom>
              <a:rect b="b" l="l" r="r" t="t"/>
              <a:pathLst>
                <a:path extrusionOk="0" h="55915" w="96637">
                  <a:moveTo>
                    <a:pt x="94412" y="1"/>
                  </a:moveTo>
                  <a:cubicBezTo>
                    <a:pt x="94207" y="1"/>
                    <a:pt x="94005" y="61"/>
                    <a:pt x="93834" y="174"/>
                  </a:cubicBezTo>
                  <a:lnTo>
                    <a:pt x="1001" y="53813"/>
                  </a:lnTo>
                  <a:cubicBezTo>
                    <a:pt x="601" y="54046"/>
                    <a:pt x="267" y="54413"/>
                    <a:pt x="1" y="54847"/>
                  </a:cubicBezTo>
                  <a:lnTo>
                    <a:pt x="1835" y="55914"/>
                  </a:lnTo>
                  <a:cubicBezTo>
                    <a:pt x="2069" y="55480"/>
                    <a:pt x="2436" y="55114"/>
                    <a:pt x="2869" y="54847"/>
                  </a:cubicBezTo>
                  <a:lnTo>
                    <a:pt x="95669" y="1208"/>
                  </a:lnTo>
                  <a:cubicBezTo>
                    <a:pt x="95829" y="1088"/>
                    <a:pt x="96025" y="1028"/>
                    <a:pt x="96229" y="1028"/>
                  </a:cubicBezTo>
                  <a:cubicBezTo>
                    <a:pt x="96364" y="1028"/>
                    <a:pt x="96503" y="1055"/>
                    <a:pt x="96636" y="1108"/>
                  </a:cubicBezTo>
                  <a:cubicBezTo>
                    <a:pt x="96336" y="941"/>
                    <a:pt x="95135" y="241"/>
                    <a:pt x="94868" y="107"/>
                  </a:cubicBezTo>
                  <a:cubicBezTo>
                    <a:pt x="94724" y="35"/>
                    <a:pt x="94568" y="1"/>
                    <a:pt x="94412"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0" name="Google Shape;1430;p34"/>
            <p:cNvSpPr/>
            <p:nvPr/>
          </p:nvSpPr>
          <p:spPr>
            <a:xfrm>
              <a:off x="2786325" y="1988200"/>
              <a:ext cx="73425" cy="45400"/>
            </a:xfrm>
            <a:custGeom>
              <a:rect b="b" l="l" r="r" t="t"/>
              <a:pathLst>
                <a:path extrusionOk="0" h="1816" w="2937">
                  <a:moveTo>
                    <a:pt x="2748" y="1"/>
                  </a:moveTo>
                  <a:cubicBezTo>
                    <a:pt x="2723" y="1"/>
                    <a:pt x="2696" y="5"/>
                    <a:pt x="2669" y="14"/>
                  </a:cubicBezTo>
                  <a:lnTo>
                    <a:pt x="101" y="1515"/>
                  </a:lnTo>
                  <a:cubicBezTo>
                    <a:pt x="1" y="1582"/>
                    <a:pt x="1" y="1682"/>
                    <a:pt x="34" y="1748"/>
                  </a:cubicBezTo>
                  <a:cubicBezTo>
                    <a:pt x="67" y="1782"/>
                    <a:pt x="101" y="1815"/>
                    <a:pt x="167" y="1815"/>
                  </a:cubicBezTo>
                  <a:lnTo>
                    <a:pt x="267" y="1815"/>
                  </a:lnTo>
                  <a:lnTo>
                    <a:pt x="2836" y="314"/>
                  </a:lnTo>
                  <a:cubicBezTo>
                    <a:pt x="2936" y="247"/>
                    <a:pt x="2936" y="147"/>
                    <a:pt x="2903" y="81"/>
                  </a:cubicBezTo>
                  <a:cubicBezTo>
                    <a:pt x="2878" y="32"/>
                    <a:pt x="2818" y="1"/>
                    <a:pt x="274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1" name="Google Shape;1431;p34"/>
            <p:cNvSpPr/>
            <p:nvPr/>
          </p:nvSpPr>
          <p:spPr>
            <a:xfrm>
              <a:off x="2786325" y="2018000"/>
              <a:ext cx="74450" cy="45600"/>
            </a:xfrm>
            <a:custGeom>
              <a:rect b="b" l="l" r="r" t="t"/>
              <a:pathLst>
                <a:path extrusionOk="0" h="1824" w="2978">
                  <a:moveTo>
                    <a:pt x="2756" y="1"/>
                  </a:moveTo>
                  <a:cubicBezTo>
                    <a:pt x="2729" y="1"/>
                    <a:pt x="2700" y="7"/>
                    <a:pt x="2669" y="23"/>
                  </a:cubicBezTo>
                  <a:lnTo>
                    <a:pt x="101" y="1524"/>
                  </a:lnTo>
                  <a:cubicBezTo>
                    <a:pt x="1" y="1557"/>
                    <a:pt x="1" y="1657"/>
                    <a:pt x="34" y="1724"/>
                  </a:cubicBezTo>
                  <a:cubicBezTo>
                    <a:pt x="67" y="1791"/>
                    <a:pt x="101" y="1824"/>
                    <a:pt x="167" y="1824"/>
                  </a:cubicBezTo>
                  <a:cubicBezTo>
                    <a:pt x="201" y="1791"/>
                    <a:pt x="234" y="1791"/>
                    <a:pt x="267" y="1791"/>
                  </a:cubicBezTo>
                  <a:lnTo>
                    <a:pt x="2836" y="290"/>
                  </a:lnTo>
                  <a:cubicBezTo>
                    <a:pt x="2977" y="205"/>
                    <a:pt x="2903" y="1"/>
                    <a:pt x="275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2" name="Google Shape;1432;p34"/>
            <p:cNvSpPr/>
            <p:nvPr/>
          </p:nvSpPr>
          <p:spPr>
            <a:xfrm>
              <a:off x="2785500" y="2047250"/>
              <a:ext cx="74250" cy="45550"/>
            </a:xfrm>
            <a:custGeom>
              <a:rect b="b" l="l" r="r" t="t"/>
              <a:pathLst>
                <a:path extrusionOk="0" h="1822" w="2970">
                  <a:moveTo>
                    <a:pt x="2817" y="0"/>
                  </a:moveTo>
                  <a:cubicBezTo>
                    <a:pt x="2789" y="0"/>
                    <a:pt x="2760" y="8"/>
                    <a:pt x="2736" y="20"/>
                  </a:cubicBezTo>
                  <a:lnTo>
                    <a:pt x="134" y="1521"/>
                  </a:lnTo>
                  <a:cubicBezTo>
                    <a:pt x="0" y="1588"/>
                    <a:pt x="34" y="1821"/>
                    <a:pt x="200" y="1821"/>
                  </a:cubicBezTo>
                  <a:cubicBezTo>
                    <a:pt x="234" y="1821"/>
                    <a:pt x="267" y="1821"/>
                    <a:pt x="300" y="1788"/>
                  </a:cubicBezTo>
                  <a:lnTo>
                    <a:pt x="2869" y="287"/>
                  </a:lnTo>
                  <a:cubicBezTo>
                    <a:pt x="2969" y="254"/>
                    <a:pt x="2969" y="154"/>
                    <a:pt x="2936" y="87"/>
                  </a:cubicBezTo>
                  <a:cubicBezTo>
                    <a:pt x="2915" y="23"/>
                    <a:pt x="2867" y="0"/>
                    <a:pt x="281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3" name="Google Shape;1433;p34"/>
            <p:cNvSpPr/>
            <p:nvPr/>
          </p:nvSpPr>
          <p:spPr>
            <a:xfrm>
              <a:off x="2893900" y="1942675"/>
              <a:ext cx="43400" cy="85900"/>
            </a:xfrm>
            <a:custGeom>
              <a:rect b="b" l="l" r="r" t="t"/>
              <a:pathLst>
                <a:path extrusionOk="0" h="3436" w="1736">
                  <a:moveTo>
                    <a:pt x="1302" y="0"/>
                  </a:moveTo>
                  <a:cubicBezTo>
                    <a:pt x="1135" y="34"/>
                    <a:pt x="1001" y="67"/>
                    <a:pt x="868" y="167"/>
                  </a:cubicBezTo>
                  <a:cubicBezTo>
                    <a:pt x="735" y="234"/>
                    <a:pt x="601" y="334"/>
                    <a:pt x="501" y="434"/>
                  </a:cubicBezTo>
                  <a:cubicBezTo>
                    <a:pt x="401" y="567"/>
                    <a:pt x="301" y="701"/>
                    <a:pt x="234" y="834"/>
                  </a:cubicBezTo>
                  <a:cubicBezTo>
                    <a:pt x="167" y="1001"/>
                    <a:pt x="101" y="1134"/>
                    <a:pt x="67" y="1301"/>
                  </a:cubicBezTo>
                  <a:cubicBezTo>
                    <a:pt x="34" y="1468"/>
                    <a:pt x="1" y="1635"/>
                    <a:pt x="1" y="1835"/>
                  </a:cubicBezTo>
                  <a:cubicBezTo>
                    <a:pt x="1" y="1868"/>
                    <a:pt x="1" y="1935"/>
                    <a:pt x="34" y="2002"/>
                  </a:cubicBezTo>
                  <a:lnTo>
                    <a:pt x="34" y="2435"/>
                  </a:lnTo>
                  <a:lnTo>
                    <a:pt x="34" y="2602"/>
                  </a:lnTo>
                  <a:cubicBezTo>
                    <a:pt x="34" y="2769"/>
                    <a:pt x="34" y="2902"/>
                    <a:pt x="101" y="3069"/>
                  </a:cubicBezTo>
                  <a:cubicBezTo>
                    <a:pt x="101" y="3169"/>
                    <a:pt x="167" y="3269"/>
                    <a:pt x="234" y="3336"/>
                  </a:cubicBezTo>
                  <a:cubicBezTo>
                    <a:pt x="301" y="3403"/>
                    <a:pt x="401" y="3436"/>
                    <a:pt x="501" y="3436"/>
                  </a:cubicBezTo>
                  <a:cubicBezTo>
                    <a:pt x="634" y="3436"/>
                    <a:pt x="768" y="3369"/>
                    <a:pt x="901" y="3303"/>
                  </a:cubicBezTo>
                  <a:cubicBezTo>
                    <a:pt x="1035" y="3236"/>
                    <a:pt x="1168" y="3136"/>
                    <a:pt x="1268" y="3002"/>
                  </a:cubicBezTo>
                  <a:cubicBezTo>
                    <a:pt x="1368" y="2869"/>
                    <a:pt x="1468" y="2735"/>
                    <a:pt x="1535" y="2569"/>
                  </a:cubicBezTo>
                  <a:cubicBezTo>
                    <a:pt x="1602" y="2435"/>
                    <a:pt x="1669" y="2268"/>
                    <a:pt x="1702" y="2102"/>
                  </a:cubicBezTo>
                  <a:cubicBezTo>
                    <a:pt x="1735" y="1935"/>
                    <a:pt x="1735" y="1768"/>
                    <a:pt x="1735" y="1601"/>
                  </a:cubicBezTo>
                  <a:lnTo>
                    <a:pt x="1735" y="1101"/>
                  </a:lnTo>
                  <a:cubicBezTo>
                    <a:pt x="1735" y="1101"/>
                    <a:pt x="1735" y="1068"/>
                    <a:pt x="1735" y="1034"/>
                  </a:cubicBezTo>
                  <a:lnTo>
                    <a:pt x="1669" y="1034"/>
                  </a:lnTo>
                  <a:lnTo>
                    <a:pt x="1035" y="1435"/>
                  </a:lnTo>
                  <a:cubicBezTo>
                    <a:pt x="1001" y="1435"/>
                    <a:pt x="968" y="1468"/>
                    <a:pt x="968" y="1501"/>
                  </a:cubicBezTo>
                  <a:cubicBezTo>
                    <a:pt x="968" y="1501"/>
                    <a:pt x="968" y="1535"/>
                    <a:pt x="968" y="1568"/>
                  </a:cubicBezTo>
                  <a:lnTo>
                    <a:pt x="968" y="1902"/>
                  </a:lnTo>
                  <a:cubicBezTo>
                    <a:pt x="968" y="1902"/>
                    <a:pt x="968" y="1935"/>
                    <a:pt x="968" y="1968"/>
                  </a:cubicBezTo>
                  <a:lnTo>
                    <a:pt x="1035" y="1968"/>
                  </a:lnTo>
                  <a:lnTo>
                    <a:pt x="1368" y="1768"/>
                  </a:lnTo>
                  <a:lnTo>
                    <a:pt x="1368" y="1801"/>
                  </a:lnTo>
                  <a:cubicBezTo>
                    <a:pt x="1368" y="1902"/>
                    <a:pt x="1368" y="2035"/>
                    <a:pt x="1335" y="2135"/>
                  </a:cubicBezTo>
                  <a:cubicBezTo>
                    <a:pt x="1302" y="2235"/>
                    <a:pt x="1268" y="2302"/>
                    <a:pt x="1235" y="2402"/>
                  </a:cubicBezTo>
                  <a:cubicBezTo>
                    <a:pt x="1202" y="2469"/>
                    <a:pt x="1135" y="2535"/>
                    <a:pt x="1068" y="2602"/>
                  </a:cubicBezTo>
                  <a:cubicBezTo>
                    <a:pt x="1035" y="2669"/>
                    <a:pt x="968" y="2702"/>
                    <a:pt x="868" y="2735"/>
                  </a:cubicBezTo>
                  <a:cubicBezTo>
                    <a:pt x="831" y="2791"/>
                    <a:pt x="774" y="2815"/>
                    <a:pt x="708" y="2815"/>
                  </a:cubicBezTo>
                  <a:cubicBezTo>
                    <a:pt x="654" y="2815"/>
                    <a:pt x="594" y="2799"/>
                    <a:pt x="534" y="2769"/>
                  </a:cubicBezTo>
                  <a:cubicBezTo>
                    <a:pt x="434" y="2735"/>
                    <a:pt x="401" y="2569"/>
                    <a:pt x="401" y="2335"/>
                  </a:cubicBezTo>
                  <a:lnTo>
                    <a:pt x="401" y="1968"/>
                  </a:lnTo>
                  <a:lnTo>
                    <a:pt x="401" y="1601"/>
                  </a:lnTo>
                  <a:cubicBezTo>
                    <a:pt x="401" y="1435"/>
                    <a:pt x="468" y="1234"/>
                    <a:pt x="534" y="1068"/>
                  </a:cubicBezTo>
                  <a:cubicBezTo>
                    <a:pt x="601" y="901"/>
                    <a:pt x="735" y="767"/>
                    <a:pt x="868" y="701"/>
                  </a:cubicBezTo>
                  <a:cubicBezTo>
                    <a:pt x="935" y="634"/>
                    <a:pt x="1035" y="634"/>
                    <a:pt x="1101" y="601"/>
                  </a:cubicBezTo>
                  <a:cubicBezTo>
                    <a:pt x="1135" y="601"/>
                    <a:pt x="1202" y="634"/>
                    <a:pt x="1235" y="667"/>
                  </a:cubicBezTo>
                  <a:cubicBezTo>
                    <a:pt x="1268" y="667"/>
                    <a:pt x="1302" y="701"/>
                    <a:pt x="1302" y="734"/>
                  </a:cubicBezTo>
                  <a:cubicBezTo>
                    <a:pt x="1335" y="767"/>
                    <a:pt x="1335" y="801"/>
                    <a:pt x="1335" y="801"/>
                  </a:cubicBezTo>
                  <a:cubicBezTo>
                    <a:pt x="1335" y="801"/>
                    <a:pt x="1368" y="834"/>
                    <a:pt x="1368" y="834"/>
                  </a:cubicBezTo>
                  <a:lnTo>
                    <a:pt x="1435" y="834"/>
                  </a:lnTo>
                  <a:lnTo>
                    <a:pt x="1635" y="701"/>
                  </a:lnTo>
                  <a:cubicBezTo>
                    <a:pt x="1669" y="667"/>
                    <a:pt x="1702" y="667"/>
                    <a:pt x="1702" y="634"/>
                  </a:cubicBezTo>
                  <a:cubicBezTo>
                    <a:pt x="1702" y="601"/>
                    <a:pt x="1735" y="567"/>
                    <a:pt x="1735" y="534"/>
                  </a:cubicBezTo>
                  <a:cubicBezTo>
                    <a:pt x="1735" y="467"/>
                    <a:pt x="1702" y="367"/>
                    <a:pt x="1669" y="300"/>
                  </a:cubicBezTo>
                  <a:cubicBezTo>
                    <a:pt x="1669" y="234"/>
                    <a:pt x="1602" y="167"/>
                    <a:pt x="1535" y="100"/>
                  </a:cubicBezTo>
                  <a:cubicBezTo>
                    <a:pt x="1468" y="34"/>
                    <a:pt x="1402" y="0"/>
                    <a:pt x="1302"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4" name="Google Shape;1434;p34"/>
            <p:cNvSpPr/>
            <p:nvPr/>
          </p:nvSpPr>
          <p:spPr>
            <a:xfrm>
              <a:off x="2944775" y="1937325"/>
              <a:ext cx="35050" cy="63750"/>
            </a:xfrm>
            <a:custGeom>
              <a:rect b="b" l="l" r="r" t="t"/>
              <a:pathLst>
                <a:path extrusionOk="0" h="2550" w="1402">
                  <a:moveTo>
                    <a:pt x="884" y="556"/>
                  </a:moveTo>
                  <a:cubicBezTo>
                    <a:pt x="901" y="556"/>
                    <a:pt x="918" y="564"/>
                    <a:pt x="934" y="581"/>
                  </a:cubicBezTo>
                  <a:cubicBezTo>
                    <a:pt x="968" y="581"/>
                    <a:pt x="1001" y="614"/>
                    <a:pt x="1001" y="681"/>
                  </a:cubicBezTo>
                  <a:cubicBezTo>
                    <a:pt x="1035" y="748"/>
                    <a:pt x="1035" y="815"/>
                    <a:pt x="1035" y="881"/>
                  </a:cubicBezTo>
                  <a:cubicBezTo>
                    <a:pt x="1035" y="881"/>
                    <a:pt x="1035" y="915"/>
                    <a:pt x="1035" y="948"/>
                  </a:cubicBezTo>
                  <a:lnTo>
                    <a:pt x="1035" y="1182"/>
                  </a:lnTo>
                  <a:cubicBezTo>
                    <a:pt x="1035" y="1215"/>
                    <a:pt x="1035" y="1248"/>
                    <a:pt x="1035" y="1282"/>
                  </a:cubicBezTo>
                  <a:cubicBezTo>
                    <a:pt x="1035" y="1348"/>
                    <a:pt x="1035" y="1448"/>
                    <a:pt x="1001" y="1515"/>
                  </a:cubicBezTo>
                  <a:cubicBezTo>
                    <a:pt x="968" y="1582"/>
                    <a:pt x="968" y="1649"/>
                    <a:pt x="934" y="1715"/>
                  </a:cubicBezTo>
                  <a:cubicBezTo>
                    <a:pt x="901" y="1749"/>
                    <a:pt x="868" y="1782"/>
                    <a:pt x="834" y="1849"/>
                  </a:cubicBezTo>
                  <a:cubicBezTo>
                    <a:pt x="768" y="1882"/>
                    <a:pt x="734" y="1882"/>
                    <a:pt x="701" y="1915"/>
                  </a:cubicBezTo>
                  <a:cubicBezTo>
                    <a:pt x="668" y="1949"/>
                    <a:pt x="634" y="1949"/>
                    <a:pt x="601" y="1982"/>
                  </a:cubicBezTo>
                  <a:lnTo>
                    <a:pt x="467" y="1982"/>
                  </a:lnTo>
                  <a:cubicBezTo>
                    <a:pt x="434" y="1949"/>
                    <a:pt x="401" y="1915"/>
                    <a:pt x="401" y="1882"/>
                  </a:cubicBezTo>
                  <a:cubicBezTo>
                    <a:pt x="367" y="1815"/>
                    <a:pt x="367" y="1749"/>
                    <a:pt x="367" y="1682"/>
                  </a:cubicBezTo>
                  <a:cubicBezTo>
                    <a:pt x="367" y="1649"/>
                    <a:pt x="367" y="1615"/>
                    <a:pt x="367" y="1582"/>
                  </a:cubicBezTo>
                  <a:lnTo>
                    <a:pt x="367" y="1382"/>
                  </a:lnTo>
                  <a:cubicBezTo>
                    <a:pt x="367" y="1348"/>
                    <a:pt x="367" y="1315"/>
                    <a:pt x="367" y="1282"/>
                  </a:cubicBezTo>
                  <a:cubicBezTo>
                    <a:pt x="367" y="1182"/>
                    <a:pt x="367" y="1115"/>
                    <a:pt x="401" y="1048"/>
                  </a:cubicBezTo>
                  <a:cubicBezTo>
                    <a:pt x="401" y="981"/>
                    <a:pt x="434" y="915"/>
                    <a:pt x="467" y="848"/>
                  </a:cubicBezTo>
                  <a:cubicBezTo>
                    <a:pt x="501" y="781"/>
                    <a:pt x="534" y="748"/>
                    <a:pt x="601" y="715"/>
                  </a:cubicBezTo>
                  <a:cubicBezTo>
                    <a:pt x="634" y="681"/>
                    <a:pt x="668" y="648"/>
                    <a:pt x="701" y="614"/>
                  </a:cubicBezTo>
                  <a:cubicBezTo>
                    <a:pt x="734" y="614"/>
                    <a:pt x="768" y="581"/>
                    <a:pt x="834" y="581"/>
                  </a:cubicBezTo>
                  <a:cubicBezTo>
                    <a:pt x="851" y="564"/>
                    <a:pt x="868" y="556"/>
                    <a:pt x="884" y="556"/>
                  </a:cubicBezTo>
                  <a:close/>
                  <a:moveTo>
                    <a:pt x="1055" y="1"/>
                  </a:moveTo>
                  <a:cubicBezTo>
                    <a:pt x="1037" y="1"/>
                    <a:pt x="1019" y="5"/>
                    <a:pt x="1001" y="14"/>
                  </a:cubicBezTo>
                  <a:cubicBezTo>
                    <a:pt x="868" y="14"/>
                    <a:pt x="801" y="14"/>
                    <a:pt x="701" y="81"/>
                  </a:cubicBezTo>
                  <a:cubicBezTo>
                    <a:pt x="601" y="147"/>
                    <a:pt x="501" y="214"/>
                    <a:pt x="434" y="314"/>
                  </a:cubicBezTo>
                  <a:cubicBezTo>
                    <a:pt x="334" y="414"/>
                    <a:pt x="267" y="548"/>
                    <a:pt x="201" y="648"/>
                  </a:cubicBezTo>
                  <a:cubicBezTo>
                    <a:pt x="134" y="781"/>
                    <a:pt x="101" y="915"/>
                    <a:pt x="67" y="1048"/>
                  </a:cubicBezTo>
                  <a:cubicBezTo>
                    <a:pt x="0" y="1182"/>
                    <a:pt x="0" y="1315"/>
                    <a:pt x="0" y="1482"/>
                  </a:cubicBezTo>
                  <a:cubicBezTo>
                    <a:pt x="0" y="1482"/>
                    <a:pt x="0" y="1548"/>
                    <a:pt x="0" y="1582"/>
                  </a:cubicBezTo>
                  <a:lnTo>
                    <a:pt x="0" y="1682"/>
                  </a:lnTo>
                  <a:lnTo>
                    <a:pt x="0" y="1815"/>
                  </a:lnTo>
                  <a:cubicBezTo>
                    <a:pt x="0" y="1849"/>
                    <a:pt x="0" y="1882"/>
                    <a:pt x="0" y="1915"/>
                  </a:cubicBezTo>
                  <a:cubicBezTo>
                    <a:pt x="0" y="2015"/>
                    <a:pt x="0" y="2149"/>
                    <a:pt x="67" y="2249"/>
                  </a:cubicBezTo>
                  <a:cubicBezTo>
                    <a:pt x="67" y="2316"/>
                    <a:pt x="134" y="2416"/>
                    <a:pt x="201" y="2449"/>
                  </a:cubicBezTo>
                  <a:cubicBezTo>
                    <a:pt x="267" y="2516"/>
                    <a:pt x="334" y="2549"/>
                    <a:pt x="434" y="2549"/>
                  </a:cubicBezTo>
                  <a:cubicBezTo>
                    <a:pt x="534" y="2549"/>
                    <a:pt x="601" y="2516"/>
                    <a:pt x="701" y="2449"/>
                  </a:cubicBezTo>
                  <a:cubicBezTo>
                    <a:pt x="801" y="2382"/>
                    <a:pt x="901" y="2316"/>
                    <a:pt x="1001" y="2216"/>
                  </a:cubicBezTo>
                  <a:cubicBezTo>
                    <a:pt x="1068" y="2116"/>
                    <a:pt x="1135" y="2015"/>
                    <a:pt x="1201" y="1882"/>
                  </a:cubicBezTo>
                  <a:cubicBezTo>
                    <a:pt x="1268" y="1749"/>
                    <a:pt x="1301" y="1615"/>
                    <a:pt x="1335" y="1482"/>
                  </a:cubicBezTo>
                  <a:cubicBezTo>
                    <a:pt x="1368" y="1348"/>
                    <a:pt x="1401" y="1215"/>
                    <a:pt x="1401" y="1081"/>
                  </a:cubicBezTo>
                  <a:lnTo>
                    <a:pt x="1401" y="981"/>
                  </a:lnTo>
                  <a:lnTo>
                    <a:pt x="1401" y="748"/>
                  </a:lnTo>
                  <a:lnTo>
                    <a:pt x="1401" y="648"/>
                  </a:lnTo>
                  <a:cubicBezTo>
                    <a:pt x="1401" y="514"/>
                    <a:pt x="1401" y="414"/>
                    <a:pt x="1368" y="314"/>
                  </a:cubicBezTo>
                  <a:cubicBezTo>
                    <a:pt x="1335" y="214"/>
                    <a:pt x="1268" y="147"/>
                    <a:pt x="1201" y="81"/>
                  </a:cubicBezTo>
                  <a:cubicBezTo>
                    <a:pt x="1152" y="32"/>
                    <a:pt x="1104" y="1"/>
                    <a:pt x="105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5" name="Google Shape;1435;p34"/>
            <p:cNvSpPr/>
            <p:nvPr/>
          </p:nvSpPr>
          <p:spPr>
            <a:xfrm>
              <a:off x="2986475" y="1912650"/>
              <a:ext cx="35875" cy="64225"/>
            </a:xfrm>
            <a:custGeom>
              <a:rect b="b" l="l" r="r" t="t"/>
              <a:pathLst>
                <a:path extrusionOk="0" h="2569" w="1435">
                  <a:moveTo>
                    <a:pt x="884" y="576"/>
                  </a:moveTo>
                  <a:cubicBezTo>
                    <a:pt x="901" y="576"/>
                    <a:pt x="918" y="584"/>
                    <a:pt x="934" y="601"/>
                  </a:cubicBezTo>
                  <a:cubicBezTo>
                    <a:pt x="968" y="601"/>
                    <a:pt x="1001" y="634"/>
                    <a:pt x="1001" y="667"/>
                  </a:cubicBezTo>
                  <a:cubicBezTo>
                    <a:pt x="1034" y="734"/>
                    <a:pt x="1034" y="801"/>
                    <a:pt x="1034" y="868"/>
                  </a:cubicBezTo>
                  <a:lnTo>
                    <a:pt x="1068" y="868"/>
                  </a:lnTo>
                  <a:cubicBezTo>
                    <a:pt x="1068" y="901"/>
                    <a:pt x="1068" y="934"/>
                    <a:pt x="1034" y="1001"/>
                  </a:cubicBezTo>
                  <a:lnTo>
                    <a:pt x="1034" y="1201"/>
                  </a:lnTo>
                  <a:lnTo>
                    <a:pt x="1034" y="1268"/>
                  </a:lnTo>
                  <a:cubicBezTo>
                    <a:pt x="1034" y="1368"/>
                    <a:pt x="1034" y="1435"/>
                    <a:pt x="1001" y="1535"/>
                  </a:cubicBezTo>
                  <a:cubicBezTo>
                    <a:pt x="1001" y="1601"/>
                    <a:pt x="968" y="1668"/>
                    <a:pt x="934" y="1702"/>
                  </a:cubicBezTo>
                  <a:cubicBezTo>
                    <a:pt x="901" y="1768"/>
                    <a:pt x="868" y="1802"/>
                    <a:pt x="834" y="1835"/>
                  </a:cubicBezTo>
                  <a:cubicBezTo>
                    <a:pt x="768" y="1868"/>
                    <a:pt x="734" y="1902"/>
                    <a:pt x="701" y="1935"/>
                  </a:cubicBezTo>
                  <a:cubicBezTo>
                    <a:pt x="667" y="1968"/>
                    <a:pt x="634" y="1968"/>
                    <a:pt x="601" y="1968"/>
                  </a:cubicBezTo>
                  <a:cubicBezTo>
                    <a:pt x="567" y="1985"/>
                    <a:pt x="542" y="1993"/>
                    <a:pt x="522" y="1993"/>
                  </a:cubicBezTo>
                  <a:cubicBezTo>
                    <a:pt x="501" y="1993"/>
                    <a:pt x="484" y="1985"/>
                    <a:pt x="467" y="1968"/>
                  </a:cubicBezTo>
                  <a:cubicBezTo>
                    <a:pt x="434" y="1968"/>
                    <a:pt x="401" y="1935"/>
                    <a:pt x="401" y="1902"/>
                  </a:cubicBezTo>
                  <a:cubicBezTo>
                    <a:pt x="367" y="1835"/>
                    <a:pt x="367" y="1768"/>
                    <a:pt x="367" y="1702"/>
                  </a:cubicBezTo>
                  <a:lnTo>
                    <a:pt x="367" y="1601"/>
                  </a:lnTo>
                  <a:lnTo>
                    <a:pt x="367" y="1501"/>
                  </a:lnTo>
                  <a:lnTo>
                    <a:pt x="367" y="1368"/>
                  </a:lnTo>
                  <a:lnTo>
                    <a:pt x="367" y="1301"/>
                  </a:lnTo>
                  <a:cubicBezTo>
                    <a:pt x="367" y="1201"/>
                    <a:pt x="367" y="1134"/>
                    <a:pt x="401" y="1034"/>
                  </a:cubicBezTo>
                  <a:cubicBezTo>
                    <a:pt x="434" y="968"/>
                    <a:pt x="434" y="901"/>
                    <a:pt x="467" y="868"/>
                  </a:cubicBezTo>
                  <a:cubicBezTo>
                    <a:pt x="501" y="801"/>
                    <a:pt x="534" y="767"/>
                    <a:pt x="601" y="734"/>
                  </a:cubicBezTo>
                  <a:cubicBezTo>
                    <a:pt x="634" y="701"/>
                    <a:pt x="667" y="667"/>
                    <a:pt x="701" y="634"/>
                  </a:cubicBezTo>
                  <a:cubicBezTo>
                    <a:pt x="734" y="601"/>
                    <a:pt x="768" y="601"/>
                    <a:pt x="834" y="601"/>
                  </a:cubicBezTo>
                  <a:cubicBezTo>
                    <a:pt x="851" y="584"/>
                    <a:pt x="868" y="576"/>
                    <a:pt x="884" y="576"/>
                  </a:cubicBezTo>
                  <a:close/>
                  <a:moveTo>
                    <a:pt x="1001" y="0"/>
                  </a:moveTo>
                  <a:cubicBezTo>
                    <a:pt x="868" y="0"/>
                    <a:pt x="801" y="34"/>
                    <a:pt x="701" y="100"/>
                  </a:cubicBezTo>
                  <a:cubicBezTo>
                    <a:pt x="601" y="167"/>
                    <a:pt x="501" y="234"/>
                    <a:pt x="434" y="334"/>
                  </a:cubicBezTo>
                  <a:cubicBezTo>
                    <a:pt x="334" y="434"/>
                    <a:pt x="267" y="534"/>
                    <a:pt x="200" y="667"/>
                  </a:cubicBezTo>
                  <a:cubicBezTo>
                    <a:pt x="134" y="801"/>
                    <a:pt x="100" y="934"/>
                    <a:pt x="67" y="1068"/>
                  </a:cubicBezTo>
                  <a:cubicBezTo>
                    <a:pt x="34" y="1201"/>
                    <a:pt x="0" y="1335"/>
                    <a:pt x="0" y="1468"/>
                  </a:cubicBezTo>
                  <a:cubicBezTo>
                    <a:pt x="0" y="1501"/>
                    <a:pt x="0" y="1535"/>
                    <a:pt x="0" y="1568"/>
                  </a:cubicBezTo>
                  <a:lnTo>
                    <a:pt x="0" y="1835"/>
                  </a:lnTo>
                  <a:cubicBezTo>
                    <a:pt x="0" y="1835"/>
                    <a:pt x="0" y="1868"/>
                    <a:pt x="0" y="1902"/>
                  </a:cubicBezTo>
                  <a:cubicBezTo>
                    <a:pt x="0" y="2035"/>
                    <a:pt x="0" y="2135"/>
                    <a:pt x="67" y="2269"/>
                  </a:cubicBezTo>
                  <a:cubicBezTo>
                    <a:pt x="67" y="2335"/>
                    <a:pt x="134" y="2402"/>
                    <a:pt x="200" y="2469"/>
                  </a:cubicBezTo>
                  <a:cubicBezTo>
                    <a:pt x="267" y="2535"/>
                    <a:pt x="334" y="2535"/>
                    <a:pt x="434" y="2569"/>
                  </a:cubicBezTo>
                  <a:cubicBezTo>
                    <a:pt x="534" y="2535"/>
                    <a:pt x="634" y="2502"/>
                    <a:pt x="701" y="2469"/>
                  </a:cubicBezTo>
                  <a:cubicBezTo>
                    <a:pt x="801" y="2402"/>
                    <a:pt x="901" y="2335"/>
                    <a:pt x="1001" y="2235"/>
                  </a:cubicBezTo>
                  <a:cubicBezTo>
                    <a:pt x="1068" y="2135"/>
                    <a:pt x="1134" y="2002"/>
                    <a:pt x="1201" y="1902"/>
                  </a:cubicBezTo>
                  <a:cubicBezTo>
                    <a:pt x="1268" y="1768"/>
                    <a:pt x="1301" y="1635"/>
                    <a:pt x="1368" y="1501"/>
                  </a:cubicBezTo>
                  <a:cubicBezTo>
                    <a:pt x="1401" y="1368"/>
                    <a:pt x="1401" y="1235"/>
                    <a:pt x="1435" y="1101"/>
                  </a:cubicBezTo>
                  <a:lnTo>
                    <a:pt x="1435" y="634"/>
                  </a:lnTo>
                  <a:cubicBezTo>
                    <a:pt x="1401" y="534"/>
                    <a:pt x="1401" y="401"/>
                    <a:pt x="1368" y="300"/>
                  </a:cubicBezTo>
                  <a:cubicBezTo>
                    <a:pt x="1335" y="234"/>
                    <a:pt x="1268" y="134"/>
                    <a:pt x="1201" y="100"/>
                  </a:cubicBezTo>
                  <a:cubicBezTo>
                    <a:pt x="1134" y="34"/>
                    <a:pt x="1068" y="0"/>
                    <a:pt x="1001"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6" name="Google Shape;1436;p34"/>
            <p:cNvSpPr/>
            <p:nvPr/>
          </p:nvSpPr>
          <p:spPr>
            <a:xfrm>
              <a:off x="3029000" y="1881800"/>
              <a:ext cx="35875" cy="92925"/>
            </a:xfrm>
            <a:custGeom>
              <a:rect b="b" l="l" r="r" t="t"/>
              <a:pathLst>
                <a:path extrusionOk="0" h="3717" w="1435">
                  <a:moveTo>
                    <a:pt x="818" y="851"/>
                  </a:moveTo>
                  <a:cubicBezTo>
                    <a:pt x="859" y="851"/>
                    <a:pt x="901" y="867"/>
                    <a:pt x="935" y="901"/>
                  </a:cubicBezTo>
                  <a:cubicBezTo>
                    <a:pt x="1001" y="967"/>
                    <a:pt x="1035" y="1067"/>
                    <a:pt x="1035" y="1201"/>
                  </a:cubicBezTo>
                  <a:lnTo>
                    <a:pt x="1035" y="1368"/>
                  </a:lnTo>
                  <a:lnTo>
                    <a:pt x="1035" y="1534"/>
                  </a:lnTo>
                  <a:cubicBezTo>
                    <a:pt x="1035" y="1668"/>
                    <a:pt x="1001" y="1801"/>
                    <a:pt x="935" y="1935"/>
                  </a:cubicBezTo>
                  <a:cubicBezTo>
                    <a:pt x="901" y="2035"/>
                    <a:pt x="801" y="2135"/>
                    <a:pt x="701" y="2202"/>
                  </a:cubicBezTo>
                  <a:cubicBezTo>
                    <a:pt x="668" y="2218"/>
                    <a:pt x="626" y="2227"/>
                    <a:pt x="584" y="2227"/>
                  </a:cubicBezTo>
                  <a:cubicBezTo>
                    <a:pt x="543" y="2227"/>
                    <a:pt x="501" y="2218"/>
                    <a:pt x="468" y="2202"/>
                  </a:cubicBezTo>
                  <a:cubicBezTo>
                    <a:pt x="401" y="2102"/>
                    <a:pt x="334" y="1968"/>
                    <a:pt x="367" y="1868"/>
                  </a:cubicBezTo>
                  <a:cubicBezTo>
                    <a:pt x="334" y="1768"/>
                    <a:pt x="334" y="1701"/>
                    <a:pt x="367" y="1601"/>
                  </a:cubicBezTo>
                  <a:cubicBezTo>
                    <a:pt x="367" y="1468"/>
                    <a:pt x="401" y="1301"/>
                    <a:pt x="468" y="1168"/>
                  </a:cubicBezTo>
                  <a:cubicBezTo>
                    <a:pt x="534" y="1034"/>
                    <a:pt x="601" y="967"/>
                    <a:pt x="701" y="901"/>
                  </a:cubicBezTo>
                  <a:cubicBezTo>
                    <a:pt x="734" y="867"/>
                    <a:pt x="776" y="851"/>
                    <a:pt x="818" y="851"/>
                  </a:cubicBezTo>
                  <a:close/>
                  <a:moveTo>
                    <a:pt x="1335" y="0"/>
                  </a:moveTo>
                  <a:lnTo>
                    <a:pt x="1135" y="133"/>
                  </a:lnTo>
                  <a:cubicBezTo>
                    <a:pt x="1101" y="167"/>
                    <a:pt x="1068" y="167"/>
                    <a:pt x="1068" y="200"/>
                  </a:cubicBezTo>
                  <a:cubicBezTo>
                    <a:pt x="1068" y="234"/>
                    <a:pt x="1035" y="267"/>
                    <a:pt x="1035" y="300"/>
                  </a:cubicBezTo>
                  <a:lnTo>
                    <a:pt x="1035" y="400"/>
                  </a:lnTo>
                  <a:cubicBezTo>
                    <a:pt x="1035" y="367"/>
                    <a:pt x="1001" y="367"/>
                    <a:pt x="1001" y="367"/>
                  </a:cubicBezTo>
                  <a:cubicBezTo>
                    <a:pt x="968" y="334"/>
                    <a:pt x="935" y="334"/>
                    <a:pt x="901" y="334"/>
                  </a:cubicBezTo>
                  <a:cubicBezTo>
                    <a:pt x="884" y="317"/>
                    <a:pt x="859" y="309"/>
                    <a:pt x="834" y="309"/>
                  </a:cubicBezTo>
                  <a:cubicBezTo>
                    <a:pt x="809" y="309"/>
                    <a:pt x="784" y="317"/>
                    <a:pt x="768" y="334"/>
                  </a:cubicBezTo>
                  <a:cubicBezTo>
                    <a:pt x="734" y="334"/>
                    <a:pt x="668" y="367"/>
                    <a:pt x="634" y="400"/>
                  </a:cubicBezTo>
                  <a:cubicBezTo>
                    <a:pt x="501" y="434"/>
                    <a:pt x="434" y="534"/>
                    <a:pt x="367" y="634"/>
                  </a:cubicBezTo>
                  <a:cubicBezTo>
                    <a:pt x="267" y="734"/>
                    <a:pt x="201" y="834"/>
                    <a:pt x="167" y="967"/>
                  </a:cubicBezTo>
                  <a:cubicBezTo>
                    <a:pt x="101" y="1101"/>
                    <a:pt x="67" y="1234"/>
                    <a:pt x="34" y="1368"/>
                  </a:cubicBezTo>
                  <a:cubicBezTo>
                    <a:pt x="1" y="1501"/>
                    <a:pt x="1" y="1668"/>
                    <a:pt x="1" y="1801"/>
                  </a:cubicBezTo>
                  <a:lnTo>
                    <a:pt x="1" y="1935"/>
                  </a:lnTo>
                  <a:lnTo>
                    <a:pt x="1" y="2102"/>
                  </a:lnTo>
                  <a:cubicBezTo>
                    <a:pt x="1" y="2235"/>
                    <a:pt x="1" y="2335"/>
                    <a:pt x="34" y="2469"/>
                  </a:cubicBezTo>
                  <a:cubicBezTo>
                    <a:pt x="67" y="2535"/>
                    <a:pt x="101" y="2635"/>
                    <a:pt x="167" y="2702"/>
                  </a:cubicBezTo>
                  <a:cubicBezTo>
                    <a:pt x="201" y="2769"/>
                    <a:pt x="267" y="2802"/>
                    <a:pt x="367" y="2835"/>
                  </a:cubicBezTo>
                  <a:cubicBezTo>
                    <a:pt x="434" y="2835"/>
                    <a:pt x="534" y="2802"/>
                    <a:pt x="634" y="2769"/>
                  </a:cubicBezTo>
                  <a:cubicBezTo>
                    <a:pt x="668" y="2735"/>
                    <a:pt x="734" y="2702"/>
                    <a:pt x="768" y="2635"/>
                  </a:cubicBezTo>
                  <a:cubicBezTo>
                    <a:pt x="834" y="2602"/>
                    <a:pt x="868" y="2569"/>
                    <a:pt x="901" y="2502"/>
                  </a:cubicBezTo>
                  <a:cubicBezTo>
                    <a:pt x="935" y="2469"/>
                    <a:pt x="968" y="2435"/>
                    <a:pt x="1001" y="2368"/>
                  </a:cubicBezTo>
                  <a:cubicBezTo>
                    <a:pt x="1001" y="2335"/>
                    <a:pt x="1035" y="2302"/>
                    <a:pt x="1035" y="2268"/>
                  </a:cubicBezTo>
                  <a:lnTo>
                    <a:pt x="1035" y="2402"/>
                  </a:lnTo>
                  <a:cubicBezTo>
                    <a:pt x="1035" y="2502"/>
                    <a:pt x="1035" y="2569"/>
                    <a:pt x="1001" y="2669"/>
                  </a:cubicBezTo>
                  <a:cubicBezTo>
                    <a:pt x="1001" y="2735"/>
                    <a:pt x="968" y="2802"/>
                    <a:pt x="935" y="2869"/>
                  </a:cubicBezTo>
                  <a:cubicBezTo>
                    <a:pt x="901" y="2902"/>
                    <a:pt x="868" y="2969"/>
                    <a:pt x="834" y="3002"/>
                  </a:cubicBezTo>
                  <a:cubicBezTo>
                    <a:pt x="768" y="3036"/>
                    <a:pt x="734" y="3069"/>
                    <a:pt x="701" y="3102"/>
                  </a:cubicBezTo>
                  <a:cubicBezTo>
                    <a:pt x="634" y="3136"/>
                    <a:pt x="568" y="3169"/>
                    <a:pt x="501" y="3169"/>
                  </a:cubicBezTo>
                  <a:cubicBezTo>
                    <a:pt x="468" y="3136"/>
                    <a:pt x="401" y="3136"/>
                    <a:pt x="401" y="3102"/>
                  </a:cubicBezTo>
                  <a:lnTo>
                    <a:pt x="334" y="3036"/>
                  </a:lnTo>
                  <a:lnTo>
                    <a:pt x="267" y="3036"/>
                  </a:lnTo>
                  <a:lnTo>
                    <a:pt x="101" y="3169"/>
                  </a:lnTo>
                  <a:cubicBezTo>
                    <a:pt x="67" y="3169"/>
                    <a:pt x="34" y="3202"/>
                    <a:pt x="34" y="3236"/>
                  </a:cubicBezTo>
                  <a:cubicBezTo>
                    <a:pt x="1" y="3236"/>
                    <a:pt x="1" y="3302"/>
                    <a:pt x="1" y="3336"/>
                  </a:cubicBezTo>
                  <a:cubicBezTo>
                    <a:pt x="1" y="3403"/>
                    <a:pt x="34" y="3469"/>
                    <a:pt x="67" y="3536"/>
                  </a:cubicBezTo>
                  <a:cubicBezTo>
                    <a:pt x="101" y="3603"/>
                    <a:pt x="167" y="3636"/>
                    <a:pt x="201" y="3669"/>
                  </a:cubicBezTo>
                  <a:cubicBezTo>
                    <a:pt x="248" y="3693"/>
                    <a:pt x="312" y="3717"/>
                    <a:pt x="369" y="3717"/>
                  </a:cubicBezTo>
                  <a:cubicBezTo>
                    <a:pt x="392" y="3717"/>
                    <a:pt x="415" y="3712"/>
                    <a:pt x="434" y="3703"/>
                  </a:cubicBezTo>
                  <a:cubicBezTo>
                    <a:pt x="534" y="3703"/>
                    <a:pt x="601" y="3669"/>
                    <a:pt x="701" y="3603"/>
                  </a:cubicBezTo>
                  <a:cubicBezTo>
                    <a:pt x="935" y="3469"/>
                    <a:pt x="1101" y="3269"/>
                    <a:pt x="1235" y="3036"/>
                  </a:cubicBezTo>
                  <a:cubicBezTo>
                    <a:pt x="1368" y="2769"/>
                    <a:pt x="1435" y="2435"/>
                    <a:pt x="1435" y="2135"/>
                  </a:cubicBezTo>
                  <a:lnTo>
                    <a:pt x="1435" y="67"/>
                  </a:lnTo>
                  <a:cubicBezTo>
                    <a:pt x="1435" y="67"/>
                    <a:pt x="1402" y="33"/>
                    <a:pt x="1402"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7" name="Google Shape;1437;p34"/>
            <p:cNvSpPr/>
            <p:nvPr/>
          </p:nvSpPr>
          <p:spPr>
            <a:xfrm>
              <a:off x="3074875" y="1850300"/>
              <a:ext cx="8350" cy="81550"/>
            </a:xfrm>
            <a:custGeom>
              <a:rect b="b" l="l" r="r" t="t"/>
              <a:pathLst>
                <a:path extrusionOk="0" h="3262" w="334">
                  <a:moveTo>
                    <a:pt x="288" y="1"/>
                  </a:moveTo>
                  <a:cubicBezTo>
                    <a:pt x="275" y="1"/>
                    <a:pt x="267" y="9"/>
                    <a:pt x="267" y="26"/>
                  </a:cubicBezTo>
                  <a:lnTo>
                    <a:pt x="67" y="159"/>
                  </a:lnTo>
                  <a:cubicBezTo>
                    <a:pt x="34" y="159"/>
                    <a:pt x="0" y="193"/>
                    <a:pt x="0" y="226"/>
                  </a:cubicBezTo>
                  <a:cubicBezTo>
                    <a:pt x="0" y="259"/>
                    <a:pt x="0" y="293"/>
                    <a:pt x="0" y="326"/>
                  </a:cubicBezTo>
                  <a:lnTo>
                    <a:pt x="0" y="3195"/>
                  </a:lnTo>
                  <a:cubicBezTo>
                    <a:pt x="0" y="3195"/>
                    <a:pt x="0" y="3228"/>
                    <a:pt x="0" y="3261"/>
                  </a:cubicBezTo>
                  <a:lnTo>
                    <a:pt x="67" y="3261"/>
                  </a:lnTo>
                  <a:lnTo>
                    <a:pt x="267" y="3128"/>
                  </a:lnTo>
                  <a:cubicBezTo>
                    <a:pt x="300" y="3095"/>
                    <a:pt x="300" y="3095"/>
                    <a:pt x="334" y="3061"/>
                  </a:cubicBezTo>
                  <a:cubicBezTo>
                    <a:pt x="334" y="3028"/>
                    <a:pt x="334" y="2995"/>
                    <a:pt x="334" y="2961"/>
                  </a:cubicBezTo>
                  <a:lnTo>
                    <a:pt x="334" y="93"/>
                  </a:lnTo>
                  <a:cubicBezTo>
                    <a:pt x="334" y="59"/>
                    <a:pt x="334" y="26"/>
                    <a:pt x="334" y="26"/>
                  </a:cubicBezTo>
                  <a:cubicBezTo>
                    <a:pt x="317" y="9"/>
                    <a:pt x="300" y="1"/>
                    <a:pt x="28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8" name="Google Shape;1438;p34"/>
            <p:cNvSpPr/>
            <p:nvPr/>
          </p:nvSpPr>
          <p:spPr>
            <a:xfrm>
              <a:off x="3091550" y="1852600"/>
              <a:ext cx="35050" cy="63400"/>
            </a:xfrm>
            <a:custGeom>
              <a:rect b="b" l="l" r="r" t="t"/>
              <a:pathLst>
                <a:path extrusionOk="0" h="2536" w="1402">
                  <a:moveTo>
                    <a:pt x="834" y="568"/>
                  </a:moveTo>
                  <a:cubicBezTo>
                    <a:pt x="868" y="568"/>
                    <a:pt x="901" y="568"/>
                    <a:pt x="934" y="601"/>
                  </a:cubicBezTo>
                  <a:cubicBezTo>
                    <a:pt x="968" y="634"/>
                    <a:pt x="968" y="668"/>
                    <a:pt x="968" y="701"/>
                  </a:cubicBezTo>
                  <a:cubicBezTo>
                    <a:pt x="1001" y="734"/>
                    <a:pt x="1001" y="768"/>
                    <a:pt x="1001" y="834"/>
                  </a:cubicBezTo>
                  <a:lnTo>
                    <a:pt x="367" y="1201"/>
                  </a:lnTo>
                  <a:cubicBezTo>
                    <a:pt x="367" y="1135"/>
                    <a:pt x="367" y="1101"/>
                    <a:pt x="401" y="1035"/>
                  </a:cubicBezTo>
                  <a:cubicBezTo>
                    <a:pt x="401" y="1001"/>
                    <a:pt x="434" y="935"/>
                    <a:pt x="434" y="868"/>
                  </a:cubicBezTo>
                  <a:cubicBezTo>
                    <a:pt x="467" y="834"/>
                    <a:pt x="501" y="768"/>
                    <a:pt x="534" y="734"/>
                  </a:cubicBezTo>
                  <a:cubicBezTo>
                    <a:pt x="601" y="668"/>
                    <a:pt x="634" y="634"/>
                    <a:pt x="701" y="601"/>
                  </a:cubicBezTo>
                  <a:cubicBezTo>
                    <a:pt x="734" y="568"/>
                    <a:pt x="801" y="568"/>
                    <a:pt x="834" y="568"/>
                  </a:cubicBezTo>
                  <a:close/>
                  <a:moveTo>
                    <a:pt x="968" y="1"/>
                  </a:moveTo>
                  <a:cubicBezTo>
                    <a:pt x="868" y="1"/>
                    <a:pt x="768" y="34"/>
                    <a:pt x="701" y="101"/>
                  </a:cubicBezTo>
                  <a:cubicBezTo>
                    <a:pt x="567" y="134"/>
                    <a:pt x="467" y="234"/>
                    <a:pt x="401" y="334"/>
                  </a:cubicBezTo>
                  <a:cubicBezTo>
                    <a:pt x="301" y="468"/>
                    <a:pt x="234" y="568"/>
                    <a:pt x="200" y="734"/>
                  </a:cubicBezTo>
                  <a:cubicBezTo>
                    <a:pt x="134" y="868"/>
                    <a:pt x="67" y="1035"/>
                    <a:pt x="34" y="1168"/>
                  </a:cubicBezTo>
                  <a:cubicBezTo>
                    <a:pt x="0" y="1335"/>
                    <a:pt x="0" y="1502"/>
                    <a:pt x="0" y="1668"/>
                  </a:cubicBezTo>
                  <a:cubicBezTo>
                    <a:pt x="0" y="1802"/>
                    <a:pt x="0" y="1969"/>
                    <a:pt x="34" y="2102"/>
                  </a:cubicBezTo>
                  <a:cubicBezTo>
                    <a:pt x="67" y="2235"/>
                    <a:pt x="100" y="2336"/>
                    <a:pt x="167" y="2402"/>
                  </a:cubicBezTo>
                  <a:cubicBezTo>
                    <a:pt x="234" y="2469"/>
                    <a:pt x="301" y="2536"/>
                    <a:pt x="401" y="2536"/>
                  </a:cubicBezTo>
                  <a:cubicBezTo>
                    <a:pt x="501" y="2536"/>
                    <a:pt x="601" y="2502"/>
                    <a:pt x="701" y="2436"/>
                  </a:cubicBezTo>
                  <a:cubicBezTo>
                    <a:pt x="801" y="2369"/>
                    <a:pt x="901" y="2302"/>
                    <a:pt x="968" y="2202"/>
                  </a:cubicBezTo>
                  <a:cubicBezTo>
                    <a:pt x="1034" y="2135"/>
                    <a:pt x="1101" y="2035"/>
                    <a:pt x="1168" y="1935"/>
                  </a:cubicBezTo>
                  <a:cubicBezTo>
                    <a:pt x="1235" y="1869"/>
                    <a:pt x="1268" y="1768"/>
                    <a:pt x="1301" y="1668"/>
                  </a:cubicBezTo>
                  <a:cubicBezTo>
                    <a:pt x="1335" y="1635"/>
                    <a:pt x="1335" y="1568"/>
                    <a:pt x="1335" y="1502"/>
                  </a:cubicBezTo>
                  <a:cubicBezTo>
                    <a:pt x="1335" y="1468"/>
                    <a:pt x="1335" y="1435"/>
                    <a:pt x="1335" y="1435"/>
                  </a:cubicBezTo>
                  <a:cubicBezTo>
                    <a:pt x="1318" y="1418"/>
                    <a:pt x="1301" y="1410"/>
                    <a:pt x="1289" y="1410"/>
                  </a:cubicBezTo>
                  <a:cubicBezTo>
                    <a:pt x="1276" y="1410"/>
                    <a:pt x="1268" y="1418"/>
                    <a:pt x="1268" y="1435"/>
                  </a:cubicBezTo>
                  <a:lnTo>
                    <a:pt x="1034" y="1568"/>
                  </a:lnTo>
                  <a:cubicBezTo>
                    <a:pt x="1034" y="1568"/>
                    <a:pt x="1001" y="1602"/>
                    <a:pt x="1001" y="1602"/>
                  </a:cubicBezTo>
                  <a:cubicBezTo>
                    <a:pt x="968" y="1635"/>
                    <a:pt x="934" y="1668"/>
                    <a:pt x="934" y="1668"/>
                  </a:cubicBezTo>
                  <a:cubicBezTo>
                    <a:pt x="901" y="1735"/>
                    <a:pt x="868" y="1768"/>
                    <a:pt x="834" y="1802"/>
                  </a:cubicBezTo>
                  <a:cubicBezTo>
                    <a:pt x="801" y="1869"/>
                    <a:pt x="734" y="1902"/>
                    <a:pt x="701" y="1935"/>
                  </a:cubicBezTo>
                  <a:cubicBezTo>
                    <a:pt x="667" y="1935"/>
                    <a:pt x="601" y="1969"/>
                    <a:pt x="567" y="1969"/>
                  </a:cubicBezTo>
                  <a:lnTo>
                    <a:pt x="467" y="1969"/>
                  </a:lnTo>
                  <a:cubicBezTo>
                    <a:pt x="434" y="1935"/>
                    <a:pt x="401" y="1902"/>
                    <a:pt x="401" y="1869"/>
                  </a:cubicBezTo>
                  <a:cubicBezTo>
                    <a:pt x="367" y="1835"/>
                    <a:pt x="367" y="1768"/>
                    <a:pt x="367" y="1735"/>
                  </a:cubicBezTo>
                  <a:lnTo>
                    <a:pt x="1335" y="1168"/>
                  </a:lnTo>
                  <a:cubicBezTo>
                    <a:pt x="1368" y="1168"/>
                    <a:pt x="1368" y="1135"/>
                    <a:pt x="1401" y="1101"/>
                  </a:cubicBezTo>
                  <a:cubicBezTo>
                    <a:pt x="1401" y="1068"/>
                    <a:pt x="1401" y="1035"/>
                    <a:pt x="1401" y="1001"/>
                  </a:cubicBezTo>
                  <a:lnTo>
                    <a:pt x="1401" y="801"/>
                  </a:lnTo>
                  <a:cubicBezTo>
                    <a:pt x="1401" y="668"/>
                    <a:pt x="1368" y="534"/>
                    <a:pt x="1335" y="401"/>
                  </a:cubicBezTo>
                  <a:cubicBezTo>
                    <a:pt x="1301" y="301"/>
                    <a:pt x="1268" y="201"/>
                    <a:pt x="1201" y="134"/>
                  </a:cubicBezTo>
                  <a:cubicBezTo>
                    <a:pt x="1134" y="67"/>
                    <a:pt x="1068" y="1"/>
                    <a:pt x="96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9" name="Google Shape;1439;p34"/>
            <p:cNvSpPr/>
            <p:nvPr/>
          </p:nvSpPr>
          <p:spPr>
            <a:xfrm>
              <a:off x="3148250" y="1799225"/>
              <a:ext cx="38400" cy="83425"/>
            </a:xfrm>
            <a:custGeom>
              <a:rect b="b" l="l" r="r" t="t"/>
              <a:pathLst>
                <a:path extrusionOk="0" h="3337" w="1536">
                  <a:moveTo>
                    <a:pt x="1035" y="1"/>
                  </a:moveTo>
                  <a:cubicBezTo>
                    <a:pt x="935" y="1"/>
                    <a:pt x="835" y="34"/>
                    <a:pt x="734" y="101"/>
                  </a:cubicBezTo>
                  <a:cubicBezTo>
                    <a:pt x="634" y="167"/>
                    <a:pt x="534" y="268"/>
                    <a:pt x="434" y="368"/>
                  </a:cubicBezTo>
                  <a:cubicBezTo>
                    <a:pt x="368" y="468"/>
                    <a:pt x="301" y="568"/>
                    <a:pt x="234" y="668"/>
                  </a:cubicBezTo>
                  <a:cubicBezTo>
                    <a:pt x="167" y="768"/>
                    <a:pt x="134" y="901"/>
                    <a:pt x="101" y="1001"/>
                  </a:cubicBezTo>
                  <a:cubicBezTo>
                    <a:pt x="67" y="1135"/>
                    <a:pt x="67" y="1235"/>
                    <a:pt x="67" y="1368"/>
                  </a:cubicBezTo>
                  <a:cubicBezTo>
                    <a:pt x="67" y="1435"/>
                    <a:pt x="67" y="1535"/>
                    <a:pt x="101" y="1602"/>
                  </a:cubicBezTo>
                  <a:cubicBezTo>
                    <a:pt x="101" y="1669"/>
                    <a:pt x="134" y="1735"/>
                    <a:pt x="167" y="1769"/>
                  </a:cubicBezTo>
                  <a:cubicBezTo>
                    <a:pt x="234" y="1835"/>
                    <a:pt x="267" y="1869"/>
                    <a:pt x="334" y="1869"/>
                  </a:cubicBezTo>
                  <a:cubicBezTo>
                    <a:pt x="384" y="1885"/>
                    <a:pt x="426" y="1894"/>
                    <a:pt x="463" y="1894"/>
                  </a:cubicBezTo>
                  <a:cubicBezTo>
                    <a:pt x="501" y="1894"/>
                    <a:pt x="534" y="1885"/>
                    <a:pt x="568" y="1869"/>
                  </a:cubicBezTo>
                  <a:lnTo>
                    <a:pt x="868" y="1835"/>
                  </a:lnTo>
                  <a:cubicBezTo>
                    <a:pt x="901" y="1819"/>
                    <a:pt x="935" y="1810"/>
                    <a:pt x="968" y="1810"/>
                  </a:cubicBezTo>
                  <a:cubicBezTo>
                    <a:pt x="1001" y="1810"/>
                    <a:pt x="1035" y="1819"/>
                    <a:pt x="1068" y="1835"/>
                  </a:cubicBezTo>
                  <a:cubicBezTo>
                    <a:pt x="1135" y="1835"/>
                    <a:pt x="1168" y="1869"/>
                    <a:pt x="1201" y="1902"/>
                  </a:cubicBezTo>
                  <a:cubicBezTo>
                    <a:pt x="1235" y="1935"/>
                    <a:pt x="1268" y="2002"/>
                    <a:pt x="1235" y="2069"/>
                  </a:cubicBezTo>
                  <a:cubicBezTo>
                    <a:pt x="1235" y="2136"/>
                    <a:pt x="1235" y="2236"/>
                    <a:pt x="1201" y="2302"/>
                  </a:cubicBezTo>
                  <a:cubicBezTo>
                    <a:pt x="1168" y="2369"/>
                    <a:pt x="1135" y="2436"/>
                    <a:pt x="1101" y="2502"/>
                  </a:cubicBezTo>
                  <a:cubicBezTo>
                    <a:pt x="1068" y="2603"/>
                    <a:pt x="1001" y="2636"/>
                    <a:pt x="935" y="2703"/>
                  </a:cubicBezTo>
                  <a:cubicBezTo>
                    <a:pt x="868" y="2769"/>
                    <a:pt x="835" y="2803"/>
                    <a:pt x="768" y="2869"/>
                  </a:cubicBezTo>
                  <a:cubicBezTo>
                    <a:pt x="701" y="2903"/>
                    <a:pt x="634" y="2903"/>
                    <a:pt x="568" y="2936"/>
                  </a:cubicBezTo>
                  <a:cubicBezTo>
                    <a:pt x="501" y="2936"/>
                    <a:pt x="468" y="2936"/>
                    <a:pt x="401" y="2903"/>
                  </a:cubicBezTo>
                  <a:cubicBezTo>
                    <a:pt x="368" y="2869"/>
                    <a:pt x="334" y="2869"/>
                    <a:pt x="301" y="2836"/>
                  </a:cubicBezTo>
                  <a:cubicBezTo>
                    <a:pt x="301" y="2803"/>
                    <a:pt x="267" y="2769"/>
                    <a:pt x="267" y="2736"/>
                  </a:cubicBezTo>
                  <a:cubicBezTo>
                    <a:pt x="234" y="2703"/>
                    <a:pt x="234" y="2669"/>
                    <a:pt x="234" y="2669"/>
                  </a:cubicBezTo>
                  <a:lnTo>
                    <a:pt x="167" y="2669"/>
                  </a:lnTo>
                  <a:lnTo>
                    <a:pt x="67" y="2736"/>
                  </a:lnTo>
                  <a:cubicBezTo>
                    <a:pt x="34" y="2736"/>
                    <a:pt x="34" y="2769"/>
                    <a:pt x="1" y="2769"/>
                  </a:cubicBezTo>
                  <a:cubicBezTo>
                    <a:pt x="1" y="2803"/>
                    <a:pt x="1" y="2836"/>
                    <a:pt x="1" y="2869"/>
                  </a:cubicBezTo>
                  <a:cubicBezTo>
                    <a:pt x="1" y="2936"/>
                    <a:pt x="34" y="3036"/>
                    <a:pt x="67" y="3103"/>
                  </a:cubicBezTo>
                  <a:cubicBezTo>
                    <a:pt x="101" y="3170"/>
                    <a:pt x="167" y="3236"/>
                    <a:pt x="234" y="3270"/>
                  </a:cubicBezTo>
                  <a:cubicBezTo>
                    <a:pt x="301" y="3336"/>
                    <a:pt x="368" y="3336"/>
                    <a:pt x="468" y="3336"/>
                  </a:cubicBezTo>
                  <a:cubicBezTo>
                    <a:pt x="568" y="3336"/>
                    <a:pt x="668" y="3303"/>
                    <a:pt x="768" y="3236"/>
                  </a:cubicBezTo>
                  <a:cubicBezTo>
                    <a:pt x="901" y="3170"/>
                    <a:pt x="1001" y="3070"/>
                    <a:pt x="1068" y="2969"/>
                  </a:cubicBezTo>
                  <a:cubicBezTo>
                    <a:pt x="1168" y="2903"/>
                    <a:pt x="1268" y="2769"/>
                    <a:pt x="1335" y="2669"/>
                  </a:cubicBezTo>
                  <a:cubicBezTo>
                    <a:pt x="1402" y="2536"/>
                    <a:pt x="1435" y="2436"/>
                    <a:pt x="1468" y="2302"/>
                  </a:cubicBezTo>
                  <a:cubicBezTo>
                    <a:pt x="1502" y="2169"/>
                    <a:pt x="1535" y="2035"/>
                    <a:pt x="1535" y="1902"/>
                  </a:cubicBezTo>
                  <a:cubicBezTo>
                    <a:pt x="1535" y="1802"/>
                    <a:pt x="1535" y="1702"/>
                    <a:pt x="1502" y="1635"/>
                  </a:cubicBezTo>
                  <a:cubicBezTo>
                    <a:pt x="1468" y="1568"/>
                    <a:pt x="1435" y="1502"/>
                    <a:pt x="1402" y="1468"/>
                  </a:cubicBezTo>
                  <a:cubicBezTo>
                    <a:pt x="1335" y="1435"/>
                    <a:pt x="1268" y="1402"/>
                    <a:pt x="1201" y="1402"/>
                  </a:cubicBezTo>
                  <a:cubicBezTo>
                    <a:pt x="1168" y="1385"/>
                    <a:pt x="1126" y="1377"/>
                    <a:pt x="1081" y="1377"/>
                  </a:cubicBezTo>
                  <a:cubicBezTo>
                    <a:pt x="1035" y="1377"/>
                    <a:pt x="985" y="1385"/>
                    <a:pt x="935" y="1402"/>
                  </a:cubicBezTo>
                  <a:cubicBezTo>
                    <a:pt x="835" y="1402"/>
                    <a:pt x="768" y="1435"/>
                    <a:pt x="668" y="1435"/>
                  </a:cubicBezTo>
                  <a:lnTo>
                    <a:pt x="501" y="1435"/>
                  </a:lnTo>
                  <a:cubicBezTo>
                    <a:pt x="434" y="1402"/>
                    <a:pt x="401" y="1368"/>
                    <a:pt x="368" y="1335"/>
                  </a:cubicBezTo>
                  <a:cubicBezTo>
                    <a:pt x="368" y="1302"/>
                    <a:pt x="334" y="1235"/>
                    <a:pt x="334" y="1168"/>
                  </a:cubicBezTo>
                  <a:cubicBezTo>
                    <a:pt x="334" y="1101"/>
                    <a:pt x="368" y="1035"/>
                    <a:pt x="368" y="968"/>
                  </a:cubicBezTo>
                  <a:cubicBezTo>
                    <a:pt x="401" y="868"/>
                    <a:pt x="434" y="835"/>
                    <a:pt x="468" y="768"/>
                  </a:cubicBezTo>
                  <a:cubicBezTo>
                    <a:pt x="501" y="701"/>
                    <a:pt x="568" y="634"/>
                    <a:pt x="601" y="601"/>
                  </a:cubicBezTo>
                  <a:cubicBezTo>
                    <a:pt x="634" y="568"/>
                    <a:pt x="701" y="501"/>
                    <a:pt x="768" y="468"/>
                  </a:cubicBezTo>
                  <a:cubicBezTo>
                    <a:pt x="801" y="434"/>
                    <a:pt x="868" y="434"/>
                    <a:pt x="935" y="434"/>
                  </a:cubicBezTo>
                  <a:cubicBezTo>
                    <a:pt x="1001" y="434"/>
                    <a:pt x="1035" y="434"/>
                    <a:pt x="1068" y="468"/>
                  </a:cubicBezTo>
                  <a:cubicBezTo>
                    <a:pt x="1101" y="468"/>
                    <a:pt x="1135" y="501"/>
                    <a:pt x="1168" y="534"/>
                  </a:cubicBezTo>
                  <a:cubicBezTo>
                    <a:pt x="1168" y="568"/>
                    <a:pt x="1201" y="601"/>
                    <a:pt x="1201" y="634"/>
                  </a:cubicBezTo>
                  <a:cubicBezTo>
                    <a:pt x="1201" y="634"/>
                    <a:pt x="1235" y="668"/>
                    <a:pt x="1235" y="668"/>
                  </a:cubicBezTo>
                  <a:lnTo>
                    <a:pt x="1302" y="668"/>
                  </a:lnTo>
                  <a:lnTo>
                    <a:pt x="1402" y="601"/>
                  </a:lnTo>
                  <a:cubicBezTo>
                    <a:pt x="1435" y="601"/>
                    <a:pt x="1435" y="568"/>
                    <a:pt x="1468" y="568"/>
                  </a:cubicBezTo>
                  <a:cubicBezTo>
                    <a:pt x="1468" y="534"/>
                    <a:pt x="1468" y="501"/>
                    <a:pt x="1468" y="468"/>
                  </a:cubicBezTo>
                  <a:cubicBezTo>
                    <a:pt x="1468" y="401"/>
                    <a:pt x="1435" y="334"/>
                    <a:pt x="1402" y="268"/>
                  </a:cubicBezTo>
                  <a:cubicBezTo>
                    <a:pt x="1335" y="101"/>
                    <a:pt x="1201" y="1"/>
                    <a:pt x="103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0" name="Google Shape;1440;p34"/>
            <p:cNvSpPr/>
            <p:nvPr/>
          </p:nvSpPr>
          <p:spPr>
            <a:xfrm>
              <a:off x="3192450" y="1794225"/>
              <a:ext cx="33375" cy="63400"/>
            </a:xfrm>
            <a:custGeom>
              <a:rect b="b" l="l" r="r" t="t"/>
              <a:pathLst>
                <a:path extrusionOk="0" h="2536" w="1335">
                  <a:moveTo>
                    <a:pt x="818" y="418"/>
                  </a:moveTo>
                  <a:cubicBezTo>
                    <a:pt x="868" y="418"/>
                    <a:pt x="918" y="434"/>
                    <a:pt x="968" y="468"/>
                  </a:cubicBezTo>
                  <a:cubicBezTo>
                    <a:pt x="1035" y="568"/>
                    <a:pt x="1068" y="701"/>
                    <a:pt x="1068" y="834"/>
                  </a:cubicBezTo>
                  <a:lnTo>
                    <a:pt x="267" y="1301"/>
                  </a:lnTo>
                  <a:cubicBezTo>
                    <a:pt x="267" y="1201"/>
                    <a:pt x="267" y="1135"/>
                    <a:pt x="301" y="1035"/>
                  </a:cubicBezTo>
                  <a:cubicBezTo>
                    <a:pt x="334" y="968"/>
                    <a:pt x="367" y="868"/>
                    <a:pt x="401" y="801"/>
                  </a:cubicBezTo>
                  <a:cubicBezTo>
                    <a:pt x="434" y="734"/>
                    <a:pt x="468" y="668"/>
                    <a:pt x="501" y="601"/>
                  </a:cubicBezTo>
                  <a:cubicBezTo>
                    <a:pt x="568" y="568"/>
                    <a:pt x="601" y="501"/>
                    <a:pt x="668" y="468"/>
                  </a:cubicBezTo>
                  <a:cubicBezTo>
                    <a:pt x="718" y="434"/>
                    <a:pt x="768" y="418"/>
                    <a:pt x="818" y="418"/>
                  </a:cubicBezTo>
                  <a:close/>
                  <a:moveTo>
                    <a:pt x="935" y="1"/>
                  </a:moveTo>
                  <a:cubicBezTo>
                    <a:pt x="834" y="1"/>
                    <a:pt x="734" y="34"/>
                    <a:pt x="668" y="101"/>
                  </a:cubicBezTo>
                  <a:cubicBezTo>
                    <a:pt x="568" y="167"/>
                    <a:pt x="468" y="234"/>
                    <a:pt x="401" y="334"/>
                  </a:cubicBezTo>
                  <a:cubicBezTo>
                    <a:pt x="334" y="401"/>
                    <a:pt x="267" y="534"/>
                    <a:pt x="201" y="634"/>
                  </a:cubicBezTo>
                  <a:cubicBezTo>
                    <a:pt x="167" y="768"/>
                    <a:pt x="101" y="901"/>
                    <a:pt x="67" y="1035"/>
                  </a:cubicBezTo>
                  <a:cubicBezTo>
                    <a:pt x="34" y="1168"/>
                    <a:pt x="34" y="1301"/>
                    <a:pt x="34" y="1435"/>
                  </a:cubicBezTo>
                  <a:cubicBezTo>
                    <a:pt x="1" y="1568"/>
                    <a:pt x="1" y="1702"/>
                    <a:pt x="34" y="1835"/>
                  </a:cubicBezTo>
                  <a:cubicBezTo>
                    <a:pt x="34" y="1935"/>
                    <a:pt x="34" y="2069"/>
                    <a:pt x="67" y="2202"/>
                  </a:cubicBezTo>
                  <a:cubicBezTo>
                    <a:pt x="101" y="2269"/>
                    <a:pt x="167" y="2369"/>
                    <a:pt x="201" y="2436"/>
                  </a:cubicBezTo>
                  <a:cubicBezTo>
                    <a:pt x="267" y="2469"/>
                    <a:pt x="334" y="2502"/>
                    <a:pt x="401" y="2536"/>
                  </a:cubicBezTo>
                  <a:cubicBezTo>
                    <a:pt x="501" y="2536"/>
                    <a:pt x="601" y="2502"/>
                    <a:pt x="668" y="2469"/>
                  </a:cubicBezTo>
                  <a:cubicBezTo>
                    <a:pt x="768" y="2402"/>
                    <a:pt x="868" y="2336"/>
                    <a:pt x="935" y="2235"/>
                  </a:cubicBezTo>
                  <a:cubicBezTo>
                    <a:pt x="1068" y="2102"/>
                    <a:pt x="1168" y="1935"/>
                    <a:pt x="1235" y="1768"/>
                  </a:cubicBezTo>
                  <a:cubicBezTo>
                    <a:pt x="1268" y="1702"/>
                    <a:pt x="1268" y="1635"/>
                    <a:pt x="1268" y="1568"/>
                  </a:cubicBezTo>
                  <a:cubicBezTo>
                    <a:pt x="1301" y="1535"/>
                    <a:pt x="1268" y="1502"/>
                    <a:pt x="1268" y="1502"/>
                  </a:cubicBezTo>
                  <a:cubicBezTo>
                    <a:pt x="1251" y="1485"/>
                    <a:pt x="1243" y="1477"/>
                    <a:pt x="1235" y="1477"/>
                  </a:cubicBezTo>
                  <a:cubicBezTo>
                    <a:pt x="1226" y="1477"/>
                    <a:pt x="1218" y="1485"/>
                    <a:pt x="1201" y="1502"/>
                  </a:cubicBezTo>
                  <a:lnTo>
                    <a:pt x="1135" y="1535"/>
                  </a:lnTo>
                  <a:cubicBezTo>
                    <a:pt x="1101" y="1535"/>
                    <a:pt x="1068" y="1568"/>
                    <a:pt x="1068" y="1568"/>
                  </a:cubicBezTo>
                  <a:cubicBezTo>
                    <a:pt x="1035" y="1602"/>
                    <a:pt x="1035" y="1635"/>
                    <a:pt x="1035" y="1635"/>
                  </a:cubicBezTo>
                  <a:cubicBezTo>
                    <a:pt x="1001" y="1735"/>
                    <a:pt x="968" y="1802"/>
                    <a:pt x="901" y="1869"/>
                  </a:cubicBezTo>
                  <a:cubicBezTo>
                    <a:pt x="834" y="1969"/>
                    <a:pt x="768" y="2035"/>
                    <a:pt x="668" y="2069"/>
                  </a:cubicBezTo>
                  <a:cubicBezTo>
                    <a:pt x="634" y="2102"/>
                    <a:pt x="584" y="2119"/>
                    <a:pt x="534" y="2119"/>
                  </a:cubicBezTo>
                  <a:cubicBezTo>
                    <a:pt x="484" y="2119"/>
                    <a:pt x="434" y="2102"/>
                    <a:pt x="401" y="2069"/>
                  </a:cubicBezTo>
                  <a:cubicBezTo>
                    <a:pt x="301" y="1969"/>
                    <a:pt x="267" y="1835"/>
                    <a:pt x="267" y="1668"/>
                  </a:cubicBezTo>
                  <a:lnTo>
                    <a:pt x="1235" y="1101"/>
                  </a:lnTo>
                  <a:cubicBezTo>
                    <a:pt x="1268" y="1068"/>
                    <a:pt x="1301" y="1068"/>
                    <a:pt x="1301" y="1035"/>
                  </a:cubicBezTo>
                  <a:cubicBezTo>
                    <a:pt x="1301" y="1001"/>
                    <a:pt x="1335" y="968"/>
                    <a:pt x="1335" y="935"/>
                  </a:cubicBezTo>
                  <a:lnTo>
                    <a:pt x="1335" y="801"/>
                  </a:lnTo>
                  <a:cubicBezTo>
                    <a:pt x="1335" y="668"/>
                    <a:pt x="1301" y="534"/>
                    <a:pt x="1268" y="401"/>
                  </a:cubicBezTo>
                  <a:cubicBezTo>
                    <a:pt x="1268" y="301"/>
                    <a:pt x="1201" y="201"/>
                    <a:pt x="1135" y="134"/>
                  </a:cubicBezTo>
                  <a:cubicBezTo>
                    <a:pt x="1101" y="67"/>
                    <a:pt x="1035" y="1"/>
                    <a:pt x="93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1" name="Google Shape;1441;p34"/>
            <p:cNvSpPr/>
            <p:nvPr/>
          </p:nvSpPr>
          <p:spPr>
            <a:xfrm>
              <a:off x="3231650" y="1772550"/>
              <a:ext cx="31700" cy="65075"/>
            </a:xfrm>
            <a:custGeom>
              <a:rect b="b" l="l" r="r" t="t"/>
              <a:pathLst>
                <a:path extrusionOk="0" h="2603" w="1268">
                  <a:moveTo>
                    <a:pt x="968" y="1101"/>
                  </a:moveTo>
                  <a:lnTo>
                    <a:pt x="968" y="1234"/>
                  </a:lnTo>
                  <a:cubicBezTo>
                    <a:pt x="968" y="1301"/>
                    <a:pt x="968" y="1401"/>
                    <a:pt x="934" y="1501"/>
                  </a:cubicBezTo>
                  <a:cubicBezTo>
                    <a:pt x="934" y="1601"/>
                    <a:pt x="901" y="1668"/>
                    <a:pt x="868" y="1768"/>
                  </a:cubicBezTo>
                  <a:cubicBezTo>
                    <a:pt x="801" y="1835"/>
                    <a:pt x="768" y="1902"/>
                    <a:pt x="701" y="1968"/>
                  </a:cubicBezTo>
                  <a:cubicBezTo>
                    <a:pt x="634" y="2035"/>
                    <a:pt x="601" y="2102"/>
                    <a:pt x="534" y="2135"/>
                  </a:cubicBezTo>
                  <a:cubicBezTo>
                    <a:pt x="467" y="2168"/>
                    <a:pt x="434" y="2168"/>
                    <a:pt x="367" y="2168"/>
                  </a:cubicBezTo>
                  <a:lnTo>
                    <a:pt x="301" y="2168"/>
                  </a:lnTo>
                  <a:cubicBezTo>
                    <a:pt x="267" y="2135"/>
                    <a:pt x="267" y="2102"/>
                    <a:pt x="267" y="2102"/>
                  </a:cubicBezTo>
                  <a:cubicBezTo>
                    <a:pt x="234" y="2068"/>
                    <a:pt x="234" y="2035"/>
                    <a:pt x="267" y="2002"/>
                  </a:cubicBezTo>
                  <a:cubicBezTo>
                    <a:pt x="267" y="1902"/>
                    <a:pt x="301" y="1768"/>
                    <a:pt x="367" y="1701"/>
                  </a:cubicBezTo>
                  <a:cubicBezTo>
                    <a:pt x="434" y="1568"/>
                    <a:pt x="534" y="1468"/>
                    <a:pt x="634" y="1401"/>
                  </a:cubicBezTo>
                  <a:lnTo>
                    <a:pt x="968" y="1101"/>
                  </a:lnTo>
                  <a:close/>
                  <a:moveTo>
                    <a:pt x="901" y="0"/>
                  </a:moveTo>
                  <a:cubicBezTo>
                    <a:pt x="801" y="0"/>
                    <a:pt x="734" y="34"/>
                    <a:pt x="667" y="67"/>
                  </a:cubicBezTo>
                  <a:cubicBezTo>
                    <a:pt x="601" y="134"/>
                    <a:pt x="501" y="167"/>
                    <a:pt x="467" y="267"/>
                  </a:cubicBezTo>
                  <a:cubicBezTo>
                    <a:pt x="401" y="334"/>
                    <a:pt x="334" y="401"/>
                    <a:pt x="267" y="467"/>
                  </a:cubicBezTo>
                  <a:cubicBezTo>
                    <a:pt x="234" y="567"/>
                    <a:pt x="200" y="634"/>
                    <a:pt x="167" y="734"/>
                  </a:cubicBezTo>
                  <a:cubicBezTo>
                    <a:pt x="134" y="801"/>
                    <a:pt x="100" y="868"/>
                    <a:pt x="100" y="968"/>
                  </a:cubicBezTo>
                  <a:cubicBezTo>
                    <a:pt x="100" y="968"/>
                    <a:pt x="100" y="1001"/>
                    <a:pt x="134" y="1034"/>
                  </a:cubicBezTo>
                  <a:lnTo>
                    <a:pt x="200" y="1034"/>
                  </a:lnTo>
                  <a:lnTo>
                    <a:pt x="267" y="968"/>
                  </a:lnTo>
                  <a:cubicBezTo>
                    <a:pt x="301" y="968"/>
                    <a:pt x="301" y="934"/>
                    <a:pt x="334" y="934"/>
                  </a:cubicBezTo>
                  <a:cubicBezTo>
                    <a:pt x="334" y="901"/>
                    <a:pt x="367" y="868"/>
                    <a:pt x="367" y="868"/>
                  </a:cubicBezTo>
                  <a:cubicBezTo>
                    <a:pt x="401" y="767"/>
                    <a:pt x="434" y="701"/>
                    <a:pt x="467" y="634"/>
                  </a:cubicBezTo>
                  <a:cubicBezTo>
                    <a:pt x="534" y="567"/>
                    <a:pt x="601" y="501"/>
                    <a:pt x="667" y="467"/>
                  </a:cubicBezTo>
                  <a:cubicBezTo>
                    <a:pt x="707" y="428"/>
                    <a:pt x="757" y="412"/>
                    <a:pt x="806" y="412"/>
                  </a:cubicBezTo>
                  <a:cubicBezTo>
                    <a:pt x="840" y="412"/>
                    <a:pt x="873" y="420"/>
                    <a:pt x="901" y="434"/>
                  </a:cubicBezTo>
                  <a:cubicBezTo>
                    <a:pt x="968" y="467"/>
                    <a:pt x="1001" y="567"/>
                    <a:pt x="1001" y="701"/>
                  </a:cubicBezTo>
                  <a:lnTo>
                    <a:pt x="1001" y="767"/>
                  </a:lnTo>
                  <a:lnTo>
                    <a:pt x="567" y="1101"/>
                  </a:lnTo>
                  <a:cubicBezTo>
                    <a:pt x="501" y="1168"/>
                    <a:pt x="434" y="1234"/>
                    <a:pt x="367" y="1301"/>
                  </a:cubicBezTo>
                  <a:cubicBezTo>
                    <a:pt x="267" y="1401"/>
                    <a:pt x="234" y="1468"/>
                    <a:pt x="167" y="1568"/>
                  </a:cubicBezTo>
                  <a:cubicBezTo>
                    <a:pt x="100" y="1668"/>
                    <a:pt x="67" y="1768"/>
                    <a:pt x="34" y="1868"/>
                  </a:cubicBezTo>
                  <a:cubicBezTo>
                    <a:pt x="0" y="1968"/>
                    <a:pt x="0" y="2068"/>
                    <a:pt x="0" y="2202"/>
                  </a:cubicBezTo>
                  <a:cubicBezTo>
                    <a:pt x="0" y="2269"/>
                    <a:pt x="0" y="2369"/>
                    <a:pt x="34" y="2435"/>
                  </a:cubicBezTo>
                  <a:cubicBezTo>
                    <a:pt x="67" y="2469"/>
                    <a:pt x="100" y="2535"/>
                    <a:pt x="134" y="2569"/>
                  </a:cubicBezTo>
                  <a:cubicBezTo>
                    <a:pt x="200" y="2602"/>
                    <a:pt x="234" y="2602"/>
                    <a:pt x="301" y="2602"/>
                  </a:cubicBezTo>
                  <a:cubicBezTo>
                    <a:pt x="367" y="2602"/>
                    <a:pt x="434" y="2569"/>
                    <a:pt x="501" y="2535"/>
                  </a:cubicBezTo>
                  <a:cubicBezTo>
                    <a:pt x="567" y="2502"/>
                    <a:pt x="601" y="2469"/>
                    <a:pt x="634" y="2435"/>
                  </a:cubicBezTo>
                  <a:cubicBezTo>
                    <a:pt x="701" y="2402"/>
                    <a:pt x="734" y="2335"/>
                    <a:pt x="801" y="2302"/>
                  </a:cubicBezTo>
                  <a:cubicBezTo>
                    <a:pt x="834" y="2235"/>
                    <a:pt x="868" y="2168"/>
                    <a:pt x="901" y="2102"/>
                  </a:cubicBezTo>
                  <a:cubicBezTo>
                    <a:pt x="934" y="2035"/>
                    <a:pt x="968" y="1968"/>
                    <a:pt x="1001" y="1902"/>
                  </a:cubicBezTo>
                  <a:lnTo>
                    <a:pt x="1001" y="2102"/>
                  </a:lnTo>
                  <a:cubicBezTo>
                    <a:pt x="1001" y="2102"/>
                    <a:pt x="1001" y="2135"/>
                    <a:pt x="1034" y="2168"/>
                  </a:cubicBezTo>
                  <a:lnTo>
                    <a:pt x="1068" y="2168"/>
                  </a:lnTo>
                  <a:lnTo>
                    <a:pt x="1168" y="2102"/>
                  </a:lnTo>
                  <a:cubicBezTo>
                    <a:pt x="1201" y="2102"/>
                    <a:pt x="1235" y="2068"/>
                    <a:pt x="1235" y="2035"/>
                  </a:cubicBezTo>
                  <a:cubicBezTo>
                    <a:pt x="1235" y="2002"/>
                    <a:pt x="1268" y="1968"/>
                    <a:pt x="1268" y="1935"/>
                  </a:cubicBezTo>
                  <a:lnTo>
                    <a:pt x="1268" y="601"/>
                  </a:lnTo>
                  <a:cubicBezTo>
                    <a:pt x="1268" y="501"/>
                    <a:pt x="1235" y="367"/>
                    <a:pt x="1201" y="267"/>
                  </a:cubicBezTo>
                  <a:cubicBezTo>
                    <a:pt x="1201" y="167"/>
                    <a:pt x="1134" y="100"/>
                    <a:pt x="1101" y="67"/>
                  </a:cubicBezTo>
                  <a:cubicBezTo>
                    <a:pt x="1034" y="0"/>
                    <a:pt x="968" y="0"/>
                    <a:pt x="901"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2" name="Google Shape;1442;p34"/>
            <p:cNvSpPr/>
            <p:nvPr/>
          </p:nvSpPr>
          <p:spPr>
            <a:xfrm>
              <a:off x="3274175" y="1750025"/>
              <a:ext cx="19200" cy="66750"/>
            </a:xfrm>
            <a:custGeom>
              <a:rect b="b" l="l" r="r" t="t"/>
              <a:pathLst>
                <a:path extrusionOk="0" h="2670" w="768">
                  <a:moveTo>
                    <a:pt x="701" y="1"/>
                  </a:moveTo>
                  <a:lnTo>
                    <a:pt x="534" y="101"/>
                  </a:lnTo>
                  <a:cubicBezTo>
                    <a:pt x="468" y="134"/>
                    <a:pt x="401" y="201"/>
                    <a:pt x="334" y="267"/>
                  </a:cubicBezTo>
                  <a:cubicBezTo>
                    <a:pt x="267" y="368"/>
                    <a:pt x="234" y="434"/>
                    <a:pt x="201" y="534"/>
                  </a:cubicBezTo>
                  <a:lnTo>
                    <a:pt x="201" y="401"/>
                  </a:lnTo>
                  <a:cubicBezTo>
                    <a:pt x="201" y="401"/>
                    <a:pt x="201" y="368"/>
                    <a:pt x="201" y="334"/>
                  </a:cubicBezTo>
                  <a:lnTo>
                    <a:pt x="134" y="334"/>
                  </a:lnTo>
                  <a:lnTo>
                    <a:pt x="34" y="401"/>
                  </a:lnTo>
                  <a:cubicBezTo>
                    <a:pt x="1" y="401"/>
                    <a:pt x="1" y="434"/>
                    <a:pt x="1" y="468"/>
                  </a:cubicBezTo>
                  <a:cubicBezTo>
                    <a:pt x="1" y="501"/>
                    <a:pt x="1" y="534"/>
                    <a:pt x="1" y="568"/>
                  </a:cubicBezTo>
                  <a:lnTo>
                    <a:pt x="1" y="2602"/>
                  </a:lnTo>
                  <a:cubicBezTo>
                    <a:pt x="1" y="2602"/>
                    <a:pt x="1" y="2636"/>
                    <a:pt x="1" y="2669"/>
                  </a:cubicBezTo>
                  <a:lnTo>
                    <a:pt x="34" y="2669"/>
                  </a:lnTo>
                  <a:lnTo>
                    <a:pt x="167" y="2602"/>
                  </a:lnTo>
                  <a:cubicBezTo>
                    <a:pt x="167" y="2602"/>
                    <a:pt x="201" y="2569"/>
                    <a:pt x="201" y="2536"/>
                  </a:cubicBezTo>
                  <a:cubicBezTo>
                    <a:pt x="201" y="2502"/>
                    <a:pt x="201" y="2469"/>
                    <a:pt x="201" y="2436"/>
                  </a:cubicBezTo>
                  <a:lnTo>
                    <a:pt x="201" y="1168"/>
                  </a:lnTo>
                  <a:cubicBezTo>
                    <a:pt x="167" y="901"/>
                    <a:pt x="301" y="634"/>
                    <a:pt x="534" y="468"/>
                  </a:cubicBezTo>
                  <a:lnTo>
                    <a:pt x="701" y="368"/>
                  </a:lnTo>
                  <a:cubicBezTo>
                    <a:pt x="734" y="368"/>
                    <a:pt x="734" y="334"/>
                    <a:pt x="768" y="301"/>
                  </a:cubicBezTo>
                  <a:cubicBezTo>
                    <a:pt x="768" y="267"/>
                    <a:pt x="768" y="234"/>
                    <a:pt x="768" y="201"/>
                  </a:cubicBezTo>
                  <a:lnTo>
                    <a:pt x="768" y="67"/>
                  </a:lnTo>
                  <a:cubicBezTo>
                    <a:pt x="768" y="34"/>
                    <a:pt x="768" y="34"/>
                    <a:pt x="76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3" name="Google Shape;1443;p34"/>
            <p:cNvSpPr/>
            <p:nvPr/>
          </p:nvSpPr>
          <p:spPr>
            <a:xfrm>
              <a:off x="3297525" y="1734175"/>
              <a:ext cx="32550" cy="63400"/>
            </a:xfrm>
            <a:custGeom>
              <a:rect b="b" l="l" r="r" t="t"/>
              <a:pathLst>
                <a:path extrusionOk="0" h="2536" w="1302">
                  <a:moveTo>
                    <a:pt x="935" y="1"/>
                  </a:moveTo>
                  <a:cubicBezTo>
                    <a:pt x="834" y="1"/>
                    <a:pt x="734" y="34"/>
                    <a:pt x="668" y="101"/>
                  </a:cubicBezTo>
                  <a:cubicBezTo>
                    <a:pt x="534" y="168"/>
                    <a:pt x="468" y="234"/>
                    <a:pt x="367" y="334"/>
                  </a:cubicBezTo>
                  <a:cubicBezTo>
                    <a:pt x="301" y="434"/>
                    <a:pt x="234" y="535"/>
                    <a:pt x="167" y="668"/>
                  </a:cubicBezTo>
                  <a:cubicBezTo>
                    <a:pt x="134" y="768"/>
                    <a:pt x="67" y="901"/>
                    <a:pt x="67" y="1068"/>
                  </a:cubicBezTo>
                  <a:cubicBezTo>
                    <a:pt x="34" y="1202"/>
                    <a:pt x="1" y="1335"/>
                    <a:pt x="1" y="1469"/>
                  </a:cubicBezTo>
                  <a:cubicBezTo>
                    <a:pt x="1" y="1535"/>
                    <a:pt x="1" y="1602"/>
                    <a:pt x="1" y="1635"/>
                  </a:cubicBezTo>
                  <a:lnTo>
                    <a:pt x="1" y="1835"/>
                  </a:lnTo>
                  <a:cubicBezTo>
                    <a:pt x="1" y="1936"/>
                    <a:pt x="1" y="2069"/>
                    <a:pt x="34" y="2169"/>
                  </a:cubicBezTo>
                  <a:cubicBezTo>
                    <a:pt x="67" y="2269"/>
                    <a:pt x="101" y="2369"/>
                    <a:pt x="167" y="2436"/>
                  </a:cubicBezTo>
                  <a:cubicBezTo>
                    <a:pt x="234" y="2469"/>
                    <a:pt x="301" y="2503"/>
                    <a:pt x="367" y="2536"/>
                  </a:cubicBezTo>
                  <a:cubicBezTo>
                    <a:pt x="468" y="2536"/>
                    <a:pt x="568" y="2503"/>
                    <a:pt x="668" y="2436"/>
                  </a:cubicBezTo>
                  <a:cubicBezTo>
                    <a:pt x="768" y="2369"/>
                    <a:pt x="868" y="2302"/>
                    <a:pt x="935" y="2202"/>
                  </a:cubicBezTo>
                  <a:cubicBezTo>
                    <a:pt x="1001" y="2102"/>
                    <a:pt x="1068" y="2002"/>
                    <a:pt x="1135" y="1902"/>
                  </a:cubicBezTo>
                  <a:cubicBezTo>
                    <a:pt x="1168" y="1802"/>
                    <a:pt x="1235" y="1702"/>
                    <a:pt x="1268" y="1602"/>
                  </a:cubicBezTo>
                  <a:cubicBezTo>
                    <a:pt x="1268" y="1535"/>
                    <a:pt x="1301" y="1435"/>
                    <a:pt x="1301" y="1368"/>
                  </a:cubicBezTo>
                  <a:cubicBezTo>
                    <a:pt x="1301" y="1335"/>
                    <a:pt x="1301" y="1302"/>
                    <a:pt x="1268" y="1302"/>
                  </a:cubicBezTo>
                  <a:cubicBezTo>
                    <a:pt x="1268" y="1285"/>
                    <a:pt x="1260" y="1277"/>
                    <a:pt x="1251" y="1277"/>
                  </a:cubicBezTo>
                  <a:cubicBezTo>
                    <a:pt x="1243" y="1277"/>
                    <a:pt x="1235" y="1285"/>
                    <a:pt x="1235" y="1302"/>
                  </a:cubicBezTo>
                  <a:lnTo>
                    <a:pt x="1135" y="1335"/>
                  </a:lnTo>
                  <a:cubicBezTo>
                    <a:pt x="1101" y="1335"/>
                    <a:pt x="1101" y="1368"/>
                    <a:pt x="1068" y="1402"/>
                  </a:cubicBezTo>
                  <a:cubicBezTo>
                    <a:pt x="1068" y="1435"/>
                    <a:pt x="1035" y="1469"/>
                    <a:pt x="1035" y="1502"/>
                  </a:cubicBezTo>
                  <a:cubicBezTo>
                    <a:pt x="1001" y="1635"/>
                    <a:pt x="968" y="1735"/>
                    <a:pt x="901" y="1869"/>
                  </a:cubicBezTo>
                  <a:cubicBezTo>
                    <a:pt x="834" y="1936"/>
                    <a:pt x="734" y="2002"/>
                    <a:pt x="668" y="2069"/>
                  </a:cubicBezTo>
                  <a:cubicBezTo>
                    <a:pt x="601" y="2102"/>
                    <a:pt x="568" y="2102"/>
                    <a:pt x="534" y="2102"/>
                  </a:cubicBezTo>
                  <a:cubicBezTo>
                    <a:pt x="468" y="2102"/>
                    <a:pt x="434" y="2102"/>
                    <a:pt x="401" y="2069"/>
                  </a:cubicBezTo>
                  <a:cubicBezTo>
                    <a:pt x="334" y="2036"/>
                    <a:pt x="334" y="1969"/>
                    <a:pt x="301" y="1902"/>
                  </a:cubicBezTo>
                  <a:cubicBezTo>
                    <a:pt x="267" y="1835"/>
                    <a:pt x="267" y="1735"/>
                    <a:pt x="267" y="1635"/>
                  </a:cubicBezTo>
                  <a:cubicBezTo>
                    <a:pt x="234" y="1535"/>
                    <a:pt x="234" y="1435"/>
                    <a:pt x="234" y="1335"/>
                  </a:cubicBezTo>
                  <a:cubicBezTo>
                    <a:pt x="267" y="1235"/>
                    <a:pt x="267" y="1135"/>
                    <a:pt x="301" y="1035"/>
                  </a:cubicBezTo>
                  <a:cubicBezTo>
                    <a:pt x="334" y="935"/>
                    <a:pt x="334" y="835"/>
                    <a:pt x="401" y="768"/>
                  </a:cubicBezTo>
                  <a:cubicBezTo>
                    <a:pt x="434" y="701"/>
                    <a:pt x="468" y="635"/>
                    <a:pt x="501" y="568"/>
                  </a:cubicBezTo>
                  <a:cubicBezTo>
                    <a:pt x="568" y="535"/>
                    <a:pt x="601" y="501"/>
                    <a:pt x="668" y="468"/>
                  </a:cubicBezTo>
                  <a:cubicBezTo>
                    <a:pt x="734" y="401"/>
                    <a:pt x="801" y="401"/>
                    <a:pt x="901" y="401"/>
                  </a:cubicBezTo>
                  <a:cubicBezTo>
                    <a:pt x="968" y="434"/>
                    <a:pt x="1035" y="501"/>
                    <a:pt x="1035" y="568"/>
                  </a:cubicBezTo>
                  <a:cubicBezTo>
                    <a:pt x="1035" y="601"/>
                    <a:pt x="1068" y="635"/>
                    <a:pt x="1068" y="635"/>
                  </a:cubicBezTo>
                  <a:cubicBezTo>
                    <a:pt x="1085" y="651"/>
                    <a:pt x="1101" y="660"/>
                    <a:pt x="1114" y="660"/>
                  </a:cubicBezTo>
                  <a:cubicBezTo>
                    <a:pt x="1126" y="660"/>
                    <a:pt x="1135" y="651"/>
                    <a:pt x="1135" y="635"/>
                  </a:cubicBezTo>
                  <a:lnTo>
                    <a:pt x="1235" y="601"/>
                  </a:lnTo>
                  <a:cubicBezTo>
                    <a:pt x="1235" y="601"/>
                    <a:pt x="1268" y="568"/>
                    <a:pt x="1268" y="535"/>
                  </a:cubicBezTo>
                  <a:cubicBezTo>
                    <a:pt x="1301" y="501"/>
                    <a:pt x="1301" y="468"/>
                    <a:pt x="1301" y="434"/>
                  </a:cubicBezTo>
                  <a:cubicBezTo>
                    <a:pt x="1301" y="368"/>
                    <a:pt x="1268" y="301"/>
                    <a:pt x="1235" y="234"/>
                  </a:cubicBezTo>
                  <a:cubicBezTo>
                    <a:pt x="1235" y="168"/>
                    <a:pt x="1168" y="101"/>
                    <a:pt x="1135" y="68"/>
                  </a:cubicBezTo>
                  <a:cubicBezTo>
                    <a:pt x="1068" y="34"/>
                    <a:pt x="1001" y="1"/>
                    <a:pt x="93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4" name="Google Shape;1444;p34"/>
            <p:cNvSpPr/>
            <p:nvPr/>
          </p:nvSpPr>
          <p:spPr>
            <a:xfrm>
              <a:off x="3339225" y="1700000"/>
              <a:ext cx="32550" cy="79250"/>
            </a:xfrm>
            <a:custGeom>
              <a:rect b="b" l="l" r="r" t="t"/>
              <a:pathLst>
                <a:path extrusionOk="0" h="3170" w="1302">
                  <a:moveTo>
                    <a:pt x="201" y="0"/>
                  </a:moveTo>
                  <a:lnTo>
                    <a:pt x="100" y="67"/>
                  </a:lnTo>
                  <a:cubicBezTo>
                    <a:pt x="67" y="67"/>
                    <a:pt x="34" y="100"/>
                    <a:pt x="34" y="134"/>
                  </a:cubicBezTo>
                  <a:cubicBezTo>
                    <a:pt x="34" y="167"/>
                    <a:pt x="0" y="200"/>
                    <a:pt x="0" y="234"/>
                  </a:cubicBezTo>
                  <a:lnTo>
                    <a:pt x="0" y="3102"/>
                  </a:lnTo>
                  <a:cubicBezTo>
                    <a:pt x="0" y="3102"/>
                    <a:pt x="0" y="3136"/>
                    <a:pt x="34" y="3169"/>
                  </a:cubicBezTo>
                  <a:lnTo>
                    <a:pt x="100" y="3169"/>
                  </a:lnTo>
                  <a:lnTo>
                    <a:pt x="201" y="3102"/>
                  </a:lnTo>
                  <a:cubicBezTo>
                    <a:pt x="201" y="3102"/>
                    <a:pt x="234" y="3069"/>
                    <a:pt x="234" y="3036"/>
                  </a:cubicBezTo>
                  <a:cubicBezTo>
                    <a:pt x="267" y="3002"/>
                    <a:pt x="267" y="2969"/>
                    <a:pt x="234" y="2936"/>
                  </a:cubicBezTo>
                  <a:lnTo>
                    <a:pt x="234" y="1768"/>
                  </a:lnTo>
                  <a:cubicBezTo>
                    <a:pt x="234" y="1601"/>
                    <a:pt x="267" y="1401"/>
                    <a:pt x="367" y="1201"/>
                  </a:cubicBezTo>
                  <a:cubicBezTo>
                    <a:pt x="434" y="1068"/>
                    <a:pt x="534" y="968"/>
                    <a:pt x="634" y="867"/>
                  </a:cubicBezTo>
                  <a:cubicBezTo>
                    <a:pt x="701" y="834"/>
                    <a:pt x="759" y="817"/>
                    <a:pt x="809" y="817"/>
                  </a:cubicBezTo>
                  <a:cubicBezTo>
                    <a:pt x="859" y="817"/>
                    <a:pt x="901" y="834"/>
                    <a:pt x="934" y="867"/>
                  </a:cubicBezTo>
                  <a:cubicBezTo>
                    <a:pt x="1034" y="1001"/>
                    <a:pt x="1068" y="1168"/>
                    <a:pt x="1034" y="1334"/>
                  </a:cubicBezTo>
                  <a:lnTo>
                    <a:pt x="1034" y="2469"/>
                  </a:lnTo>
                  <a:cubicBezTo>
                    <a:pt x="1034" y="2502"/>
                    <a:pt x="1034" y="2535"/>
                    <a:pt x="1068" y="2535"/>
                  </a:cubicBezTo>
                  <a:cubicBezTo>
                    <a:pt x="1068" y="2552"/>
                    <a:pt x="1076" y="2560"/>
                    <a:pt x="1089" y="2560"/>
                  </a:cubicBezTo>
                  <a:cubicBezTo>
                    <a:pt x="1101" y="2560"/>
                    <a:pt x="1118" y="2552"/>
                    <a:pt x="1135" y="2535"/>
                  </a:cubicBezTo>
                  <a:lnTo>
                    <a:pt x="1235" y="2502"/>
                  </a:lnTo>
                  <a:cubicBezTo>
                    <a:pt x="1235" y="2469"/>
                    <a:pt x="1268" y="2435"/>
                    <a:pt x="1268" y="2435"/>
                  </a:cubicBezTo>
                  <a:cubicBezTo>
                    <a:pt x="1301" y="2402"/>
                    <a:pt x="1301" y="2369"/>
                    <a:pt x="1268" y="2335"/>
                  </a:cubicBezTo>
                  <a:lnTo>
                    <a:pt x="1301" y="1101"/>
                  </a:lnTo>
                  <a:cubicBezTo>
                    <a:pt x="1301" y="968"/>
                    <a:pt x="1301" y="867"/>
                    <a:pt x="1268" y="734"/>
                  </a:cubicBezTo>
                  <a:cubicBezTo>
                    <a:pt x="1235" y="634"/>
                    <a:pt x="1201" y="567"/>
                    <a:pt x="1135" y="501"/>
                  </a:cubicBezTo>
                  <a:cubicBezTo>
                    <a:pt x="1068" y="434"/>
                    <a:pt x="1001" y="400"/>
                    <a:pt x="934" y="400"/>
                  </a:cubicBezTo>
                  <a:cubicBezTo>
                    <a:pt x="834" y="400"/>
                    <a:pt x="768" y="434"/>
                    <a:pt x="701" y="467"/>
                  </a:cubicBezTo>
                  <a:cubicBezTo>
                    <a:pt x="567" y="534"/>
                    <a:pt x="467" y="634"/>
                    <a:pt x="401" y="734"/>
                  </a:cubicBezTo>
                  <a:cubicBezTo>
                    <a:pt x="334" y="834"/>
                    <a:pt x="301" y="934"/>
                    <a:pt x="234" y="1034"/>
                  </a:cubicBezTo>
                  <a:lnTo>
                    <a:pt x="234" y="67"/>
                  </a:lnTo>
                  <a:cubicBezTo>
                    <a:pt x="267" y="34"/>
                    <a:pt x="267" y="34"/>
                    <a:pt x="234"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5" name="Google Shape;1445;p34"/>
            <p:cNvSpPr/>
            <p:nvPr/>
          </p:nvSpPr>
          <p:spPr>
            <a:xfrm>
              <a:off x="3397600" y="1654125"/>
              <a:ext cx="40050" cy="84250"/>
            </a:xfrm>
            <a:custGeom>
              <a:rect b="b" l="l" r="r" t="t"/>
              <a:pathLst>
                <a:path extrusionOk="0" h="3370" w="1602">
                  <a:moveTo>
                    <a:pt x="1168" y="1"/>
                  </a:moveTo>
                  <a:cubicBezTo>
                    <a:pt x="1034" y="1"/>
                    <a:pt x="901" y="34"/>
                    <a:pt x="801" y="101"/>
                  </a:cubicBezTo>
                  <a:cubicBezTo>
                    <a:pt x="668" y="167"/>
                    <a:pt x="567" y="267"/>
                    <a:pt x="467" y="401"/>
                  </a:cubicBezTo>
                  <a:cubicBezTo>
                    <a:pt x="367" y="501"/>
                    <a:pt x="267" y="634"/>
                    <a:pt x="234" y="768"/>
                  </a:cubicBezTo>
                  <a:cubicBezTo>
                    <a:pt x="134" y="935"/>
                    <a:pt x="100" y="1101"/>
                    <a:pt x="67" y="1235"/>
                  </a:cubicBezTo>
                  <a:cubicBezTo>
                    <a:pt x="34" y="1402"/>
                    <a:pt x="0" y="1568"/>
                    <a:pt x="0" y="1768"/>
                  </a:cubicBezTo>
                  <a:lnTo>
                    <a:pt x="0" y="2536"/>
                  </a:lnTo>
                  <a:cubicBezTo>
                    <a:pt x="0" y="2669"/>
                    <a:pt x="0" y="2836"/>
                    <a:pt x="67" y="2969"/>
                  </a:cubicBezTo>
                  <a:cubicBezTo>
                    <a:pt x="67" y="3069"/>
                    <a:pt x="134" y="3169"/>
                    <a:pt x="234" y="3270"/>
                  </a:cubicBezTo>
                  <a:cubicBezTo>
                    <a:pt x="267" y="3336"/>
                    <a:pt x="367" y="3370"/>
                    <a:pt x="467" y="3370"/>
                  </a:cubicBezTo>
                  <a:cubicBezTo>
                    <a:pt x="567" y="3370"/>
                    <a:pt x="701" y="3336"/>
                    <a:pt x="801" y="3270"/>
                  </a:cubicBezTo>
                  <a:cubicBezTo>
                    <a:pt x="934" y="3169"/>
                    <a:pt x="1068" y="3069"/>
                    <a:pt x="1168" y="2936"/>
                  </a:cubicBezTo>
                  <a:cubicBezTo>
                    <a:pt x="1268" y="2836"/>
                    <a:pt x="1335" y="2702"/>
                    <a:pt x="1401" y="2569"/>
                  </a:cubicBezTo>
                  <a:cubicBezTo>
                    <a:pt x="1468" y="2436"/>
                    <a:pt x="1501" y="2269"/>
                    <a:pt x="1535" y="2135"/>
                  </a:cubicBezTo>
                  <a:cubicBezTo>
                    <a:pt x="1568" y="2035"/>
                    <a:pt x="1602" y="1902"/>
                    <a:pt x="1602" y="1802"/>
                  </a:cubicBezTo>
                  <a:cubicBezTo>
                    <a:pt x="1602" y="1768"/>
                    <a:pt x="1602" y="1768"/>
                    <a:pt x="1602" y="1735"/>
                  </a:cubicBezTo>
                  <a:lnTo>
                    <a:pt x="1535" y="1735"/>
                  </a:lnTo>
                  <a:lnTo>
                    <a:pt x="1401" y="1802"/>
                  </a:lnTo>
                  <a:cubicBezTo>
                    <a:pt x="1401" y="1835"/>
                    <a:pt x="1368" y="1835"/>
                    <a:pt x="1368" y="1869"/>
                  </a:cubicBezTo>
                  <a:cubicBezTo>
                    <a:pt x="1368" y="1902"/>
                    <a:pt x="1335" y="1935"/>
                    <a:pt x="1335" y="1935"/>
                  </a:cubicBezTo>
                  <a:cubicBezTo>
                    <a:pt x="1335" y="2035"/>
                    <a:pt x="1301" y="2102"/>
                    <a:pt x="1301" y="2202"/>
                  </a:cubicBezTo>
                  <a:cubicBezTo>
                    <a:pt x="1268" y="2269"/>
                    <a:pt x="1235" y="2369"/>
                    <a:pt x="1201" y="2436"/>
                  </a:cubicBezTo>
                  <a:cubicBezTo>
                    <a:pt x="1168" y="2536"/>
                    <a:pt x="1101" y="2602"/>
                    <a:pt x="1034" y="2669"/>
                  </a:cubicBezTo>
                  <a:cubicBezTo>
                    <a:pt x="968" y="2736"/>
                    <a:pt x="901" y="2803"/>
                    <a:pt x="801" y="2836"/>
                  </a:cubicBezTo>
                  <a:cubicBezTo>
                    <a:pt x="718" y="2886"/>
                    <a:pt x="643" y="2911"/>
                    <a:pt x="580" y="2911"/>
                  </a:cubicBezTo>
                  <a:cubicBezTo>
                    <a:pt x="517" y="2911"/>
                    <a:pt x="467" y="2886"/>
                    <a:pt x="434" y="2836"/>
                  </a:cubicBezTo>
                  <a:cubicBezTo>
                    <a:pt x="301" y="2702"/>
                    <a:pt x="267" y="2536"/>
                    <a:pt x="267" y="2336"/>
                  </a:cubicBezTo>
                  <a:lnTo>
                    <a:pt x="267" y="1969"/>
                  </a:lnTo>
                  <a:lnTo>
                    <a:pt x="267" y="1602"/>
                  </a:lnTo>
                  <a:cubicBezTo>
                    <a:pt x="301" y="1368"/>
                    <a:pt x="334" y="1168"/>
                    <a:pt x="434" y="935"/>
                  </a:cubicBezTo>
                  <a:cubicBezTo>
                    <a:pt x="501" y="768"/>
                    <a:pt x="634" y="601"/>
                    <a:pt x="801" y="501"/>
                  </a:cubicBezTo>
                  <a:cubicBezTo>
                    <a:pt x="868" y="468"/>
                    <a:pt x="968" y="434"/>
                    <a:pt x="1034" y="434"/>
                  </a:cubicBezTo>
                  <a:cubicBezTo>
                    <a:pt x="1101" y="434"/>
                    <a:pt x="1168" y="434"/>
                    <a:pt x="1201" y="468"/>
                  </a:cubicBezTo>
                  <a:cubicBezTo>
                    <a:pt x="1235" y="501"/>
                    <a:pt x="1268" y="568"/>
                    <a:pt x="1301" y="601"/>
                  </a:cubicBezTo>
                  <a:cubicBezTo>
                    <a:pt x="1301" y="668"/>
                    <a:pt x="1335" y="734"/>
                    <a:pt x="1335" y="801"/>
                  </a:cubicBezTo>
                  <a:cubicBezTo>
                    <a:pt x="1335" y="834"/>
                    <a:pt x="1368" y="834"/>
                    <a:pt x="1368" y="834"/>
                  </a:cubicBezTo>
                  <a:cubicBezTo>
                    <a:pt x="1368" y="851"/>
                    <a:pt x="1376" y="859"/>
                    <a:pt x="1385" y="859"/>
                  </a:cubicBezTo>
                  <a:cubicBezTo>
                    <a:pt x="1393" y="859"/>
                    <a:pt x="1401" y="851"/>
                    <a:pt x="1401" y="834"/>
                  </a:cubicBezTo>
                  <a:lnTo>
                    <a:pt x="1535" y="768"/>
                  </a:lnTo>
                  <a:cubicBezTo>
                    <a:pt x="1568" y="768"/>
                    <a:pt x="1568" y="734"/>
                    <a:pt x="1602" y="701"/>
                  </a:cubicBezTo>
                  <a:cubicBezTo>
                    <a:pt x="1602" y="701"/>
                    <a:pt x="1602" y="668"/>
                    <a:pt x="1602" y="634"/>
                  </a:cubicBezTo>
                  <a:cubicBezTo>
                    <a:pt x="1602" y="534"/>
                    <a:pt x="1568" y="434"/>
                    <a:pt x="1535" y="334"/>
                  </a:cubicBezTo>
                  <a:cubicBezTo>
                    <a:pt x="1501" y="267"/>
                    <a:pt x="1468" y="167"/>
                    <a:pt x="1401" y="101"/>
                  </a:cubicBezTo>
                  <a:cubicBezTo>
                    <a:pt x="1335" y="34"/>
                    <a:pt x="1235" y="1"/>
                    <a:pt x="116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6" name="Google Shape;1446;p34"/>
            <p:cNvSpPr/>
            <p:nvPr/>
          </p:nvSpPr>
          <p:spPr>
            <a:xfrm>
              <a:off x="3444300" y="1649125"/>
              <a:ext cx="34225" cy="62575"/>
            </a:xfrm>
            <a:custGeom>
              <a:rect b="b" l="l" r="r" t="t"/>
              <a:pathLst>
                <a:path extrusionOk="0" h="2503" w="1369">
                  <a:moveTo>
                    <a:pt x="868" y="401"/>
                  </a:moveTo>
                  <a:cubicBezTo>
                    <a:pt x="901" y="401"/>
                    <a:pt x="968" y="434"/>
                    <a:pt x="1001" y="467"/>
                  </a:cubicBezTo>
                  <a:cubicBezTo>
                    <a:pt x="1034" y="501"/>
                    <a:pt x="1068" y="567"/>
                    <a:pt x="1068" y="601"/>
                  </a:cubicBezTo>
                  <a:cubicBezTo>
                    <a:pt x="1101" y="701"/>
                    <a:pt x="1101" y="768"/>
                    <a:pt x="1101" y="834"/>
                  </a:cubicBezTo>
                  <a:cubicBezTo>
                    <a:pt x="1101" y="901"/>
                    <a:pt x="1101" y="968"/>
                    <a:pt x="1101" y="1034"/>
                  </a:cubicBezTo>
                  <a:cubicBezTo>
                    <a:pt x="1101" y="1068"/>
                    <a:pt x="1101" y="1135"/>
                    <a:pt x="1101" y="1201"/>
                  </a:cubicBezTo>
                  <a:cubicBezTo>
                    <a:pt x="1101" y="1301"/>
                    <a:pt x="1068" y="1368"/>
                    <a:pt x="1068" y="1468"/>
                  </a:cubicBezTo>
                  <a:cubicBezTo>
                    <a:pt x="1034" y="1568"/>
                    <a:pt x="1034" y="1635"/>
                    <a:pt x="1001" y="1702"/>
                  </a:cubicBezTo>
                  <a:cubicBezTo>
                    <a:pt x="968" y="1802"/>
                    <a:pt x="901" y="1868"/>
                    <a:pt x="868" y="1935"/>
                  </a:cubicBezTo>
                  <a:cubicBezTo>
                    <a:pt x="801" y="1968"/>
                    <a:pt x="768" y="2035"/>
                    <a:pt x="701" y="2069"/>
                  </a:cubicBezTo>
                  <a:cubicBezTo>
                    <a:pt x="634" y="2102"/>
                    <a:pt x="567" y="2102"/>
                    <a:pt x="534" y="2135"/>
                  </a:cubicBezTo>
                  <a:cubicBezTo>
                    <a:pt x="467" y="2102"/>
                    <a:pt x="434" y="2102"/>
                    <a:pt x="401" y="2069"/>
                  </a:cubicBezTo>
                  <a:cubicBezTo>
                    <a:pt x="334" y="2002"/>
                    <a:pt x="334" y="1968"/>
                    <a:pt x="301" y="1902"/>
                  </a:cubicBezTo>
                  <a:cubicBezTo>
                    <a:pt x="301" y="1835"/>
                    <a:pt x="267" y="1768"/>
                    <a:pt x="267" y="1702"/>
                  </a:cubicBezTo>
                  <a:lnTo>
                    <a:pt x="267" y="1501"/>
                  </a:lnTo>
                  <a:lnTo>
                    <a:pt x="267" y="1301"/>
                  </a:lnTo>
                  <a:cubicBezTo>
                    <a:pt x="267" y="1235"/>
                    <a:pt x="301" y="1135"/>
                    <a:pt x="301" y="1068"/>
                  </a:cubicBezTo>
                  <a:cubicBezTo>
                    <a:pt x="334" y="968"/>
                    <a:pt x="367" y="901"/>
                    <a:pt x="401" y="801"/>
                  </a:cubicBezTo>
                  <a:cubicBezTo>
                    <a:pt x="434" y="734"/>
                    <a:pt x="467" y="668"/>
                    <a:pt x="534" y="601"/>
                  </a:cubicBezTo>
                  <a:cubicBezTo>
                    <a:pt x="567" y="534"/>
                    <a:pt x="634" y="501"/>
                    <a:pt x="701" y="467"/>
                  </a:cubicBezTo>
                  <a:cubicBezTo>
                    <a:pt x="734" y="434"/>
                    <a:pt x="801" y="401"/>
                    <a:pt x="868" y="401"/>
                  </a:cubicBezTo>
                  <a:close/>
                  <a:moveTo>
                    <a:pt x="968" y="0"/>
                  </a:moveTo>
                  <a:cubicBezTo>
                    <a:pt x="868" y="0"/>
                    <a:pt x="768" y="34"/>
                    <a:pt x="701" y="67"/>
                  </a:cubicBezTo>
                  <a:cubicBezTo>
                    <a:pt x="567" y="134"/>
                    <a:pt x="501" y="234"/>
                    <a:pt x="401" y="301"/>
                  </a:cubicBezTo>
                  <a:cubicBezTo>
                    <a:pt x="334" y="401"/>
                    <a:pt x="267" y="501"/>
                    <a:pt x="201" y="634"/>
                  </a:cubicBezTo>
                  <a:cubicBezTo>
                    <a:pt x="134" y="768"/>
                    <a:pt x="100" y="868"/>
                    <a:pt x="67" y="1001"/>
                  </a:cubicBezTo>
                  <a:cubicBezTo>
                    <a:pt x="34" y="1135"/>
                    <a:pt x="34" y="1301"/>
                    <a:pt x="0" y="1435"/>
                  </a:cubicBezTo>
                  <a:cubicBezTo>
                    <a:pt x="0" y="1468"/>
                    <a:pt x="0" y="1501"/>
                    <a:pt x="0" y="1535"/>
                  </a:cubicBezTo>
                  <a:cubicBezTo>
                    <a:pt x="0" y="1568"/>
                    <a:pt x="0" y="1602"/>
                    <a:pt x="0" y="1635"/>
                  </a:cubicBezTo>
                  <a:cubicBezTo>
                    <a:pt x="0" y="1668"/>
                    <a:pt x="0" y="1735"/>
                    <a:pt x="0" y="1768"/>
                  </a:cubicBezTo>
                  <a:cubicBezTo>
                    <a:pt x="0" y="1768"/>
                    <a:pt x="0" y="1802"/>
                    <a:pt x="0" y="1835"/>
                  </a:cubicBezTo>
                  <a:cubicBezTo>
                    <a:pt x="0" y="1968"/>
                    <a:pt x="34" y="2102"/>
                    <a:pt x="67" y="2202"/>
                  </a:cubicBezTo>
                  <a:cubicBezTo>
                    <a:pt x="100" y="2302"/>
                    <a:pt x="134" y="2369"/>
                    <a:pt x="201" y="2435"/>
                  </a:cubicBezTo>
                  <a:cubicBezTo>
                    <a:pt x="267" y="2469"/>
                    <a:pt x="334" y="2502"/>
                    <a:pt x="401" y="2502"/>
                  </a:cubicBezTo>
                  <a:cubicBezTo>
                    <a:pt x="501" y="2502"/>
                    <a:pt x="601" y="2469"/>
                    <a:pt x="701" y="2435"/>
                  </a:cubicBezTo>
                  <a:cubicBezTo>
                    <a:pt x="801" y="2369"/>
                    <a:pt x="868" y="2302"/>
                    <a:pt x="968" y="2202"/>
                  </a:cubicBezTo>
                  <a:cubicBezTo>
                    <a:pt x="1034" y="2102"/>
                    <a:pt x="1101" y="2002"/>
                    <a:pt x="1168" y="1868"/>
                  </a:cubicBezTo>
                  <a:cubicBezTo>
                    <a:pt x="1235" y="1768"/>
                    <a:pt x="1268" y="1635"/>
                    <a:pt x="1301" y="1501"/>
                  </a:cubicBezTo>
                  <a:cubicBezTo>
                    <a:pt x="1335" y="1368"/>
                    <a:pt x="1335" y="1235"/>
                    <a:pt x="1368" y="1068"/>
                  </a:cubicBezTo>
                  <a:lnTo>
                    <a:pt x="1368" y="668"/>
                  </a:lnTo>
                  <a:cubicBezTo>
                    <a:pt x="1368" y="534"/>
                    <a:pt x="1335" y="434"/>
                    <a:pt x="1301" y="301"/>
                  </a:cubicBezTo>
                  <a:cubicBezTo>
                    <a:pt x="1268" y="234"/>
                    <a:pt x="1235" y="134"/>
                    <a:pt x="1168" y="67"/>
                  </a:cubicBezTo>
                  <a:cubicBezTo>
                    <a:pt x="1101" y="34"/>
                    <a:pt x="1034" y="0"/>
                    <a:pt x="968"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7" name="Google Shape;1447;p34"/>
            <p:cNvSpPr/>
            <p:nvPr/>
          </p:nvSpPr>
          <p:spPr>
            <a:xfrm>
              <a:off x="3488500" y="1624100"/>
              <a:ext cx="32550" cy="69025"/>
            </a:xfrm>
            <a:custGeom>
              <a:rect b="b" l="l" r="r" t="t"/>
              <a:pathLst>
                <a:path extrusionOk="0" h="2761" w="1302">
                  <a:moveTo>
                    <a:pt x="934" y="1"/>
                  </a:moveTo>
                  <a:cubicBezTo>
                    <a:pt x="834" y="1"/>
                    <a:pt x="734" y="34"/>
                    <a:pt x="667" y="67"/>
                  </a:cubicBezTo>
                  <a:cubicBezTo>
                    <a:pt x="567" y="134"/>
                    <a:pt x="467" y="234"/>
                    <a:pt x="401" y="334"/>
                  </a:cubicBezTo>
                  <a:cubicBezTo>
                    <a:pt x="334" y="434"/>
                    <a:pt x="267" y="534"/>
                    <a:pt x="234" y="634"/>
                  </a:cubicBezTo>
                  <a:lnTo>
                    <a:pt x="234" y="501"/>
                  </a:lnTo>
                  <a:cubicBezTo>
                    <a:pt x="234" y="468"/>
                    <a:pt x="234" y="434"/>
                    <a:pt x="234" y="434"/>
                  </a:cubicBezTo>
                  <a:cubicBezTo>
                    <a:pt x="217" y="418"/>
                    <a:pt x="209" y="409"/>
                    <a:pt x="200" y="409"/>
                  </a:cubicBezTo>
                  <a:cubicBezTo>
                    <a:pt x="192" y="409"/>
                    <a:pt x="184" y="418"/>
                    <a:pt x="167" y="434"/>
                  </a:cubicBezTo>
                  <a:lnTo>
                    <a:pt x="67" y="468"/>
                  </a:lnTo>
                  <a:cubicBezTo>
                    <a:pt x="34" y="501"/>
                    <a:pt x="34" y="534"/>
                    <a:pt x="34" y="534"/>
                  </a:cubicBezTo>
                  <a:cubicBezTo>
                    <a:pt x="0" y="568"/>
                    <a:pt x="0" y="601"/>
                    <a:pt x="0" y="634"/>
                  </a:cubicBezTo>
                  <a:lnTo>
                    <a:pt x="0" y="2669"/>
                  </a:lnTo>
                  <a:cubicBezTo>
                    <a:pt x="0" y="2703"/>
                    <a:pt x="0" y="2736"/>
                    <a:pt x="34" y="2736"/>
                  </a:cubicBezTo>
                  <a:cubicBezTo>
                    <a:pt x="34" y="2753"/>
                    <a:pt x="42" y="2761"/>
                    <a:pt x="50" y="2761"/>
                  </a:cubicBezTo>
                  <a:cubicBezTo>
                    <a:pt x="59" y="2761"/>
                    <a:pt x="67" y="2753"/>
                    <a:pt x="67" y="2736"/>
                  </a:cubicBezTo>
                  <a:lnTo>
                    <a:pt x="167" y="2669"/>
                  </a:lnTo>
                  <a:cubicBezTo>
                    <a:pt x="200" y="2669"/>
                    <a:pt x="234" y="2636"/>
                    <a:pt x="234" y="2636"/>
                  </a:cubicBezTo>
                  <a:cubicBezTo>
                    <a:pt x="234" y="2603"/>
                    <a:pt x="234" y="2536"/>
                    <a:pt x="234" y="2536"/>
                  </a:cubicBezTo>
                  <a:lnTo>
                    <a:pt x="234" y="1368"/>
                  </a:lnTo>
                  <a:cubicBezTo>
                    <a:pt x="234" y="1168"/>
                    <a:pt x="267" y="1001"/>
                    <a:pt x="334" y="801"/>
                  </a:cubicBezTo>
                  <a:cubicBezTo>
                    <a:pt x="401" y="668"/>
                    <a:pt x="501" y="568"/>
                    <a:pt x="634" y="468"/>
                  </a:cubicBezTo>
                  <a:cubicBezTo>
                    <a:pt x="701" y="434"/>
                    <a:pt x="759" y="418"/>
                    <a:pt x="809" y="418"/>
                  </a:cubicBezTo>
                  <a:cubicBezTo>
                    <a:pt x="859" y="418"/>
                    <a:pt x="901" y="434"/>
                    <a:pt x="934" y="468"/>
                  </a:cubicBezTo>
                  <a:cubicBezTo>
                    <a:pt x="1001" y="601"/>
                    <a:pt x="1034" y="768"/>
                    <a:pt x="1034" y="935"/>
                  </a:cubicBezTo>
                  <a:lnTo>
                    <a:pt x="1034" y="2069"/>
                  </a:lnTo>
                  <a:cubicBezTo>
                    <a:pt x="1034" y="2102"/>
                    <a:pt x="1034" y="2136"/>
                    <a:pt x="1068" y="2136"/>
                  </a:cubicBezTo>
                  <a:lnTo>
                    <a:pt x="1101" y="2136"/>
                  </a:lnTo>
                  <a:lnTo>
                    <a:pt x="1201" y="2069"/>
                  </a:lnTo>
                  <a:cubicBezTo>
                    <a:pt x="1235" y="2069"/>
                    <a:pt x="1268" y="2035"/>
                    <a:pt x="1268" y="2002"/>
                  </a:cubicBezTo>
                  <a:cubicBezTo>
                    <a:pt x="1268" y="2002"/>
                    <a:pt x="1268" y="1969"/>
                    <a:pt x="1268" y="1935"/>
                  </a:cubicBezTo>
                  <a:lnTo>
                    <a:pt x="1301" y="701"/>
                  </a:lnTo>
                  <a:cubicBezTo>
                    <a:pt x="1301" y="568"/>
                    <a:pt x="1268" y="434"/>
                    <a:pt x="1235" y="301"/>
                  </a:cubicBezTo>
                  <a:cubicBezTo>
                    <a:pt x="1235" y="234"/>
                    <a:pt x="1168" y="134"/>
                    <a:pt x="1101" y="67"/>
                  </a:cubicBezTo>
                  <a:cubicBezTo>
                    <a:pt x="1068" y="34"/>
                    <a:pt x="1001" y="1"/>
                    <a:pt x="934"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8" name="Google Shape;1448;p34"/>
            <p:cNvSpPr/>
            <p:nvPr/>
          </p:nvSpPr>
          <p:spPr>
            <a:xfrm>
              <a:off x="3528525" y="1601600"/>
              <a:ext cx="29200" cy="63400"/>
            </a:xfrm>
            <a:custGeom>
              <a:rect b="b" l="l" r="r" t="t"/>
              <a:pathLst>
                <a:path extrusionOk="0" h="2536" w="1168">
                  <a:moveTo>
                    <a:pt x="801" y="0"/>
                  </a:moveTo>
                  <a:cubicBezTo>
                    <a:pt x="734" y="0"/>
                    <a:pt x="634" y="33"/>
                    <a:pt x="568" y="100"/>
                  </a:cubicBezTo>
                  <a:cubicBezTo>
                    <a:pt x="467" y="133"/>
                    <a:pt x="401" y="200"/>
                    <a:pt x="334" y="300"/>
                  </a:cubicBezTo>
                  <a:cubicBezTo>
                    <a:pt x="267" y="367"/>
                    <a:pt x="201" y="434"/>
                    <a:pt x="134" y="534"/>
                  </a:cubicBezTo>
                  <a:cubicBezTo>
                    <a:pt x="101" y="600"/>
                    <a:pt x="67" y="701"/>
                    <a:pt x="34" y="801"/>
                  </a:cubicBezTo>
                  <a:cubicBezTo>
                    <a:pt x="34" y="867"/>
                    <a:pt x="0" y="967"/>
                    <a:pt x="0" y="1067"/>
                  </a:cubicBezTo>
                  <a:cubicBezTo>
                    <a:pt x="0" y="1201"/>
                    <a:pt x="34" y="1301"/>
                    <a:pt x="101" y="1401"/>
                  </a:cubicBezTo>
                  <a:cubicBezTo>
                    <a:pt x="149" y="1450"/>
                    <a:pt x="216" y="1481"/>
                    <a:pt x="314" y="1481"/>
                  </a:cubicBezTo>
                  <a:cubicBezTo>
                    <a:pt x="350" y="1481"/>
                    <a:pt x="389" y="1477"/>
                    <a:pt x="434" y="1468"/>
                  </a:cubicBezTo>
                  <a:lnTo>
                    <a:pt x="634" y="1434"/>
                  </a:lnTo>
                  <a:lnTo>
                    <a:pt x="801" y="1434"/>
                  </a:lnTo>
                  <a:cubicBezTo>
                    <a:pt x="834" y="1434"/>
                    <a:pt x="868" y="1434"/>
                    <a:pt x="901" y="1468"/>
                  </a:cubicBezTo>
                  <a:cubicBezTo>
                    <a:pt x="901" y="1501"/>
                    <a:pt x="934" y="1534"/>
                    <a:pt x="934" y="1601"/>
                  </a:cubicBezTo>
                  <a:cubicBezTo>
                    <a:pt x="901" y="1635"/>
                    <a:pt x="901" y="1701"/>
                    <a:pt x="901" y="1735"/>
                  </a:cubicBezTo>
                  <a:cubicBezTo>
                    <a:pt x="868" y="1801"/>
                    <a:pt x="834" y="1835"/>
                    <a:pt x="801" y="1868"/>
                  </a:cubicBezTo>
                  <a:cubicBezTo>
                    <a:pt x="768" y="1935"/>
                    <a:pt x="734" y="1968"/>
                    <a:pt x="701" y="2001"/>
                  </a:cubicBezTo>
                  <a:cubicBezTo>
                    <a:pt x="668" y="2035"/>
                    <a:pt x="634" y="2068"/>
                    <a:pt x="568" y="2102"/>
                  </a:cubicBezTo>
                  <a:cubicBezTo>
                    <a:pt x="534" y="2135"/>
                    <a:pt x="434" y="2168"/>
                    <a:pt x="367" y="2168"/>
                  </a:cubicBezTo>
                  <a:cubicBezTo>
                    <a:pt x="334" y="2168"/>
                    <a:pt x="267" y="2135"/>
                    <a:pt x="234" y="2068"/>
                  </a:cubicBezTo>
                  <a:lnTo>
                    <a:pt x="167" y="2068"/>
                  </a:lnTo>
                  <a:lnTo>
                    <a:pt x="67" y="2102"/>
                  </a:lnTo>
                  <a:cubicBezTo>
                    <a:pt x="34" y="2135"/>
                    <a:pt x="34" y="2168"/>
                    <a:pt x="0" y="2168"/>
                  </a:cubicBezTo>
                  <a:cubicBezTo>
                    <a:pt x="0" y="2202"/>
                    <a:pt x="0" y="2235"/>
                    <a:pt x="0" y="2268"/>
                  </a:cubicBezTo>
                  <a:cubicBezTo>
                    <a:pt x="0" y="2335"/>
                    <a:pt x="0" y="2368"/>
                    <a:pt x="34" y="2435"/>
                  </a:cubicBezTo>
                  <a:cubicBezTo>
                    <a:pt x="67" y="2468"/>
                    <a:pt x="101" y="2502"/>
                    <a:pt x="167" y="2502"/>
                  </a:cubicBezTo>
                  <a:cubicBezTo>
                    <a:pt x="201" y="2535"/>
                    <a:pt x="267" y="2535"/>
                    <a:pt x="334" y="2535"/>
                  </a:cubicBezTo>
                  <a:cubicBezTo>
                    <a:pt x="434" y="2535"/>
                    <a:pt x="501" y="2502"/>
                    <a:pt x="568" y="2435"/>
                  </a:cubicBezTo>
                  <a:cubicBezTo>
                    <a:pt x="668" y="2402"/>
                    <a:pt x="768" y="2335"/>
                    <a:pt x="834" y="2235"/>
                  </a:cubicBezTo>
                  <a:cubicBezTo>
                    <a:pt x="901" y="2168"/>
                    <a:pt x="968" y="2102"/>
                    <a:pt x="1001" y="2001"/>
                  </a:cubicBezTo>
                  <a:cubicBezTo>
                    <a:pt x="1068" y="1901"/>
                    <a:pt x="1101" y="1801"/>
                    <a:pt x="1135" y="1701"/>
                  </a:cubicBezTo>
                  <a:cubicBezTo>
                    <a:pt x="1168" y="1635"/>
                    <a:pt x="1168" y="1534"/>
                    <a:pt x="1168" y="1434"/>
                  </a:cubicBezTo>
                  <a:cubicBezTo>
                    <a:pt x="1168" y="1368"/>
                    <a:pt x="1168" y="1301"/>
                    <a:pt x="1168" y="1234"/>
                  </a:cubicBezTo>
                  <a:cubicBezTo>
                    <a:pt x="1135" y="1168"/>
                    <a:pt x="1101" y="1134"/>
                    <a:pt x="1068" y="1101"/>
                  </a:cubicBezTo>
                  <a:cubicBezTo>
                    <a:pt x="1035" y="1067"/>
                    <a:pt x="1001" y="1034"/>
                    <a:pt x="934" y="1001"/>
                  </a:cubicBezTo>
                  <a:lnTo>
                    <a:pt x="701" y="1001"/>
                  </a:lnTo>
                  <a:lnTo>
                    <a:pt x="501" y="1067"/>
                  </a:lnTo>
                  <a:lnTo>
                    <a:pt x="367" y="1067"/>
                  </a:lnTo>
                  <a:cubicBezTo>
                    <a:pt x="334" y="1067"/>
                    <a:pt x="301" y="1034"/>
                    <a:pt x="301" y="1034"/>
                  </a:cubicBezTo>
                  <a:cubicBezTo>
                    <a:pt x="267" y="967"/>
                    <a:pt x="267" y="934"/>
                    <a:pt x="267" y="901"/>
                  </a:cubicBezTo>
                  <a:cubicBezTo>
                    <a:pt x="267" y="801"/>
                    <a:pt x="301" y="734"/>
                    <a:pt x="367" y="634"/>
                  </a:cubicBezTo>
                  <a:cubicBezTo>
                    <a:pt x="401" y="567"/>
                    <a:pt x="467" y="500"/>
                    <a:pt x="568" y="467"/>
                  </a:cubicBezTo>
                  <a:cubicBezTo>
                    <a:pt x="634" y="400"/>
                    <a:pt x="701" y="400"/>
                    <a:pt x="768" y="400"/>
                  </a:cubicBezTo>
                  <a:cubicBezTo>
                    <a:pt x="801" y="400"/>
                    <a:pt x="868" y="400"/>
                    <a:pt x="868" y="467"/>
                  </a:cubicBezTo>
                  <a:lnTo>
                    <a:pt x="968" y="467"/>
                  </a:lnTo>
                  <a:lnTo>
                    <a:pt x="1068" y="434"/>
                  </a:lnTo>
                  <a:cubicBezTo>
                    <a:pt x="1068" y="400"/>
                    <a:pt x="1101" y="367"/>
                    <a:pt x="1101" y="367"/>
                  </a:cubicBezTo>
                  <a:cubicBezTo>
                    <a:pt x="1135" y="334"/>
                    <a:pt x="1135" y="300"/>
                    <a:pt x="1135" y="267"/>
                  </a:cubicBezTo>
                  <a:cubicBezTo>
                    <a:pt x="1135" y="200"/>
                    <a:pt x="1135" y="167"/>
                    <a:pt x="1101" y="133"/>
                  </a:cubicBezTo>
                  <a:cubicBezTo>
                    <a:pt x="1068" y="67"/>
                    <a:pt x="1035" y="33"/>
                    <a:pt x="968" y="33"/>
                  </a:cubicBezTo>
                  <a:cubicBezTo>
                    <a:pt x="934" y="0"/>
                    <a:pt x="868" y="0"/>
                    <a:pt x="801"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49" name="Google Shape;1449;p34"/>
            <p:cNvSpPr/>
            <p:nvPr/>
          </p:nvSpPr>
          <p:spPr>
            <a:xfrm>
              <a:off x="3564375" y="1579900"/>
              <a:ext cx="34225" cy="62575"/>
            </a:xfrm>
            <a:custGeom>
              <a:rect b="b" l="l" r="r" t="t"/>
              <a:pathLst>
                <a:path extrusionOk="0" h="2503" w="1369">
                  <a:moveTo>
                    <a:pt x="868" y="401"/>
                  </a:moveTo>
                  <a:cubicBezTo>
                    <a:pt x="901" y="401"/>
                    <a:pt x="968" y="434"/>
                    <a:pt x="1002" y="468"/>
                  </a:cubicBezTo>
                  <a:cubicBezTo>
                    <a:pt x="1035" y="501"/>
                    <a:pt x="1068" y="568"/>
                    <a:pt x="1068" y="601"/>
                  </a:cubicBezTo>
                  <a:cubicBezTo>
                    <a:pt x="1102" y="668"/>
                    <a:pt x="1102" y="768"/>
                    <a:pt x="1102" y="835"/>
                  </a:cubicBezTo>
                  <a:lnTo>
                    <a:pt x="1102" y="1001"/>
                  </a:lnTo>
                  <a:lnTo>
                    <a:pt x="1102" y="1202"/>
                  </a:lnTo>
                  <a:cubicBezTo>
                    <a:pt x="1102" y="1302"/>
                    <a:pt x="1068" y="1368"/>
                    <a:pt x="1068" y="1468"/>
                  </a:cubicBezTo>
                  <a:cubicBezTo>
                    <a:pt x="1035" y="1535"/>
                    <a:pt x="1035" y="1635"/>
                    <a:pt x="1002" y="1702"/>
                  </a:cubicBezTo>
                  <a:cubicBezTo>
                    <a:pt x="968" y="1769"/>
                    <a:pt x="901" y="1835"/>
                    <a:pt x="868" y="1902"/>
                  </a:cubicBezTo>
                  <a:cubicBezTo>
                    <a:pt x="801" y="1969"/>
                    <a:pt x="768" y="2036"/>
                    <a:pt x="701" y="2069"/>
                  </a:cubicBezTo>
                  <a:cubicBezTo>
                    <a:pt x="635" y="2102"/>
                    <a:pt x="568" y="2102"/>
                    <a:pt x="501" y="2102"/>
                  </a:cubicBezTo>
                  <a:cubicBezTo>
                    <a:pt x="468" y="2102"/>
                    <a:pt x="434" y="2102"/>
                    <a:pt x="401" y="2036"/>
                  </a:cubicBezTo>
                  <a:cubicBezTo>
                    <a:pt x="334" y="2002"/>
                    <a:pt x="334" y="1969"/>
                    <a:pt x="301" y="1902"/>
                  </a:cubicBezTo>
                  <a:cubicBezTo>
                    <a:pt x="301" y="1835"/>
                    <a:pt x="268" y="1769"/>
                    <a:pt x="268" y="1669"/>
                  </a:cubicBezTo>
                  <a:lnTo>
                    <a:pt x="268" y="1502"/>
                  </a:lnTo>
                  <a:cubicBezTo>
                    <a:pt x="268" y="1435"/>
                    <a:pt x="268" y="1402"/>
                    <a:pt x="268" y="1302"/>
                  </a:cubicBezTo>
                  <a:cubicBezTo>
                    <a:pt x="268" y="1202"/>
                    <a:pt x="301" y="1135"/>
                    <a:pt x="301" y="1035"/>
                  </a:cubicBezTo>
                  <a:cubicBezTo>
                    <a:pt x="334" y="968"/>
                    <a:pt x="368" y="868"/>
                    <a:pt x="401" y="801"/>
                  </a:cubicBezTo>
                  <a:cubicBezTo>
                    <a:pt x="434" y="735"/>
                    <a:pt x="468" y="668"/>
                    <a:pt x="501" y="601"/>
                  </a:cubicBezTo>
                  <a:cubicBezTo>
                    <a:pt x="568" y="534"/>
                    <a:pt x="635" y="501"/>
                    <a:pt x="701" y="434"/>
                  </a:cubicBezTo>
                  <a:cubicBezTo>
                    <a:pt x="735" y="434"/>
                    <a:pt x="801" y="401"/>
                    <a:pt x="868" y="401"/>
                  </a:cubicBezTo>
                  <a:close/>
                  <a:moveTo>
                    <a:pt x="968" y="1"/>
                  </a:moveTo>
                  <a:cubicBezTo>
                    <a:pt x="868" y="1"/>
                    <a:pt x="768" y="34"/>
                    <a:pt x="701" y="67"/>
                  </a:cubicBezTo>
                  <a:cubicBezTo>
                    <a:pt x="568" y="134"/>
                    <a:pt x="501" y="201"/>
                    <a:pt x="401" y="301"/>
                  </a:cubicBezTo>
                  <a:cubicBezTo>
                    <a:pt x="334" y="401"/>
                    <a:pt x="268" y="501"/>
                    <a:pt x="201" y="635"/>
                  </a:cubicBezTo>
                  <a:cubicBezTo>
                    <a:pt x="134" y="735"/>
                    <a:pt x="101" y="868"/>
                    <a:pt x="68" y="1001"/>
                  </a:cubicBezTo>
                  <a:cubicBezTo>
                    <a:pt x="34" y="1135"/>
                    <a:pt x="34" y="1268"/>
                    <a:pt x="1" y="1435"/>
                  </a:cubicBezTo>
                  <a:cubicBezTo>
                    <a:pt x="1" y="1468"/>
                    <a:pt x="1" y="1502"/>
                    <a:pt x="1" y="1535"/>
                  </a:cubicBezTo>
                  <a:lnTo>
                    <a:pt x="1" y="1735"/>
                  </a:lnTo>
                  <a:cubicBezTo>
                    <a:pt x="1" y="1769"/>
                    <a:pt x="1" y="1802"/>
                    <a:pt x="1" y="1835"/>
                  </a:cubicBezTo>
                  <a:cubicBezTo>
                    <a:pt x="1" y="1969"/>
                    <a:pt x="34" y="2069"/>
                    <a:pt x="68" y="2202"/>
                  </a:cubicBezTo>
                  <a:cubicBezTo>
                    <a:pt x="101" y="2269"/>
                    <a:pt x="134" y="2369"/>
                    <a:pt x="201" y="2436"/>
                  </a:cubicBezTo>
                  <a:cubicBezTo>
                    <a:pt x="268" y="2469"/>
                    <a:pt x="334" y="2503"/>
                    <a:pt x="401" y="2503"/>
                  </a:cubicBezTo>
                  <a:cubicBezTo>
                    <a:pt x="501" y="2503"/>
                    <a:pt x="601" y="2469"/>
                    <a:pt x="701" y="2436"/>
                  </a:cubicBezTo>
                  <a:cubicBezTo>
                    <a:pt x="801" y="2369"/>
                    <a:pt x="868" y="2269"/>
                    <a:pt x="968" y="2202"/>
                  </a:cubicBezTo>
                  <a:cubicBezTo>
                    <a:pt x="1035" y="2102"/>
                    <a:pt x="1102" y="2002"/>
                    <a:pt x="1168" y="1869"/>
                  </a:cubicBezTo>
                  <a:cubicBezTo>
                    <a:pt x="1235" y="1735"/>
                    <a:pt x="1268" y="1635"/>
                    <a:pt x="1302" y="1502"/>
                  </a:cubicBezTo>
                  <a:cubicBezTo>
                    <a:pt x="1335" y="1368"/>
                    <a:pt x="1335" y="1202"/>
                    <a:pt x="1368" y="1068"/>
                  </a:cubicBezTo>
                  <a:cubicBezTo>
                    <a:pt x="1368" y="1035"/>
                    <a:pt x="1368" y="1001"/>
                    <a:pt x="1368" y="968"/>
                  </a:cubicBezTo>
                  <a:lnTo>
                    <a:pt x="1368" y="768"/>
                  </a:lnTo>
                  <a:cubicBezTo>
                    <a:pt x="1368" y="735"/>
                    <a:pt x="1368" y="701"/>
                    <a:pt x="1368" y="668"/>
                  </a:cubicBezTo>
                  <a:cubicBezTo>
                    <a:pt x="1368" y="534"/>
                    <a:pt x="1335" y="401"/>
                    <a:pt x="1302" y="301"/>
                  </a:cubicBezTo>
                  <a:cubicBezTo>
                    <a:pt x="1268" y="201"/>
                    <a:pt x="1235" y="134"/>
                    <a:pt x="1168" y="67"/>
                  </a:cubicBezTo>
                  <a:cubicBezTo>
                    <a:pt x="1102" y="34"/>
                    <a:pt x="1035" y="1"/>
                    <a:pt x="96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0" name="Google Shape;1450;p34"/>
            <p:cNvSpPr/>
            <p:nvPr/>
          </p:nvSpPr>
          <p:spPr>
            <a:xfrm>
              <a:off x="3606925" y="1544250"/>
              <a:ext cx="6675" cy="79675"/>
            </a:xfrm>
            <a:custGeom>
              <a:rect b="b" l="l" r="r" t="t"/>
              <a:pathLst>
                <a:path extrusionOk="0" h="3187" w="267">
                  <a:moveTo>
                    <a:pt x="221" y="1"/>
                  </a:moveTo>
                  <a:cubicBezTo>
                    <a:pt x="209" y="1"/>
                    <a:pt x="200" y="9"/>
                    <a:pt x="200" y="26"/>
                  </a:cubicBezTo>
                  <a:lnTo>
                    <a:pt x="100" y="92"/>
                  </a:lnTo>
                  <a:cubicBezTo>
                    <a:pt x="67" y="92"/>
                    <a:pt x="33" y="126"/>
                    <a:pt x="33" y="159"/>
                  </a:cubicBezTo>
                  <a:cubicBezTo>
                    <a:pt x="33" y="159"/>
                    <a:pt x="33" y="193"/>
                    <a:pt x="33" y="226"/>
                  </a:cubicBezTo>
                  <a:lnTo>
                    <a:pt x="33" y="3095"/>
                  </a:lnTo>
                  <a:cubicBezTo>
                    <a:pt x="0" y="3128"/>
                    <a:pt x="33" y="3161"/>
                    <a:pt x="33" y="3161"/>
                  </a:cubicBezTo>
                  <a:cubicBezTo>
                    <a:pt x="50" y="3178"/>
                    <a:pt x="58" y="3186"/>
                    <a:pt x="67" y="3186"/>
                  </a:cubicBezTo>
                  <a:cubicBezTo>
                    <a:pt x="75" y="3186"/>
                    <a:pt x="83" y="3178"/>
                    <a:pt x="100" y="3161"/>
                  </a:cubicBezTo>
                  <a:lnTo>
                    <a:pt x="200" y="3128"/>
                  </a:lnTo>
                  <a:cubicBezTo>
                    <a:pt x="234" y="3095"/>
                    <a:pt x="234" y="3095"/>
                    <a:pt x="267" y="3061"/>
                  </a:cubicBezTo>
                  <a:cubicBezTo>
                    <a:pt x="267" y="3028"/>
                    <a:pt x="267" y="2995"/>
                    <a:pt x="267" y="2961"/>
                  </a:cubicBezTo>
                  <a:lnTo>
                    <a:pt x="267" y="92"/>
                  </a:lnTo>
                  <a:cubicBezTo>
                    <a:pt x="267" y="59"/>
                    <a:pt x="267" y="26"/>
                    <a:pt x="267" y="26"/>
                  </a:cubicBezTo>
                  <a:cubicBezTo>
                    <a:pt x="250" y="9"/>
                    <a:pt x="234" y="1"/>
                    <a:pt x="221"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1" name="Google Shape;1451;p34"/>
            <p:cNvSpPr/>
            <p:nvPr/>
          </p:nvSpPr>
          <p:spPr>
            <a:xfrm>
              <a:off x="3622750" y="1546550"/>
              <a:ext cx="32550" cy="63400"/>
            </a:xfrm>
            <a:custGeom>
              <a:rect b="b" l="l" r="r" t="t"/>
              <a:pathLst>
                <a:path extrusionOk="0" h="2536" w="1302">
                  <a:moveTo>
                    <a:pt x="801" y="417"/>
                  </a:moveTo>
                  <a:cubicBezTo>
                    <a:pt x="851" y="417"/>
                    <a:pt x="901" y="434"/>
                    <a:pt x="935" y="467"/>
                  </a:cubicBezTo>
                  <a:cubicBezTo>
                    <a:pt x="1035" y="568"/>
                    <a:pt x="1068" y="701"/>
                    <a:pt x="1068" y="834"/>
                  </a:cubicBezTo>
                  <a:lnTo>
                    <a:pt x="268" y="1301"/>
                  </a:lnTo>
                  <a:lnTo>
                    <a:pt x="268" y="1268"/>
                  </a:lnTo>
                  <a:cubicBezTo>
                    <a:pt x="268" y="1201"/>
                    <a:pt x="268" y="1101"/>
                    <a:pt x="301" y="1001"/>
                  </a:cubicBezTo>
                  <a:cubicBezTo>
                    <a:pt x="301" y="934"/>
                    <a:pt x="334" y="868"/>
                    <a:pt x="368" y="768"/>
                  </a:cubicBezTo>
                  <a:cubicBezTo>
                    <a:pt x="401" y="701"/>
                    <a:pt x="434" y="634"/>
                    <a:pt x="501" y="601"/>
                  </a:cubicBezTo>
                  <a:cubicBezTo>
                    <a:pt x="535" y="534"/>
                    <a:pt x="601" y="501"/>
                    <a:pt x="668" y="467"/>
                  </a:cubicBezTo>
                  <a:cubicBezTo>
                    <a:pt x="701" y="434"/>
                    <a:pt x="751" y="417"/>
                    <a:pt x="801" y="417"/>
                  </a:cubicBezTo>
                  <a:close/>
                  <a:moveTo>
                    <a:pt x="935" y="0"/>
                  </a:moveTo>
                  <a:cubicBezTo>
                    <a:pt x="835" y="0"/>
                    <a:pt x="735" y="34"/>
                    <a:pt x="668" y="67"/>
                  </a:cubicBezTo>
                  <a:cubicBezTo>
                    <a:pt x="568" y="134"/>
                    <a:pt x="468" y="201"/>
                    <a:pt x="401" y="301"/>
                  </a:cubicBezTo>
                  <a:cubicBezTo>
                    <a:pt x="301" y="401"/>
                    <a:pt x="234" y="501"/>
                    <a:pt x="201" y="601"/>
                  </a:cubicBezTo>
                  <a:cubicBezTo>
                    <a:pt x="134" y="734"/>
                    <a:pt x="101" y="868"/>
                    <a:pt x="68" y="1001"/>
                  </a:cubicBezTo>
                  <a:cubicBezTo>
                    <a:pt x="34" y="1135"/>
                    <a:pt x="1" y="1268"/>
                    <a:pt x="1" y="1401"/>
                  </a:cubicBezTo>
                  <a:cubicBezTo>
                    <a:pt x="1" y="1568"/>
                    <a:pt x="1" y="1702"/>
                    <a:pt x="1" y="1835"/>
                  </a:cubicBezTo>
                  <a:cubicBezTo>
                    <a:pt x="1" y="1935"/>
                    <a:pt x="34" y="2069"/>
                    <a:pt x="68" y="2202"/>
                  </a:cubicBezTo>
                  <a:cubicBezTo>
                    <a:pt x="68" y="2269"/>
                    <a:pt x="134" y="2369"/>
                    <a:pt x="201" y="2436"/>
                  </a:cubicBezTo>
                  <a:cubicBezTo>
                    <a:pt x="234" y="2469"/>
                    <a:pt x="301" y="2502"/>
                    <a:pt x="401" y="2536"/>
                  </a:cubicBezTo>
                  <a:cubicBezTo>
                    <a:pt x="468" y="2536"/>
                    <a:pt x="568" y="2502"/>
                    <a:pt x="635" y="2436"/>
                  </a:cubicBezTo>
                  <a:cubicBezTo>
                    <a:pt x="735" y="2402"/>
                    <a:pt x="835" y="2335"/>
                    <a:pt x="901" y="2235"/>
                  </a:cubicBezTo>
                  <a:cubicBezTo>
                    <a:pt x="1035" y="2102"/>
                    <a:pt x="1135" y="1935"/>
                    <a:pt x="1202" y="1768"/>
                  </a:cubicBezTo>
                  <a:cubicBezTo>
                    <a:pt x="1235" y="1702"/>
                    <a:pt x="1235" y="1635"/>
                    <a:pt x="1268" y="1568"/>
                  </a:cubicBezTo>
                  <a:cubicBezTo>
                    <a:pt x="1268" y="1535"/>
                    <a:pt x="1268" y="1502"/>
                    <a:pt x="1268" y="1468"/>
                  </a:cubicBezTo>
                  <a:lnTo>
                    <a:pt x="1202" y="1468"/>
                  </a:lnTo>
                  <a:lnTo>
                    <a:pt x="1102" y="1535"/>
                  </a:lnTo>
                  <a:cubicBezTo>
                    <a:pt x="1102" y="1535"/>
                    <a:pt x="1068" y="1568"/>
                    <a:pt x="1068" y="1568"/>
                  </a:cubicBezTo>
                  <a:cubicBezTo>
                    <a:pt x="1035" y="1602"/>
                    <a:pt x="1035" y="1602"/>
                    <a:pt x="1035" y="1635"/>
                  </a:cubicBezTo>
                  <a:cubicBezTo>
                    <a:pt x="1002" y="1735"/>
                    <a:pt x="935" y="1802"/>
                    <a:pt x="901" y="1868"/>
                  </a:cubicBezTo>
                  <a:cubicBezTo>
                    <a:pt x="835" y="1969"/>
                    <a:pt x="768" y="2035"/>
                    <a:pt x="668" y="2069"/>
                  </a:cubicBezTo>
                  <a:cubicBezTo>
                    <a:pt x="618" y="2102"/>
                    <a:pt x="568" y="2119"/>
                    <a:pt x="522" y="2119"/>
                  </a:cubicBezTo>
                  <a:cubicBezTo>
                    <a:pt x="476" y="2119"/>
                    <a:pt x="434" y="2102"/>
                    <a:pt x="401" y="2069"/>
                  </a:cubicBezTo>
                  <a:cubicBezTo>
                    <a:pt x="301" y="1969"/>
                    <a:pt x="234" y="1802"/>
                    <a:pt x="268" y="1668"/>
                  </a:cubicBezTo>
                  <a:lnTo>
                    <a:pt x="268" y="1635"/>
                  </a:lnTo>
                  <a:lnTo>
                    <a:pt x="1235" y="1068"/>
                  </a:lnTo>
                  <a:cubicBezTo>
                    <a:pt x="1268" y="1068"/>
                    <a:pt x="1268" y="1035"/>
                    <a:pt x="1302" y="1001"/>
                  </a:cubicBezTo>
                  <a:cubicBezTo>
                    <a:pt x="1302" y="968"/>
                    <a:pt x="1302" y="934"/>
                    <a:pt x="1302" y="901"/>
                  </a:cubicBezTo>
                  <a:lnTo>
                    <a:pt x="1302" y="801"/>
                  </a:lnTo>
                  <a:cubicBezTo>
                    <a:pt x="1302" y="634"/>
                    <a:pt x="1302" y="501"/>
                    <a:pt x="1268" y="367"/>
                  </a:cubicBezTo>
                  <a:cubicBezTo>
                    <a:pt x="1235" y="267"/>
                    <a:pt x="1202" y="167"/>
                    <a:pt x="1135" y="101"/>
                  </a:cubicBezTo>
                  <a:cubicBezTo>
                    <a:pt x="1068" y="34"/>
                    <a:pt x="1002" y="0"/>
                    <a:pt x="935"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2" name="Google Shape;1452;p34"/>
            <p:cNvSpPr/>
            <p:nvPr/>
          </p:nvSpPr>
          <p:spPr>
            <a:xfrm>
              <a:off x="3721150" y="939625"/>
              <a:ext cx="930700" cy="627075"/>
            </a:xfrm>
            <a:custGeom>
              <a:rect b="b" l="l" r="r" t="t"/>
              <a:pathLst>
                <a:path extrusionOk="0" h="25083" w="37228">
                  <a:moveTo>
                    <a:pt x="36942" y="1"/>
                  </a:moveTo>
                  <a:cubicBezTo>
                    <a:pt x="36861" y="1"/>
                    <a:pt x="36766" y="30"/>
                    <a:pt x="36660" y="93"/>
                  </a:cubicBezTo>
                  <a:lnTo>
                    <a:pt x="568" y="20942"/>
                  </a:lnTo>
                  <a:cubicBezTo>
                    <a:pt x="234" y="21142"/>
                    <a:pt x="34" y="21509"/>
                    <a:pt x="1" y="21909"/>
                  </a:cubicBezTo>
                  <a:lnTo>
                    <a:pt x="1" y="24678"/>
                  </a:lnTo>
                  <a:cubicBezTo>
                    <a:pt x="1" y="24939"/>
                    <a:pt x="137" y="25082"/>
                    <a:pt x="323" y="25082"/>
                  </a:cubicBezTo>
                  <a:cubicBezTo>
                    <a:pt x="399" y="25082"/>
                    <a:pt x="482" y="25059"/>
                    <a:pt x="568" y="25011"/>
                  </a:cubicBezTo>
                  <a:lnTo>
                    <a:pt x="36660" y="4163"/>
                  </a:lnTo>
                  <a:cubicBezTo>
                    <a:pt x="36994" y="3930"/>
                    <a:pt x="37228" y="3563"/>
                    <a:pt x="37228" y="3196"/>
                  </a:cubicBezTo>
                  <a:lnTo>
                    <a:pt x="37228" y="394"/>
                  </a:lnTo>
                  <a:cubicBezTo>
                    <a:pt x="37228" y="142"/>
                    <a:pt x="37118" y="1"/>
                    <a:pt x="369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3" name="Google Shape;1453;p34"/>
            <p:cNvSpPr/>
            <p:nvPr/>
          </p:nvSpPr>
          <p:spPr>
            <a:xfrm>
              <a:off x="3752025" y="1456025"/>
              <a:ext cx="54225" cy="61350"/>
            </a:xfrm>
            <a:custGeom>
              <a:rect b="b" l="l" r="r" t="t"/>
              <a:pathLst>
                <a:path extrusionOk="0" h="2454" w="2169">
                  <a:moveTo>
                    <a:pt x="1258" y="338"/>
                  </a:moveTo>
                  <a:cubicBezTo>
                    <a:pt x="1290" y="338"/>
                    <a:pt x="1312" y="352"/>
                    <a:pt x="1334" y="352"/>
                  </a:cubicBezTo>
                  <a:cubicBezTo>
                    <a:pt x="1435" y="486"/>
                    <a:pt x="1501" y="653"/>
                    <a:pt x="1501" y="819"/>
                  </a:cubicBezTo>
                  <a:cubicBezTo>
                    <a:pt x="1468" y="1320"/>
                    <a:pt x="1234" y="1787"/>
                    <a:pt x="834" y="2087"/>
                  </a:cubicBezTo>
                  <a:cubicBezTo>
                    <a:pt x="763" y="2111"/>
                    <a:pt x="693" y="2134"/>
                    <a:pt x="622" y="2134"/>
                  </a:cubicBezTo>
                  <a:cubicBezTo>
                    <a:pt x="593" y="2134"/>
                    <a:pt x="563" y="2130"/>
                    <a:pt x="534" y="2120"/>
                  </a:cubicBezTo>
                  <a:cubicBezTo>
                    <a:pt x="400" y="1987"/>
                    <a:pt x="334" y="1820"/>
                    <a:pt x="367" y="1653"/>
                  </a:cubicBezTo>
                  <a:cubicBezTo>
                    <a:pt x="367" y="1153"/>
                    <a:pt x="601" y="686"/>
                    <a:pt x="1001" y="419"/>
                  </a:cubicBezTo>
                  <a:cubicBezTo>
                    <a:pt x="1068" y="352"/>
                    <a:pt x="1134" y="352"/>
                    <a:pt x="1201" y="352"/>
                  </a:cubicBezTo>
                  <a:cubicBezTo>
                    <a:pt x="1223" y="341"/>
                    <a:pt x="1242" y="338"/>
                    <a:pt x="1258" y="338"/>
                  </a:cubicBezTo>
                  <a:close/>
                  <a:moveTo>
                    <a:pt x="1197" y="1"/>
                  </a:moveTo>
                  <a:cubicBezTo>
                    <a:pt x="1069" y="1"/>
                    <a:pt x="947" y="44"/>
                    <a:pt x="834" y="119"/>
                  </a:cubicBezTo>
                  <a:cubicBezTo>
                    <a:pt x="334" y="453"/>
                    <a:pt x="34" y="1020"/>
                    <a:pt x="0" y="1653"/>
                  </a:cubicBezTo>
                  <a:cubicBezTo>
                    <a:pt x="0" y="1954"/>
                    <a:pt x="100" y="2220"/>
                    <a:pt x="334" y="2387"/>
                  </a:cubicBezTo>
                  <a:cubicBezTo>
                    <a:pt x="434" y="2454"/>
                    <a:pt x="534" y="2454"/>
                    <a:pt x="601" y="2454"/>
                  </a:cubicBezTo>
                  <a:cubicBezTo>
                    <a:pt x="734" y="2454"/>
                    <a:pt x="867" y="2421"/>
                    <a:pt x="1001" y="2354"/>
                  </a:cubicBezTo>
                  <a:cubicBezTo>
                    <a:pt x="1168" y="2220"/>
                    <a:pt x="1334" y="2054"/>
                    <a:pt x="1468" y="1854"/>
                  </a:cubicBezTo>
                  <a:lnTo>
                    <a:pt x="1902" y="2187"/>
                  </a:lnTo>
                  <a:cubicBezTo>
                    <a:pt x="1902" y="2220"/>
                    <a:pt x="1935" y="2220"/>
                    <a:pt x="2002" y="2220"/>
                  </a:cubicBezTo>
                  <a:cubicBezTo>
                    <a:pt x="2035" y="2220"/>
                    <a:pt x="2102" y="2187"/>
                    <a:pt x="2135" y="2154"/>
                  </a:cubicBezTo>
                  <a:cubicBezTo>
                    <a:pt x="2168" y="2087"/>
                    <a:pt x="2168" y="1987"/>
                    <a:pt x="2102" y="1920"/>
                  </a:cubicBezTo>
                  <a:lnTo>
                    <a:pt x="1635" y="1587"/>
                  </a:lnTo>
                  <a:cubicBezTo>
                    <a:pt x="1768" y="1320"/>
                    <a:pt x="1801" y="1086"/>
                    <a:pt x="1835" y="819"/>
                  </a:cubicBezTo>
                  <a:cubicBezTo>
                    <a:pt x="1835" y="519"/>
                    <a:pt x="1701" y="252"/>
                    <a:pt x="1501" y="86"/>
                  </a:cubicBezTo>
                  <a:cubicBezTo>
                    <a:pt x="1399" y="27"/>
                    <a:pt x="1297" y="1"/>
                    <a:pt x="11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4" name="Google Shape;1454;p34"/>
            <p:cNvSpPr/>
            <p:nvPr/>
          </p:nvSpPr>
          <p:spPr>
            <a:xfrm>
              <a:off x="3842925" y="1431675"/>
              <a:ext cx="3350" cy="39850"/>
            </a:xfrm>
            <a:custGeom>
              <a:rect b="b" l="l" r="r" t="t"/>
              <a:pathLst>
                <a:path extrusionOk="0" h="1594" w="134">
                  <a:moveTo>
                    <a:pt x="104" y="1"/>
                  </a:moveTo>
                  <a:cubicBezTo>
                    <a:pt x="100" y="1"/>
                    <a:pt x="100" y="9"/>
                    <a:pt x="100" y="26"/>
                  </a:cubicBezTo>
                  <a:lnTo>
                    <a:pt x="33" y="59"/>
                  </a:lnTo>
                  <a:cubicBezTo>
                    <a:pt x="0" y="59"/>
                    <a:pt x="0" y="59"/>
                    <a:pt x="0" y="92"/>
                  </a:cubicBezTo>
                  <a:cubicBezTo>
                    <a:pt x="0" y="92"/>
                    <a:pt x="0" y="126"/>
                    <a:pt x="0" y="126"/>
                  </a:cubicBezTo>
                  <a:lnTo>
                    <a:pt x="0" y="1560"/>
                  </a:lnTo>
                  <a:cubicBezTo>
                    <a:pt x="0" y="1593"/>
                    <a:pt x="0" y="1593"/>
                    <a:pt x="0" y="1593"/>
                  </a:cubicBezTo>
                  <a:lnTo>
                    <a:pt x="33" y="1593"/>
                  </a:lnTo>
                  <a:lnTo>
                    <a:pt x="100" y="1560"/>
                  </a:lnTo>
                  <a:cubicBezTo>
                    <a:pt x="100" y="1527"/>
                    <a:pt x="100" y="1527"/>
                    <a:pt x="134" y="1527"/>
                  </a:cubicBezTo>
                  <a:cubicBezTo>
                    <a:pt x="134" y="1493"/>
                    <a:pt x="134" y="1460"/>
                    <a:pt x="134" y="1460"/>
                  </a:cubicBezTo>
                  <a:lnTo>
                    <a:pt x="134" y="59"/>
                  </a:lnTo>
                  <a:lnTo>
                    <a:pt x="134" y="26"/>
                  </a:lnTo>
                  <a:cubicBezTo>
                    <a:pt x="117" y="9"/>
                    <a:pt x="109" y="1"/>
                    <a:pt x="10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5" name="Google Shape;1455;p34"/>
            <p:cNvSpPr/>
            <p:nvPr/>
          </p:nvSpPr>
          <p:spPr>
            <a:xfrm>
              <a:off x="3853750" y="1428975"/>
              <a:ext cx="19200" cy="35875"/>
            </a:xfrm>
            <a:custGeom>
              <a:rect b="b" l="l" r="r" t="t"/>
              <a:pathLst>
                <a:path extrusionOk="0" h="1435" w="768">
                  <a:moveTo>
                    <a:pt x="534" y="0"/>
                  </a:moveTo>
                  <a:cubicBezTo>
                    <a:pt x="501" y="0"/>
                    <a:pt x="434" y="33"/>
                    <a:pt x="401" y="67"/>
                  </a:cubicBezTo>
                  <a:cubicBezTo>
                    <a:pt x="334" y="100"/>
                    <a:pt x="268" y="134"/>
                    <a:pt x="234" y="200"/>
                  </a:cubicBezTo>
                  <a:cubicBezTo>
                    <a:pt x="201" y="234"/>
                    <a:pt x="168" y="300"/>
                    <a:pt x="134" y="367"/>
                  </a:cubicBezTo>
                  <a:lnTo>
                    <a:pt x="134" y="300"/>
                  </a:lnTo>
                  <a:cubicBezTo>
                    <a:pt x="134" y="267"/>
                    <a:pt x="168" y="267"/>
                    <a:pt x="134" y="267"/>
                  </a:cubicBezTo>
                  <a:lnTo>
                    <a:pt x="101" y="267"/>
                  </a:lnTo>
                  <a:lnTo>
                    <a:pt x="67" y="300"/>
                  </a:lnTo>
                  <a:cubicBezTo>
                    <a:pt x="34" y="300"/>
                    <a:pt x="34" y="300"/>
                    <a:pt x="34" y="334"/>
                  </a:cubicBezTo>
                  <a:cubicBezTo>
                    <a:pt x="34" y="334"/>
                    <a:pt x="34" y="367"/>
                    <a:pt x="34" y="367"/>
                  </a:cubicBezTo>
                  <a:lnTo>
                    <a:pt x="34" y="1401"/>
                  </a:lnTo>
                  <a:cubicBezTo>
                    <a:pt x="1" y="1401"/>
                    <a:pt x="1" y="1401"/>
                    <a:pt x="34" y="1434"/>
                  </a:cubicBezTo>
                  <a:lnTo>
                    <a:pt x="67" y="1434"/>
                  </a:lnTo>
                  <a:lnTo>
                    <a:pt x="101" y="1401"/>
                  </a:lnTo>
                  <a:cubicBezTo>
                    <a:pt x="134" y="1401"/>
                    <a:pt x="134" y="1368"/>
                    <a:pt x="134" y="1368"/>
                  </a:cubicBezTo>
                  <a:cubicBezTo>
                    <a:pt x="134" y="1334"/>
                    <a:pt x="134" y="1334"/>
                    <a:pt x="134" y="1301"/>
                  </a:cubicBezTo>
                  <a:lnTo>
                    <a:pt x="134" y="734"/>
                  </a:lnTo>
                  <a:cubicBezTo>
                    <a:pt x="134" y="634"/>
                    <a:pt x="168" y="534"/>
                    <a:pt x="201" y="434"/>
                  </a:cubicBezTo>
                  <a:cubicBezTo>
                    <a:pt x="234" y="367"/>
                    <a:pt x="301" y="300"/>
                    <a:pt x="368" y="267"/>
                  </a:cubicBezTo>
                  <a:cubicBezTo>
                    <a:pt x="401" y="250"/>
                    <a:pt x="434" y="242"/>
                    <a:pt x="464" y="242"/>
                  </a:cubicBezTo>
                  <a:cubicBezTo>
                    <a:pt x="493" y="242"/>
                    <a:pt x="518" y="250"/>
                    <a:pt x="534" y="267"/>
                  </a:cubicBezTo>
                  <a:cubicBezTo>
                    <a:pt x="601" y="334"/>
                    <a:pt x="601" y="400"/>
                    <a:pt x="601" y="467"/>
                  </a:cubicBezTo>
                  <a:lnTo>
                    <a:pt x="601" y="1068"/>
                  </a:lnTo>
                  <a:cubicBezTo>
                    <a:pt x="601" y="1068"/>
                    <a:pt x="601" y="1068"/>
                    <a:pt x="601" y="1101"/>
                  </a:cubicBezTo>
                  <a:lnTo>
                    <a:pt x="635" y="1101"/>
                  </a:lnTo>
                  <a:lnTo>
                    <a:pt x="701" y="1068"/>
                  </a:lnTo>
                  <a:cubicBezTo>
                    <a:pt x="701" y="1034"/>
                    <a:pt x="735" y="1034"/>
                    <a:pt x="735" y="1034"/>
                  </a:cubicBezTo>
                  <a:cubicBezTo>
                    <a:pt x="735" y="1001"/>
                    <a:pt x="735" y="1001"/>
                    <a:pt x="735" y="967"/>
                  </a:cubicBezTo>
                  <a:lnTo>
                    <a:pt x="768" y="334"/>
                  </a:lnTo>
                  <a:cubicBezTo>
                    <a:pt x="768" y="267"/>
                    <a:pt x="735" y="200"/>
                    <a:pt x="735" y="134"/>
                  </a:cubicBezTo>
                  <a:cubicBezTo>
                    <a:pt x="701" y="100"/>
                    <a:pt x="701" y="67"/>
                    <a:pt x="668" y="33"/>
                  </a:cubicBezTo>
                  <a:cubicBezTo>
                    <a:pt x="635" y="0"/>
                    <a:pt x="568" y="0"/>
                    <a:pt x="5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6" name="Google Shape;1456;p34"/>
            <p:cNvSpPr/>
            <p:nvPr/>
          </p:nvSpPr>
          <p:spPr>
            <a:xfrm>
              <a:off x="3876275" y="1417300"/>
              <a:ext cx="17525" cy="33175"/>
            </a:xfrm>
            <a:custGeom>
              <a:rect b="b" l="l" r="r" t="t"/>
              <a:pathLst>
                <a:path extrusionOk="0" h="1327" w="701">
                  <a:moveTo>
                    <a:pt x="501" y="0"/>
                  </a:moveTo>
                  <a:cubicBezTo>
                    <a:pt x="434" y="33"/>
                    <a:pt x="401" y="33"/>
                    <a:pt x="334" y="67"/>
                  </a:cubicBezTo>
                  <a:cubicBezTo>
                    <a:pt x="301" y="100"/>
                    <a:pt x="234" y="134"/>
                    <a:pt x="201" y="167"/>
                  </a:cubicBezTo>
                  <a:cubicBezTo>
                    <a:pt x="167" y="200"/>
                    <a:pt x="134" y="267"/>
                    <a:pt x="100" y="300"/>
                  </a:cubicBezTo>
                  <a:cubicBezTo>
                    <a:pt x="67" y="367"/>
                    <a:pt x="67" y="400"/>
                    <a:pt x="34" y="434"/>
                  </a:cubicBezTo>
                  <a:cubicBezTo>
                    <a:pt x="34" y="500"/>
                    <a:pt x="34" y="534"/>
                    <a:pt x="34" y="601"/>
                  </a:cubicBezTo>
                  <a:cubicBezTo>
                    <a:pt x="34" y="634"/>
                    <a:pt x="67" y="701"/>
                    <a:pt x="100" y="767"/>
                  </a:cubicBezTo>
                  <a:lnTo>
                    <a:pt x="301" y="767"/>
                  </a:lnTo>
                  <a:lnTo>
                    <a:pt x="401" y="734"/>
                  </a:lnTo>
                  <a:cubicBezTo>
                    <a:pt x="417" y="717"/>
                    <a:pt x="434" y="709"/>
                    <a:pt x="451" y="709"/>
                  </a:cubicBezTo>
                  <a:cubicBezTo>
                    <a:pt x="467" y="709"/>
                    <a:pt x="484" y="717"/>
                    <a:pt x="501" y="734"/>
                  </a:cubicBezTo>
                  <a:cubicBezTo>
                    <a:pt x="501" y="717"/>
                    <a:pt x="509" y="709"/>
                    <a:pt x="522" y="709"/>
                  </a:cubicBezTo>
                  <a:cubicBezTo>
                    <a:pt x="534" y="709"/>
                    <a:pt x="551" y="717"/>
                    <a:pt x="567" y="734"/>
                  </a:cubicBezTo>
                  <a:cubicBezTo>
                    <a:pt x="567" y="734"/>
                    <a:pt x="567" y="767"/>
                    <a:pt x="567" y="801"/>
                  </a:cubicBezTo>
                  <a:cubicBezTo>
                    <a:pt x="534" y="834"/>
                    <a:pt x="534" y="867"/>
                    <a:pt x="501" y="867"/>
                  </a:cubicBezTo>
                  <a:cubicBezTo>
                    <a:pt x="501" y="901"/>
                    <a:pt x="467" y="934"/>
                    <a:pt x="467" y="967"/>
                  </a:cubicBezTo>
                  <a:cubicBezTo>
                    <a:pt x="434" y="967"/>
                    <a:pt x="434" y="1001"/>
                    <a:pt x="401" y="1034"/>
                  </a:cubicBezTo>
                  <a:cubicBezTo>
                    <a:pt x="367" y="1034"/>
                    <a:pt x="367" y="1068"/>
                    <a:pt x="334" y="1068"/>
                  </a:cubicBezTo>
                  <a:cubicBezTo>
                    <a:pt x="301" y="1101"/>
                    <a:pt x="267" y="1101"/>
                    <a:pt x="201" y="1134"/>
                  </a:cubicBezTo>
                  <a:cubicBezTo>
                    <a:pt x="167" y="1134"/>
                    <a:pt x="167" y="1101"/>
                    <a:pt x="134" y="1101"/>
                  </a:cubicBezTo>
                  <a:lnTo>
                    <a:pt x="100" y="1101"/>
                  </a:lnTo>
                  <a:lnTo>
                    <a:pt x="34" y="1134"/>
                  </a:lnTo>
                  <a:cubicBezTo>
                    <a:pt x="0" y="1134"/>
                    <a:pt x="0" y="1134"/>
                    <a:pt x="0" y="1168"/>
                  </a:cubicBezTo>
                  <a:cubicBezTo>
                    <a:pt x="0" y="1168"/>
                    <a:pt x="0" y="1201"/>
                    <a:pt x="0" y="1201"/>
                  </a:cubicBezTo>
                  <a:cubicBezTo>
                    <a:pt x="0" y="1234"/>
                    <a:pt x="0" y="1268"/>
                    <a:pt x="34" y="1268"/>
                  </a:cubicBezTo>
                  <a:cubicBezTo>
                    <a:pt x="34" y="1301"/>
                    <a:pt x="67" y="1301"/>
                    <a:pt x="100" y="1301"/>
                  </a:cubicBezTo>
                  <a:cubicBezTo>
                    <a:pt x="117" y="1318"/>
                    <a:pt x="134" y="1326"/>
                    <a:pt x="151" y="1326"/>
                  </a:cubicBezTo>
                  <a:cubicBezTo>
                    <a:pt x="167" y="1326"/>
                    <a:pt x="184" y="1318"/>
                    <a:pt x="201" y="1301"/>
                  </a:cubicBezTo>
                  <a:cubicBezTo>
                    <a:pt x="267" y="1301"/>
                    <a:pt x="301" y="1268"/>
                    <a:pt x="334" y="1268"/>
                  </a:cubicBezTo>
                  <a:cubicBezTo>
                    <a:pt x="401" y="1234"/>
                    <a:pt x="434" y="1201"/>
                    <a:pt x="501" y="1134"/>
                  </a:cubicBezTo>
                  <a:cubicBezTo>
                    <a:pt x="534" y="1101"/>
                    <a:pt x="567" y="1068"/>
                    <a:pt x="601" y="1001"/>
                  </a:cubicBezTo>
                  <a:cubicBezTo>
                    <a:pt x="634" y="967"/>
                    <a:pt x="634" y="901"/>
                    <a:pt x="668" y="867"/>
                  </a:cubicBezTo>
                  <a:cubicBezTo>
                    <a:pt x="668" y="834"/>
                    <a:pt x="701" y="767"/>
                    <a:pt x="701" y="734"/>
                  </a:cubicBezTo>
                  <a:cubicBezTo>
                    <a:pt x="701" y="701"/>
                    <a:pt x="701" y="667"/>
                    <a:pt x="701" y="634"/>
                  </a:cubicBezTo>
                  <a:cubicBezTo>
                    <a:pt x="668" y="601"/>
                    <a:pt x="668" y="567"/>
                    <a:pt x="634" y="567"/>
                  </a:cubicBezTo>
                  <a:cubicBezTo>
                    <a:pt x="634" y="534"/>
                    <a:pt x="601" y="534"/>
                    <a:pt x="567" y="534"/>
                  </a:cubicBezTo>
                  <a:cubicBezTo>
                    <a:pt x="551" y="517"/>
                    <a:pt x="526" y="509"/>
                    <a:pt x="501" y="509"/>
                  </a:cubicBezTo>
                  <a:cubicBezTo>
                    <a:pt x="476" y="509"/>
                    <a:pt x="451" y="517"/>
                    <a:pt x="434" y="534"/>
                  </a:cubicBezTo>
                  <a:lnTo>
                    <a:pt x="301" y="567"/>
                  </a:lnTo>
                  <a:lnTo>
                    <a:pt x="201" y="567"/>
                  </a:lnTo>
                  <a:cubicBezTo>
                    <a:pt x="201" y="534"/>
                    <a:pt x="201" y="500"/>
                    <a:pt x="201" y="500"/>
                  </a:cubicBezTo>
                  <a:cubicBezTo>
                    <a:pt x="201" y="434"/>
                    <a:pt x="201" y="400"/>
                    <a:pt x="234" y="367"/>
                  </a:cubicBezTo>
                  <a:cubicBezTo>
                    <a:pt x="267" y="334"/>
                    <a:pt x="301" y="300"/>
                    <a:pt x="367" y="267"/>
                  </a:cubicBezTo>
                  <a:cubicBezTo>
                    <a:pt x="401" y="234"/>
                    <a:pt x="434" y="234"/>
                    <a:pt x="467" y="234"/>
                  </a:cubicBezTo>
                  <a:cubicBezTo>
                    <a:pt x="479" y="222"/>
                    <a:pt x="490" y="219"/>
                    <a:pt x="500" y="219"/>
                  </a:cubicBezTo>
                  <a:cubicBezTo>
                    <a:pt x="519" y="219"/>
                    <a:pt x="534" y="234"/>
                    <a:pt x="534" y="234"/>
                  </a:cubicBezTo>
                  <a:lnTo>
                    <a:pt x="601" y="234"/>
                  </a:lnTo>
                  <a:lnTo>
                    <a:pt x="634" y="200"/>
                  </a:lnTo>
                  <a:cubicBezTo>
                    <a:pt x="668" y="200"/>
                    <a:pt x="668" y="200"/>
                    <a:pt x="668" y="167"/>
                  </a:cubicBezTo>
                  <a:cubicBezTo>
                    <a:pt x="668" y="167"/>
                    <a:pt x="668" y="134"/>
                    <a:pt x="668" y="134"/>
                  </a:cubicBezTo>
                  <a:cubicBezTo>
                    <a:pt x="668" y="100"/>
                    <a:pt x="668" y="67"/>
                    <a:pt x="634" y="67"/>
                  </a:cubicBezTo>
                  <a:cubicBezTo>
                    <a:pt x="634" y="33"/>
                    <a:pt x="601" y="33"/>
                    <a:pt x="6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7" name="Google Shape;1457;p34"/>
            <p:cNvSpPr/>
            <p:nvPr/>
          </p:nvSpPr>
          <p:spPr>
            <a:xfrm>
              <a:off x="3899625" y="1403125"/>
              <a:ext cx="18375" cy="45875"/>
            </a:xfrm>
            <a:custGeom>
              <a:rect b="b" l="l" r="r" t="t"/>
              <a:pathLst>
                <a:path extrusionOk="0" h="1835" w="735">
                  <a:moveTo>
                    <a:pt x="451" y="242"/>
                  </a:moveTo>
                  <a:cubicBezTo>
                    <a:pt x="476" y="242"/>
                    <a:pt x="501" y="250"/>
                    <a:pt x="534" y="267"/>
                  </a:cubicBezTo>
                  <a:cubicBezTo>
                    <a:pt x="567" y="300"/>
                    <a:pt x="601" y="400"/>
                    <a:pt x="601" y="467"/>
                  </a:cubicBezTo>
                  <a:cubicBezTo>
                    <a:pt x="601" y="500"/>
                    <a:pt x="601" y="534"/>
                    <a:pt x="601" y="600"/>
                  </a:cubicBezTo>
                  <a:cubicBezTo>
                    <a:pt x="601" y="701"/>
                    <a:pt x="567" y="801"/>
                    <a:pt x="534" y="867"/>
                  </a:cubicBezTo>
                  <a:cubicBezTo>
                    <a:pt x="501" y="967"/>
                    <a:pt x="434" y="1034"/>
                    <a:pt x="367" y="1067"/>
                  </a:cubicBezTo>
                  <a:cubicBezTo>
                    <a:pt x="334" y="1084"/>
                    <a:pt x="301" y="1092"/>
                    <a:pt x="267" y="1092"/>
                  </a:cubicBezTo>
                  <a:cubicBezTo>
                    <a:pt x="234" y="1092"/>
                    <a:pt x="201" y="1084"/>
                    <a:pt x="167" y="1067"/>
                  </a:cubicBezTo>
                  <a:cubicBezTo>
                    <a:pt x="134" y="1034"/>
                    <a:pt x="100" y="934"/>
                    <a:pt x="100" y="867"/>
                  </a:cubicBezTo>
                  <a:cubicBezTo>
                    <a:pt x="100" y="834"/>
                    <a:pt x="100" y="801"/>
                    <a:pt x="100" y="801"/>
                  </a:cubicBezTo>
                  <a:cubicBezTo>
                    <a:pt x="100" y="767"/>
                    <a:pt x="100" y="734"/>
                    <a:pt x="100" y="701"/>
                  </a:cubicBezTo>
                  <a:cubicBezTo>
                    <a:pt x="100" y="600"/>
                    <a:pt x="134" y="534"/>
                    <a:pt x="201" y="434"/>
                  </a:cubicBezTo>
                  <a:cubicBezTo>
                    <a:pt x="234" y="367"/>
                    <a:pt x="267" y="300"/>
                    <a:pt x="367" y="267"/>
                  </a:cubicBezTo>
                  <a:cubicBezTo>
                    <a:pt x="401" y="250"/>
                    <a:pt x="426" y="242"/>
                    <a:pt x="451" y="242"/>
                  </a:cubicBezTo>
                  <a:close/>
                  <a:moveTo>
                    <a:pt x="501" y="0"/>
                  </a:moveTo>
                  <a:cubicBezTo>
                    <a:pt x="467" y="0"/>
                    <a:pt x="401" y="33"/>
                    <a:pt x="367" y="67"/>
                  </a:cubicBezTo>
                  <a:cubicBezTo>
                    <a:pt x="301" y="100"/>
                    <a:pt x="234" y="133"/>
                    <a:pt x="201" y="200"/>
                  </a:cubicBezTo>
                  <a:cubicBezTo>
                    <a:pt x="167" y="234"/>
                    <a:pt x="134" y="300"/>
                    <a:pt x="100" y="334"/>
                  </a:cubicBezTo>
                  <a:lnTo>
                    <a:pt x="100" y="267"/>
                  </a:lnTo>
                  <a:cubicBezTo>
                    <a:pt x="134" y="267"/>
                    <a:pt x="134" y="267"/>
                    <a:pt x="100" y="234"/>
                  </a:cubicBezTo>
                  <a:lnTo>
                    <a:pt x="34" y="267"/>
                  </a:lnTo>
                  <a:cubicBezTo>
                    <a:pt x="0" y="300"/>
                    <a:pt x="0" y="300"/>
                    <a:pt x="0" y="300"/>
                  </a:cubicBezTo>
                  <a:cubicBezTo>
                    <a:pt x="0" y="334"/>
                    <a:pt x="0" y="334"/>
                    <a:pt x="0" y="367"/>
                  </a:cubicBezTo>
                  <a:lnTo>
                    <a:pt x="0" y="1801"/>
                  </a:lnTo>
                  <a:cubicBezTo>
                    <a:pt x="0" y="1801"/>
                    <a:pt x="0" y="1835"/>
                    <a:pt x="0" y="1835"/>
                  </a:cubicBezTo>
                  <a:lnTo>
                    <a:pt x="34" y="1835"/>
                  </a:lnTo>
                  <a:lnTo>
                    <a:pt x="100" y="1801"/>
                  </a:lnTo>
                  <a:cubicBezTo>
                    <a:pt x="100" y="1801"/>
                    <a:pt x="100" y="1768"/>
                    <a:pt x="100" y="1768"/>
                  </a:cubicBezTo>
                  <a:cubicBezTo>
                    <a:pt x="134" y="1768"/>
                    <a:pt x="134" y="1735"/>
                    <a:pt x="100" y="1735"/>
                  </a:cubicBezTo>
                  <a:lnTo>
                    <a:pt x="100" y="1234"/>
                  </a:lnTo>
                  <a:cubicBezTo>
                    <a:pt x="134" y="1268"/>
                    <a:pt x="167" y="1268"/>
                    <a:pt x="201" y="1301"/>
                  </a:cubicBezTo>
                  <a:cubicBezTo>
                    <a:pt x="267" y="1301"/>
                    <a:pt x="334" y="1268"/>
                    <a:pt x="367" y="1234"/>
                  </a:cubicBezTo>
                  <a:cubicBezTo>
                    <a:pt x="434" y="1201"/>
                    <a:pt x="467" y="1168"/>
                    <a:pt x="501" y="1101"/>
                  </a:cubicBezTo>
                  <a:cubicBezTo>
                    <a:pt x="567" y="1067"/>
                    <a:pt x="601" y="1001"/>
                    <a:pt x="634" y="934"/>
                  </a:cubicBezTo>
                  <a:cubicBezTo>
                    <a:pt x="668" y="867"/>
                    <a:pt x="701" y="801"/>
                    <a:pt x="701" y="734"/>
                  </a:cubicBezTo>
                  <a:cubicBezTo>
                    <a:pt x="734" y="667"/>
                    <a:pt x="734" y="567"/>
                    <a:pt x="734" y="500"/>
                  </a:cubicBezTo>
                  <a:cubicBezTo>
                    <a:pt x="734" y="434"/>
                    <a:pt x="734" y="400"/>
                    <a:pt x="734" y="367"/>
                  </a:cubicBezTo>
                  <a:cubicBezTo>
                    <a:pt x="734" y="300"/>
                    <a:pt x="734" y="234"/>
                    <a:pt x="701" y="167"/>
                  </a:cubicBezTo>
                  <a:cubicBezTo>
                    <a:pt x="701" y="100"/>
                    <a:pt x="668" y="67"/>
                    <a:pt x="634" y="33"/>
                  </a:cubicBezTo>
                  <a:cubicBezTo>
                    <a:pt x="601" y="0"/>
                    <a:pt x="567"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8" name="Google Shape;1458;p34"/>
            <p:cNvSpPr/>
            <p:nvPr/>
          </p:nvSpPr>
          <p:spPr>
            <a:xfrm>
              <a:off x="3922150" y="1389775"/>
              <a:ext cx="19200" cy="32550"/>
            </a:xfrm>
            <a:custGeom>
              <a:rect b="b" l="l" r="r" t="t"/>
              <a:pathLst>
                <a:path extrusionOk="0" h="1302" w="768">
                  <a:moveTo>
                    <a:pt x="467" y="209"/>
                  </a:moveTo>
                  <a:cubicBezTo>
                    <a:pt x="500" y="209"/>
                    <a:pt x="534" y="217"/>
                    <a:pt x="567" y="234"/>
                  </a:cubicBezTo>
                  <a:cubicBezTo>
                    <a:pt x="600" y="267"/>
                    <a:pt x="634" y="334"/>
                    <a:pt x="600" y="401"/>
                  </a:cubicBezTo>
                  <a:lnTo>
                    <a:pt x="167" y="667"/>
                  </a:lnTo>
                  <a:cubicBezTo>
                    <a:pt x="167" y="634"/>
                    <a:pt x="167" y="567"/>
                    <a:pt x="167" y="534"/>
                  </a:cubicBezTo>
                  <a:cubicBezTo>
                    <a:pt x="167" y="501"/>
                    <a:pt x="200" y="467"/>
                    <a:pt x="234" y="401"/>
                  </a:cubicBezTo>
                  <a:cubicBezTo>
                    <a:pt x="234" y="367"/>
                    <a:pt x="267" y="334"/>
                    <a:pt x="300" y="301"/>
                  </a:cubicBezTo>
                  <a:cubicBezTo>
                    <a:pt x="334" y="267"/>
                    <a:pt x="334" y="267"/>
                    <a:pt x="367" y="234"/>
                  </a:cubicBezTo>
                  <a:cubicBezTo>
                    <a:pt x="400" y="217"/>
                    <a:pt x="434" y="209"/>
                    <a:pt x="467" y="209"/>
                  </a:cubicBezTo>
                  <a:close/>
                  <a:moveTo>
                    <a:pt x="534" y="0"/>
                  </a:moveTo>
                  <a:cubicBezTo>
                    <a:pt x="500" y="0"/>
                    <a:pt x="434" y="34"/>
                    <a:pt x="367" y="67"/>
                  </a:cubicBezTo>
                  <a:cubicBezTo>
                    <a:pt x="334" y="100"/>
                    <a:pt x="267" y="134"/>
                    <a:pt x="234" y="167"/>
                  </a:cubicBezTo>
                  <a:cubicBezTo>
                    <a:pt x="200" y="234"/>
                    <a:pt x="133" y="301"/>
                    <a:pt x="100" y="367"/>
                  </a:cubicBezTo>
                  <a:cubicBezTo>
                    <a:pt x="100" y="401"/>
                    <a:pt x="67" y="467"/>
                    <a:pt x="33" y="534"/>
                  </a:cubicBezTo>
                  <a:cubicBezTo>
                    <a:pt x="33" y="601"/>
                    <a:pt x="0" y="701"/>
                    <a:pt x="0" y="768"/>
                  </a:cubicBezTo>
                  <a:cubicBezTo>
                    <a:pt x="0" y="834"/>
                    <a:pt x="0" y="901"/>
                    <a:pt x="0" y="968"/>
                  </a:cubicBezTo>
                  <a:cubicBezTo>
                    <a:pt x="0" y="1034"/>
                    <a:pt x="33" y="1101"/>
                    <a:pt x="33" y="1168"/>
                  </a:cubicBezTo>
                  <a:cubicBezTo>
                    <a:pt x="67" y="1201"/>
                    <a:pt x="100" y="1235"/>
                    <a:pt x="133" y="1268"/>
                  </a:cubicBezTo>
                  <a:cubicBezTo>
                    <a:pt x="167" y="1301"/>
                    <a:pt x="200" y="1301"/>
                    <a:pt x="234" y="1301"/>
                  </a:cubicBezTo>
                  <a:cubicBezTo>
                    <a:pt x="300" y="1301"/>
                    <a:pt x="334" y="1301"/>
                    <a:pt x="367" y="1268"/>
                  </a:cubicBezTo>
                  <a:cubicBezTo>
                    <a:pt x="434" y="1235"/>
                    <a:pt x="500" y="1201"/>
                    <a:pt x="534" y="1134"/>
                  </a:cubicBezTo>
                  <a:cubicBezTo>
                    <a:pt x="567" y="1101"/>
                    <a:pt x="600" y="1068"/>
                    <a:pt x="634" y="1001"/>
                  </a:cubicBezTo>
                  <a:cubicBezTo>
                    <a:pt x="667" y="968"/>
                    <a:pt x="701" y="934"/>
                    <a:pt x="701" y="901"/>
                  </a:cubicBezTo>
                  <a:cubicBezTo>
                    <a:pt x="734" y="868"/>
                    <a:pt x="734" y="834"/>
                    <a:pt x="734" y="801"/>
                  </a:cubicBezTo>
                  <a:lnTo>
                    <a:pt x="734" y="768"/>
                  </a:lnTo>
                  <a:cubicBezTo>
                    <a:pt x="734" y="751"/>
                    <a:pt x="734" y="743"/>
                    <a:pt x="730" y="743"/>
                  </a:cubicBezTo>
                  <a:cubicBezTo>
                    <a:pt x="726" y="743"/>
                    <a:pt x="717" y="751"/>
                    <a:pt x="701" y="768"/>
                  </a:cubicBezTo>
                  <a:lnTo>
                    <a:pt x="634" y="768"/>
                  </a:lnTo>
                  <a:lnTo>
                    <a:pt x="600" y="834"/>
                  </a:lnTo>
                  <a:cubicBezTo>
                    <a:pt x="600" y="868"/>
                    <a:pt x="567" y="901"/>
                    <a:pt x="534" y="934"/>
                  </a:cubicBezTo>
                  <a:cubicBezTo>
                    <a:pt x="500" y="1001"/>
                    <a:pt x="434" y="1034"/>
                    <a:pt x="400" y="1068"/>
                  </a:cubicBezTo>
                  <a:cubicBezTo>
                    <a:pt x="367" y="1084"/>
                    <a:pt x="342" y="1093"/>
                    <a:pt x="317" y="1093"/>
                  </a:cubicBezTo>
                  <a:cubicBezTo>
                    <a:pt x="292" y="1093"/>
                    <a:pt x="267" y="1084"/>
                    <a:pt x="234" y="1068"/>
                  </a:cubicBezTo>
                  <a:cubicBezTo>
                    <a:pt x="200" y="1034"/>
                    <a:pt x="167" y="968"/>
                    <a:pt x="167" y="868"/>
                  </a:cubicBezTo>
                  <a:lnTo>
                    <a:pt x="734" y="534"/>
                  </a:lnTo>
                  <a:cubicBezTo>
                    <a:pt x="734" y="534"/>
                    <a:pt x="767" y="501"/>
                    <a:pt x="767" y="501"/>
                  </a:cubicBezTo>
                  <a:cubicBezTo>
                    <a:pt x="767" y="501"/>
                    <a:pt x="767" y="467"/>
                    <a:pt x="767" y="467"/>
                  </a:cubicBezTo>
                  <a:lnTo>
                    <a:pt x="767" y="401"/>
                  </a:lnTo>
                  <a:cubicBezTo>
                    <a:pt x="767" y="334"/>
                    <a:pt x="767" y="234"/>
                    <a:pt x="734" y="167"/>
                  </a:cubicBezTo>
                  <a:cubicBezTo>
                    <a:pt x="734" y="134"/>
                    <a:pt x="701" y="67"/>
                    <a:pt x="667" y="34"/>
                  </a:cubicBezTo>
                  <a:cubicBezTo>
                    <a:pt x="634" y="34"/>
                    <a:pt x="600" y="0"/>
                    <a:pt x="5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59" name="Google Shape;1459;p34"/>
            <p:cNvSpPr/>
            <p:nvPr/>
          </p:nvSpPr>
          <p:spPr>
            <a:xfrm>
              <a:off x="3944650" y="1376050"/>
              <a:ext cx="19200" cy="32100"/>
            </a:xfrm>
            <a:custGeom>
              <a:rect b="b" l="l" r="r" t="t"/>
              <a:pathLst>
                <a:path extrusionOk="0" h="1284" w="768">
                  <a:moveTo>
                    <a:pt x="591" y="1"/>
                  </a:moveTo>
                  <a:cubicBezTo>
                    <a:pt x="575" y="1"/>
                    <a:pt x="557" y="4"/>
                    <a:pt x="534" y="16"/>
                  </a:cubicBezTo>
                  <a:cubicBezTo>
                    <a:pt x="501" y="16"/>
                    <a:pt x="434" y="16"/>
                    <a:pt x="401" y="49"/>
                  </a:cubicBezTo>
                  <a:cubicBezTo>
                    <a:pt x="334" y="82"/>
                    <a:pt x="268" y="149"/>
                    <a:pt x="234" y="182"/>
                  </a:cubicBezTo>
                  <a:cubicBezTo>
                    <a:pt x="201" y="249"/>
                    <a:pt x="134" y="316"/>
                    <a:pt x="134" y="349"/>
                  </a:cubicBezTo>
                  <a:cubicBezTo>
                    <a:pt x="101" y="416"/>
                    <a:pt x="67" y="483"/>
                    <a:pt x="34" y="549"/>
                  </a:cubicBezTo>
                  <a:cubicBezTo>
                    <a:pt x="34" y="649"/>
                    <a:pt x="1" y="716"/>
                    <a:pt x="1" y="783"/>
                  </a:cubicBezTo>
                  <a:cubicBezTo>
                    <a:pt x="1" y="816"/>
                    <a:pt x="1" y="850"/>
                    <a:pt x="1" y="883"/>
                  </a:cubicBezTo>
                  <a:lnTo>
                    <a:pt x="1" y="950"/>
                  </a:lnTo>
                  <a:cubicBezTo>
                    <a:pt x="1" y="1016"/>
                    <a:pt x="34" y="1083"/>
                    <a:pt x="34" y="1150"/>
                  </a:cubicBezTo>
                  <a:cubicBezTo>
                    <a:pt x="67" y="1183"/>
                    <a:pt x="67" y="1216"/>
                    <a:pt x="101" y="1250"/>
                  </a:cubicBezTo>
                  <a:cubicBezTo>
                    <a:pt x="134" y="1283"/>
                    <a:pt x="201" y="1283"/>
                    <a:pt x="234" y="1283"/>
                  </a:cubicBezTo>
                  <a:cubicBezTo>
                    <a:pt x="301" y="1283"/>
                    <a:pt x="334" y="1283"/>
                    <a:pt x="401" y="1250"/>
                  </a:cubicBezTo>
                  <a:cubicBezTo>
                    <a:pt x="468" y="1216"/>
                    <a:pt x="501" y="1150"/>
                    <a:pt x="568" y="1116"/>
                  </a:cubicBezTo>
                  <a:cubicBezTo>
                    <a:pt x="601" y="1050"/>
                    <a:pt x="634" y="1016"/>
                    <a:pt x="668" y="950"/>
                  </a:cubicBezTo>
                  <a:cubicBezTo>
                    <a:pt x="701" y="916"/>
                    <a:pt x="735" y="850"/>
                    <a:pt x="735" y="783"/>
                  </a:cubicBezTo>
                  <a:cubicBezTo>
                    <a:pt x="768" y="749"/>
                    <a:pt x="768" y="716"/>
                    <a:pt x="768" y="683"/>
                  </a:cubicBezTo>
                  <a:cubicBezTo>
                    <a:pt x="768" y="649"/>
                    <a:pt x="768" y="649"/>
                    <a:pt x="768" y="649"/>
                  </a:cubicBezTo>
                  <a:lnTo>
                    <a:pt x="701" y="649"/>
                  </a:lnTo>
                  <a:cubicBezTo>
                    <a:pt x="668" y="683"/>
                    <a:pt x="668" y="683"/>
                    <a:pt x="668" y="683"/>
                  </a:cubicBezTo>
                  <a:cubicBezTo>
                    <a:pt x="634" y="716"/>
                    <a:pt x="634" y="716"/>
                    <a:pt x="634" y="749"/>
                  </a:cubicBezTo>
                  <a:cubicBezTo>
                    <a:pt x="601" y="883"/>
                    <a:pt x="501" y="983"/>
                    <a:pt x="401" y="1050"/>
                  </a:cubicBezTo>
                  <a:cubicBezTo>
                    <a:pt x="368" y="1083"/>
                    <a:pt x="368" y="1083"/>
                    <a:pt x="334" y="1083"/>
                  </a:cubicBezTo>
                  <a:lnTo>
                    <a:pt x="268" y="1083"/>
                  </a:lnTo>
                  <a:cubicBezTo>
                    <a:pt x="234" y="1050"/>
                    <a:pt x="201" y="1050"/>
                    <a:pt x="201" y="1016"/>
                  </a:cubicBezTo>
                  <a:cubicBezTo>
                    <a:pt x="167" y="983"/>
                    <a:pt x="167" y="916"/>
                    <a:pt x="167" y="883"/>
                  </a:cubicBezTo>
                  <a:cubicBezTo>
                    <a:pt x="167" y="816"/>
                    <a:pt x="167" y="749"/>
                    <a:pt x="167" y="716"/>
                  </a:cubicBezTo>
                  <a:cubicBezTo>
                    <a:pt x="167" y="649"/>
                    <a:pt x="167" y="583"/>
                    <a:pt x="201" y="549"/>
                  </a:cubicBezTo>
                  <a:cubicBezTo>
                    <a:pt x="201" y="483"/>
                    <a:pt x="234" y="449"/>
                    <a:pt x="234" y="416"/>
                  </a:cubicBezTo>
                  <a:cubicBezTo>
                    <a:pt x="268" y="383"/>
                    <a:pt x="301" y="349"/>
                    <a:pt x="334" y="316"/>
                  </a:cubicBezTo>
                  <a:cubicBezTo>
                    <a:pt x="334" y="282"/>
                    <a:pt x="368" y="249"/>
                    <a:pt x="401" y="249"/>
                  </a:cubicBezTo>
                  <a:cubicBezTo>
                    <a:pt x="434" y="216"/>
                    <a:pt x="501" y="216"/>
                    <a:pt x="534" y="216"/>
                  </a:cubicBezTo>
                  <a:cubicBezTo>
                    <a:pt x="601" y="216"/>
                    <a:pt x="634" y="249"/>
                    <a:pt x="634" y="282"/>
                  </a:cubicBezTo>
                  <a:cubicBezTo>
                    <a:pt x="634" y="282"/>
                    <a:pt x="634" y="316"/>
                    <a:pt x="634" y="316"/>
                  </a:cubicBezTo>
                  <a:lnTo>
                    <a:pt x="668" y="316"/>
                  </a:lnTo>
                  <a:lnTo>
                    <a:pt x="735" y="282"/>
                  </a:lnTo>
                  <a:cubicBezTo>
                    <a:pt x="735" y="282"/>
                    <a:pt x="768" y="282"/>
                    <a:pt x="768" y="249"/>
                  </a:cubicBezTo>
                  <a:cubicBezTo>
                    <a:pt x="768" y="249"/>
                    <a:pt x="768" y="216"/>
                    <a:pt x="768" y="216"/>
                  </a:cubicBezTo>
                  <a:cubicBezTo>
                    <a:pt x="768" y="182"/>
                    <a:pt x="768" y="149"/>
                    <a:pt x="735" y="116"/>
                  </a:cubicBezTo>
                  <a:cubicBezTo>
                    <a:pt x="735" y="82"/>
                    <a:pt x="701" y="49"/>
                    <a:pt x="668" y="16"/>
                  </a:cubicBezTo>
                  <a:cubicBezTo>
                    <a:pt x="646" y="16"/>
                    <a:pt x="623" y="1"/>
                    <a:pt x="5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0" name="Google Shape;1460;p34"/>
            <p:cNvSpPr/>
            <p:nvPr/>
          </p:nvSpPr>
          <p:spPr>
            <a:xfrm>
              <a:off x="3967175" y="1357450"/>
              <a:ext cx="14200" cy="36925"/>
            </a:xfrm>
            <a:custGeom>
              <a:rect b="b" l="l" r="r" t="t"/>
              <a:pathLst>
                <a:path extrusionOk="0" h="1477" w="568">
                  <a:moveTo>
                    <a:pt x="251" y="1"/>
                  </a:moveTo>
                  <a:cubicBezTo>
                    <a:pt x="242" y="1"/>
                    <a:pt x="234" y="9"/>
                    <a:pt x="234" y="26"/>
                  </a:cubicBezTo>
                  <a:lnTo>
                    <a:pt x="167" y="59"/>
                  </a:lnTo>
                  <a:cubicBezTo>
                    <a:pt x="167" y="59"/>
                    <a:pt x="134" y="59"/>
                    <a:pt x="134" y="92"/>
                  </a:cubicBezTo>
                  <a:cubicBezTo>
                    <a:pt x="134" y="92"/>
                    <a:pt x="134" y="126"/>
                    <a:pt x="134" y="126"/>
                  </a:cubicBezTo>
                  <a:lnTo>
                    <a:pt x="134" y="493"/>
                  </a:lnTo>
                  <a:lnTo>
                    <a:pt x="34" y="559"/>
                  </a:lnTo>
                  <a:cubicBezTo>
                    <a:pt x="0" y="559"/>
                    <a:pt x="0" y="593"/>
                    <a:pt x="0" y="593"/>
                  </a:cubicBezTo>
                  <a:cubicBezTo>
                    <a:pt x="0" y="626"/>
                    <a:pt x="0" y="626"/>
                    <a:pt x="0" y="660"/>
                  </a:cubicBezTo>
                  <a:lnTo>
                    <a:pt x="0" y="726"/>
                  </a:lnTo>
                  <a:lnTo>
                    <a:pt x="0" y="760"/>
                  </a:lnTo>
                  <a:lnTo>
                    <a:pt x="34" y="760"/>
                  </a:lnTo>
                  <a:lnTo>
                    <a:pt x="134" y="693"/>
                  </a:lnTo>
                  <a:lnTo>
                    <a:pt x="134" y="1193"/>
                  </a:lnTo>
                  <a:cubicBezTo>
                    <a:pt x="134" y="1293"/>
                    <a:pt x="167" y="1360"/>
                    <a:pt x="200" y="1427"/>
                  </a:cubicBezTo>
                  <a:cubicBezTo>
                    <a:pt x="234" y="1460"/>
                    <a:pt x="267" y="1477"/>
                    <a:pt x="301" y="1477"/>
                  </a:cubicBezTo>
                  <a:cubicBezTo>
                    <a:pt x="334" y="1477"/>
                    <a:pt x="367" y="1460"/>
                    <a:pt x="401" y="1427"/>
                  </a:cubicBezTo>
                  <a:lnTo>
                    <a:pt x="534" y="1393"/>
                  </a:lnTo>
                  <a:cubicBezTo>
                    <a:pt x="534" y="1360"/>
                    <a:pt x="534" y="1360"/>
                    <a:pt x="567" y="1327"/>
                  </a:cubicBezTo>
                  <a:cubicBezTo>
                    <a:pt x="567" y="1327"/>
                    <a:pt x="567" y="1293"/>
                    <a:pt x="567" y="1293"/>
                  </a:cubicBezTo>
                  <a:lnTo>
                    <a:pt x="567" y="1227"/>
                  </a:lnTo>
                  <a:lnTo>
                    <a:pt x="567" y="1193"/>
                  </a:lnTo>
                  <a:lnTo>
                    <a:pt x="534" y="1193"/>
                  </a:lnTo>
                  <a:lnTo>
                    <a:pt x="434" y="1227"/>
                  </a:lnTo>
                  <a:cubicBezTo>
                    <a:pt x="401" y="1260"/>
                    <a:pt x="401" y="1260"/>
                    <a:pt x="367" y="1260"/>
                  </a:cubicBezTo>
                  <a:lnTo>
                    <a:pt x="334" y="1260"/>
                  </a:lnTo>
                  <a:cubicBezTo>
                    <a:pt x="301" y="1260"/>
                    <a:pt x="301" y="1227"/>
                    <a:pt x="301" y="1227"/>
                  </a:cubicBezTo>
                  <a:cubicBezTo>
                    <a:pt x="301" y="1193"/>
                    <a:pt x="301" y="1160"/>
                    <a:pt x="301" y="1127"/>
                  </a:cubicBezTo>
                  <a:lnTo>
                    <a:pt x="267" y="593"/>
                  </a:lnTo>
                  <a:lnTo>
                    <a:pt x="467" y="493"/>
                  </a:lnTo>
                  <a:cubicBezTo>
                    <a:pt x="501" y="459"/>
                    <a:pt x="501" y="459"/>
                    <a:pt x="501" y="426"/>
                  </a:cubicBezTo>
                  <a:cubicBezTo>
                    <a:pt x="501" y="426"/>
                    <a:pt x="501" y="393"/>
                    <a:pt x="501" y="393"/>
                  </a:cubicBezTo>
                  <a:lnTo>
                    <a:pt x="501" y="326"/>
                  </a:lnTo>
                  <a:cubicBezTo>
                    <a:pt x="501" y="326"/>
                    <a:pt x="501" y="293"/>
                    <a:pt x="501" y="293"/>
                  </a:cubicBezTo>
                  <a:lnTo>
                    <a:pt x="467" y="293"/>
                  </a:lnTo>
                  <a:lnTo>
                    <a:pt x="267" y="393"/>
                  </a:lnTo>
                  <a:lnTo>
                    <a:pt x="267" y="59"/>
                  </a:lnTo>
                  <a:lnTo>
                    <a:pt x="267" y="26"/>
                  </a:lnTo>
                  <a:cubicBezTo>
                    <a:pt x="267" y="9"/>
                    <a:pt x="259" y="1"/>
                    <a:pt x="25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1" name="Google Shape;1461;p34"/>
            <p:cNvSpPr/>
            <p:nvPr/>
          </p:nvSpPr>
          <p:spPr>
            <a:xfrm>
              <a:off x="3993850" y="1348275"/>
              <a:ext cx="19200" cy="33175"/>
            </a:xfrm>
            <a:custGeom>
              <a:rect b="b" l="l" r="r" t="t"/>
              <a:pathLst>
                <a:path extrusionOk="0" h="1327" w="768">
                  <a:moveTo>
                    <a:pt x="568" y="560"/>
                  </a:moveTo>
                  <a:lnTo>
                    <a:pt x="568" y="626"/>
                  </a:lnTo>
                  <a:cubicBezTo>
                    <a:pt x="568" y="660"/>
                    <a:pt x="568" y="726"/>
                    <a:pt x="568" y="760"/>
                  </a:cubicBezTo>
                  <a:cubicBezTo>
                    <a:pt x="568" y="826"/>
                    <a:pt x="534" y="860"/>
                    <a:pt x="501" y="893"/>
                  </a:cubicBezTo>
                  <a:cubicBezTo>
                    <a:pt x="501" y="926"/>
                    <a:pt x="468" y="993"/>
                    <a:pt x="434" y="1027"/>
                  </a:cubicBezTo>
                  <a:cubicBezTo>
                    <a:pt x="401" y="1060"/>
                    <a:pt x="368" y="1093"/>
                    <a:pt x="334" y="1093"/>
                  </a:cubicBezTo>
                  <a:lnTo>
                    <a:pt x="301" y="1093"/>
                  </a:lnTo>
                  <a:cubicBezTo>
                    <a:pt x="268" y="1127"/>
                    <a:pt x="234" y="1127"/>
                    <a:pt x="234" y="1127"/>
                  </a:cubicBezTo>
                  <a:lnTo>
                    <a:pt x="168" y="1127"/>
                  </a:lnTo>
                  <a:cubicBezTo>
                    <a:pt x="168" y="1127"/>
                    <a:pt x="168" y="1093"/>
                    <a:pt x="168" y="1093"/>
                  </a:cubicBezTo>
                  <a:cubicBezTo>
                    <a:pt x="134" y="1060"/>
                    <a:pt x="134" y="1060"/>
                    <a:pt x="168" y="1060"/>
                  </a:cubicBezTo>
                  <a:cubicBezTo>
                    <a:pt x="168" y="993"/>
                    <a:pt x="168" y="926"/>
                    <a:pt x="201" y="893"/>
                  </a:cubicBezTo>
                  <a:cubicBezTo>
                    <a:pt x="268" y="826"/>
                    <a:pt x="301" y="760"/>
                    <a:pt x="368" y="726"/>
                  </a:cubicBezTo>
                  <a:lnTo>
                    <a:pt x="568" y="560"/>
                  </a:lnTo>
                  <a:close/>
                  <a:moveTo>
                    <a:pt x="618" y="1"/>
                  </a:moveTo>
                  <a:cubicBezTo>
                    <a:pt x="601" y="1"/>
                    <a:pt x="585" y="9"/>
                    <a:pt x="568" y="26"/>
                  </a:cubicBezTo>
                  <a:cubicBezTo>
                    <a:pt x="501" y="26"/>
                    <a:pt x="468" y="26"/>
                    <a:pt x="434" y="59"/>
                  </a:cubicBezTo>
                  <a:cubicBezTo>
                    <a:pt x="368" y="93"/>
                    <a:pt x="334" y="126"/>
                    <a:pt x="301" y="159"/>
                  </a:cubicBezTo>
                  <a:cubicBezTo>
                    <a:pt x="268" y="193"/>
                    <a:pt x="234" y="226"/>
                    <a:pt x="201" y="293"/>
                  </a:cubicBezTo>
                  <a:cubicBezTo>
                    <a:pt x="168" y="326"/>
                    <a:pt x="168" y="359"/>
                    <a:pt x="134" y="426"/>
                  </a:cubicBezTo>
                  <a:cubicBezTo>
                    <a:pt x="134" y="459"/>
                    <a:pt x="101" y="493"/>
                    <a:pt x="101" y="526"/>
                  </a:cubicBezTo>
                  <a:cubicBezTo>
                    <a:pt x="101" y="560"/>
                    <a:pt x="67" y="560"/>
                    <a:pt x="101" y="560"/>
                  </a:cubicBezTo>
                  <a:lnTo>
                    <a:pt x="134" y="560"/>
                  </a:lnTo>
                  <a:lnTo>
                    <a:pt x="201" y="526"/>
                  </a:lnTo>
                  <a:lnTo>
                    <a:pt x="234" y="493"/>
                  </a:lnTo>
                  <a:lnTo>
                    <a:pt x="234" y="459"/>
                  </a:lnTo>
                  <a:cubicBezTo>
                    <a:pt x="234" y="426"/>
                    <a:pt x="268" y="393"/>
                    <a:pt x="301" y="359"/>
                  </a:cubicBezTo>
                  <a:cubicBezTo>
                    <a:pt x="301" y="326"/>
                    <a:pt x="334" y="293"/>
                    <a:pt x="401" y="259"/>
                  </a:cubicBezTo>
                  <a:cubicBezTo>
                    <a:pt x="434" y="226"/>
                    <a:pt x="468" y="226"/>
                    <a:pt x="534" y="226"/>
                  </a:cubicBezTo>
                  <a:cubicBezTo>
                    <a:pt x="601" y="259"/>
                    <a:pt x="601" y="293"/>
                    <a:pt x="601" y="359"/>
                  </a:cubicBezTo>
                  <a:lnTo>
                    <a:pt x="601" y="393"/>
                  </a:lnTo>
                  <a:lnTo>
                    <a:pt x="368" y="593"/>
                  </a:lnTo>
                  <a:lnTo>
                    <a:pt x="234" y="693"/>
                  </a:lnTo>
                  <a:cubicBezTo>
                    <a:pt x="168" y="726"/>
                    <a:pt x="134" y="793"/>
                    <a:pt x="134" y="826"/>
                  </a:cubicBezTo>
                  <a:cubicBezTo>
                    <a:pt x="101" y="893"/>
                    <a:pt x="67" y="926"/>
                    <a:pt x="34" y="993"/>
                  </a:cubicBezTo>
                  <a:cubicBezTo>
                    <a:pt x="34" y="1027"/>
                    <a:pt x="1" y="1093"/>
                    <a:pt x="34" y="1160"/>
                  </a:cubicBezTo>
                  <a:cubicBezTo>
                    <a:pt x="34" y="1193"/>
                    <a:pt x="67" y="1227"/>
                    <a:pt x="101" y="1260"/>
                  </a:cubicBezTo>
                  <a:cubicBezTo>
                    <a:pt x="101" y="1293"/>
                    <a:pt x="134" y="1293"/>
                    <a:pt x="168" y="1327"/>
                  </a:cubicBezTo>
                  <a:lnTo>
                    <a:pt x="234" y="1327"/>
                  </a:lnTo>
                  <a:cubicBezTo>
                    <a:pt x="301" y="1327"/>
                    <a:pt x="334" y="1293"/>
                    <a:pt x="368" y="1260"/>
                  </a:cubicBezTo>
                  <a:lnTo>
                    <a:pt x="434" y="1227"/>
                  </a:lnTo>
                  <a:lnTo>
                    <a:pt x="534" y="1127"/>
                  </a:lnTo>
                  <a:cubicBezTo>
                    <a:pt x="568" y="1127"/>
                    <a:pt x="568" y="1093"/>
                    <a:pt x="601" y="1027"/>
                  </a:cubicBezTo>
                  <a:cubicBezTo>
                    <a:pt x="601" y="1027"/>
                    <a:pt x="635" y="993"/>
                    <a:pt x="635" y="960"/>
                  </a:cubicBezTo>
                  <a:lnTo>
                    <a:pt x="635" y="1027"/>
                  </a:lnTo>
                  <a:cubicBezTo>
                    <a:pt x="635" y="1060"/>
                    <a:pt x="635" y="1060"/>
                    <a:pt x="635" y="1060"/>
                  </a:cubicBezTo>
                  <a:lnTo>
                    <a:pt x="668" y="1060"/>
                  </a:lnTo>
                  <a:lnTo>
                    <a:pt x="735" y="1027"/>
                  </a:lnTo>
                  <a:cubicBezTo>
                    <a:pt x="768" y="1027"/>
                    <a:pt x="768" y="1027"/>
                    <a:pt x="768" y="993"/>
                  </a:cubicBezTo>
                  <a:cubicBezTo>
                    <a:pt x="768" y="993"/>
                    <a:pt x="768" y="960"/>
                    <a:pt x="768" y="960"/>
                  </a:cubicBezTo>
                  <a:lnTo>
                    <a:pt x="768" y="293"/>
                  </a:lnTo>
                  <a:cubicBezTo>
                    <a:pt x="768" y="226"/>
                    <a:pt x="768" y="159"/>
                    <a:pt x="735" y="93"/>
                  </a:cubicBezTo>
                  <a:cubicBezTo>
                    <a:pt x="735" y="59"/>
                    <a:pt x="701" y="26"/>
                    <a:pt x="668" y="26"/>
                  </a:cubicBezTo>
                  <a:cubicBezTo>
                    <a:pt x="651" y="9"/>
                    <a:pt x="635" y="1"/>
                    <a:pt x="61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2" name="Google Shape;1462;p34"/>
            <p:cNvSpPr/>
            <p:nvPr/>
          </p:nvSpPr>
          <p:spPr>
            <a:xfrm>
              <a:off x="4018875" y="1334725"/>
              <a:ext cx="18375" cy="35050"/>
            </a:xfrm>
            <a:custGeom>
              <a:rect b="b" l="l" r="r" t="t"/>
              <a:pathLst>
                <a:path extrusionOk="0" h="1402" w="735">
                  <a:moveTo>
                    <a:pt x="534" y="1"/>
                  </a:moveTo>
                  <a:cubicBezTo>
                    <a:pt x="467" y="1"/>
                    <a:pt x="434" y="1"/>
                    <a:pt x="401" y="34"/>
                  </a:cubicBezTo>
                  <a:cubicBezTo>
                    <a:pt x="334" y="67"/>
                    <a:pt x="267" y="134"/>
                    <a:pt x="234" y="168"/>
                  </a:cubicBezTo>
                  <a:cubicBezTo>
                    <a:pt x="201" y="234"/>
                    <a:pt x="167" y="268"/>
                    <a:pt x="134" y="334"/>
                  </a:cubicBezTo>
                  <a:lnTo>
                    <a:pt x="134" y="234"/>
                  </a:lnTo>
                  <a:lnTo>
                    <a:pt x="134" y="201"/>
                  </a:lnTo>
                  <a:lnTo>
                    <a:pt x="101" y="201"/>
                  </a:lnTo>
                  <a:lnTo>
                    <a:pt x="34" y="234"/>
                  </a:lnTo>
                  <a:cubicBezTo>
                    <a:pt x="34" y="268"/>
                    <a:pt x="34" y="268"/>
                    <a:pt x="0" y="301"/>
                  </a:cubicBezTo>
                  <a:cubicBezTo>
                    <a:pt x="0" y="301"/>
                    <a:pt x="0" y="334"/>
                    <a:pt x="0" y="334"/>
                  </a:cubicBezTo>
                  <a:lnTo>
                    <a:pt x="0" y="1368"/>
                  </a:lnTo>
                  <a:cubicBezTo>
                    <a:pt x="0" y="1368"/>
                    <a:pt x="0" y="1368"/>
                    <a:pt x="0" y="1402"/>
                  </a:cubicBezTo>
                  <a:lnTo>
                    <a:pt x="34" y="1402"/>
                  </a:lnTo>
                  <a:lnTo>
                    <a:pt x="101" y="1368"/>
                  </a:lnTo>
                  <a:cubicBezTo>
                    <a:pt x="134" y="1335"/>
                    <a:pt x="134" y="1335"/>
                    <a:pt x="134" y="1335"/>
                  </a:cubicBezTo>
                  <a:cubicBezTo>
                    <a:pt x="134" y="1302"/>
                    <a:pt x="134" y="1268"/>
                    <a:pt x="134" y="1268"/>
                  </a:cubicBezTo>
                  <a:lnTo>
                    <a:pt x="134" y="701"/>
                  </a:lnTo>
                  <a:cubicBezTo>
                    <a:pt x="134" y="601"/>
                    <a:pt x="167" y="501"/>
                    <a:pt x="201" y="401"/>
                  </a:cubicBezTo>
                  <a:cubicBezTo>
                    <a:pt x="234" y="334"/>
                    <a:pt x="301" y="268"/>
                    <a:pt x="367" y="234"/>
                  </a:cubicBezTo>
                  <a:cubicBezTo>
                    <a:pt x="401" y="218"/>
                    <a:pt x="434" y="209"/>
                    <a:pt x="463" y="209"/>
                  </a:cubicBezTo>
                  <a:cubicBezTo>
                    <a:pt x="492" y="209"/>
                    <a:pt x="518" y="218"/>
                    <a:pt x="534" y="234"/>
                  </a:cubicBezTo>
                  <a:cubicBezTo>
                    <a:pt x="601" y="268"/>
                    <a:pt x="601" y="368"/>
                    <a:pt x="601" y="434"/>
                  </a:cubicBezTo>
                  <a:lnTo>
                    <a:pt x="601" y="1035"/>
                  </a:lnTo>
                  <a:lnTo>
                    <a:pt x="601" y="1068"/>
                  </a:lnTo>
                  <a:lnTo>
                    <a:pt x="634" y="1068"/>
                  </a:lnTo>
                  <a:lnTo>
                    <a:pt x="701" y="1035"/>
                  </a:lnTo>
                  <a:cubicBezTo>
                    <a:pt x="701" y="1001"/>
                    <a:pt x="701" y="1001"/>
                    <a:pt x="734" y="968"/>
                  </a:cubicBezTo>
                  <a:cubicBezTo>
                    <a:pt x="734" y="968"/>
                    <a:pt x="734" y="935"/>
                    <a:pt x="734" y="935"/>
                  </a:cubicBezTo>
                  <a:lnTo>
                    <a:pt x="734" y="334"/>
                  </a:lnTo>
                  <a:cubicBezTo>
                    <a:pt x="734" y="268"/>
                    <a:pt x="734" y="201"/>
                    <a:pt x="734" y="134"/>
                  </a:cubicBezTo>
                  <a:cubicBezTo>
                    <a:pt x="701" y="101"/>
                    <a:pt x="668" y="34"/>
                    <a:pt x="634" y="34"/>
                  </a:cubicBezTo>
                  <a:cubicBezTo>
                    <a:pt x="601" y="1"/>
                    <a:pt x="568" y="1"/>
                    <a:pt x="5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3" name="Google Shape;1463;p34"/>
            <p:cNvSpPr/>
            <p:nvPr/>
          </p:nvSpPr>
          <p:spPr>
            <a:xfrm>
              <a:off x="4041400" y="1318875"/>
              <a:ext cx="19200" cy="45900"/>
            </a:xfrm>
            <a:custGeom>
              <a:rect b="b" l="l" r="r" t="t"/>
              <a:pathLst>
                <a:path extrusionOk="0" h="1836" w="768">
                  <a:moveTo>
                    <a:pt x="734" y="1"/>
                  </a:moveTo>
                  <a:lnTo>
                    <a:pt x="667" y="34"/>
                  </a:lnTo>
                  <a:cubicBezTo>
                    <a:pt x="634" y="34"/>
                    <a:pt x="634" y="34"/>
                    <a:pt x="634" y="68"/>
                  </a:cubicBezTo>
                  <a:cubicBezTo>
                    <a:pt x="634" y="68"/>
                    <a:pt x="634" y="101"/>
                    <a:pt x="634" y="101"/>
                  </a:cubicBezTo>
                  <a:lnTo>
                    <a:pt x="367" y="1002"/>
                  </a:lnTo>
                  <a:lnTo>
                    <a:pt x="100" y="401"/>
                  </a:lnTo>
                  <a:cubicBezTo>
                    <a:pt x="100" y="368"/>
                    <a:pt x="134" y="368"/>
                    <a:pt x="100" y="368"/>
                  </a:cubicBezTo>
                  <a:lnTo>
                    <a:pt x="33" y="401"/>
                  </a:lnTo>
                  <a:cubicBezTo>
                    <a:pt x="0" y="435"/>
                    <a:pt x="0" y="435"/>
                    <a:pt x="0" y="435"/>
                  </a:cubicBezTo>
                  <a:cubicBezTo>
                    <a:pt x="0" y="468"/>
                    <a:pt x="0" y="468"/>
                    <a:pt x="0" y="501"/>
                  </a:cubicBezTo>
                  <a:lnTo>
                    <a:pt x="300" y="1269"/>
                  </a:lnTo>
                  <a:lnTo>
                    <a:pt x="167" y="1802"/>
                  </a:lnTo>
                  <a:cubicBezTo>
                    <a:pt x="134" y="1836"/>
                    <a:pt x="134" y="1836"/>
                    <a:pt x="167" y="1836"/>
                  </a:cubicBezTo>
                  <a:lnTo>
                    <a:pt x="267" y="1802"/>
                  </a:lnTo>
                  <a:cubicBezTo>
                    <a:pt x="267" y="1802"/>
                    <a:pt x="267" y="1769"/>
                    <a:pt x="300" y="1769"/>
                  </a:cubicBezTo>
                  <a:lnTo>
                    <a:pt x="300" y="1736"/>
                  </a:lnTo>
                  <a:lnTo>
                    <a:pt x="76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4" name="Google Shape;1464;p34"/>
            <p:cNvSpPr/>
            <p:nvPr/>
          </p:nvSpPr>
          <p:spPr>
            <a:xfrm>
              <a:off x="4073925" y="1287200"/>
              <a:ext cx="22525" cy="46725"/>
            </a:xfrm>
            <a:custGeom>
              <a:rect b="b" l="l" r="r" t="t"/>
              <a:pathLst>
                <a:path extrusionOk="0" h="1869" w="901">
                  <a:moveTo>
                    <a:pt x="867" y="0"/>
                  </a:moveTo>
                  <a:lnTo>
                    <a:pt x="734" y="67"/>
                  </a:lnTo>
                  <a:cubicBezTo>
                    <a:pt x="734" y="67"/>
                    <a:pt x="701" y="100"/>
                    <a:pt x="701" y="100"/>
                  </a:cubicBezTo>
                  <a:cubicBezTo>
                    <a:pt x="701" y="100"/>
                    <a:pt x="701" y="134"/>
                    <a:pt x="701" y="167"/>
                  </a:cubicBezTo>
                  <a:lnTo>
                    <a:pt x="701" y="1034"/>
                  </a:lnTo>
                  <a:cubicBezTo>
                    <a:pt x="701" y="1168"/>
                    <a:pt x="667" y="1301"/>
                    <a:pt x="634" y="1401"/>
                  </a:cubicBezTo>
                  <a:cubicBezTo>
                    <a:pt x="567" y="1501"/>
                    <a:pt x="500" y="1602"/>
                    <a:pt x="434" y="1635"/>
                  </a:cubicBezTo>
                  <a:cubicBezTo>
                    <a:pt x="384" y="1652"/>
                    <a:pt x="342" y="1660"/>
                    <a:pt x="304" y="1660"/>
                  </a:cubicBezTo>
                  <a:cubicBezTo>
                    <a:pt x="267" y="1660"/>
                    <a:pt x="234" y="1652"/>
                    <a:pt x="200" y="1635"/>
                  </a:cubicBezTo>
                  <a:cubicBezTo>
                    <a:pt x="133" y="1568"/>
                    <a:pt x="100" y="1468"/>
                    <a:pt x="133" y="1368"/>
                  </a:cubicBezTo>
                  <a:lnTo>
                    <a:pt x="133" y="467"/>
                  </a:lnTo>
                  <a:lnTo>
                    <a:pt x="133" y="434"/>
                  </a:lnTo>
                  <a:lnTo>
                    <a:pt x="100" y="434"/>
                  </a:lnTo>
                  <a:lnTo>
                    <a:pt x="33" y="501"/>
                  </a:lnTo>
                  <a:cubicBezTo>
                    <a:pt x="0" y="501"/>
                    <a:pt x="0" y="501"/>
                    <a:pt x="0" y="534"/>
                  </a:cubicBezTo>
                  <a:cubicBezTo>
                    <a:pt x="0" y="534"/>
                    <a:pt x="0" y="567"/>
                    <a:pt x="0" y="567"/>
                  </a:cubicBezTo>
                  <a:lnTo>
                    <a:pt x="0" y="1435"/>
                  </a:lnTo>
                  <a:cubicBezTo>
                    <a:pt x="0" y="1501"/>
                    <a:pt x="0" y="1602"/>
                    <a:pt x="33" y="1668"/>
                  </a:cubicBezTo>
                  <a:cubicBezTo>
                    <a:pt x="33" y="1735"/>
                    <a:pt x="67" y="1768"/>
                    <a:pt x="100" y="1802"/>
                  </a:cubicBezTo>
                  <a:cubicBezTo>
                    <a:pt x="133" y="1868"/>
                    <a:pt x="200" y="1868"/>
                    <a:pt x="234" y="1868"/>
                  </a:cubicBezTo>
                  <a:cubicBezTo>
                    <a:pt x="300" y="1868"/>
                    <a:pt x="367" y="1835"/>
                    <a:pt x="434" y="1802"/>
                  </a:cubicBezTo>
                  <a:cubicBezTo>
                    <a:pt x="500" y="1768"/>
                    <a:pt x="600" y="1702"/>
                    <a:pt x="634" y="1635"/>
                  </a:cubicBezTo>
                  <a:cubicBezTo>
                    <a:pt x="701" y="1568"/>
                    <a:pt x="734" y="1501"/>
                    <a:pt x="767" y="1435"/>
                  </a:cubicBezTo>
                  <a:cubicBezTo>
                    <a:pt x="801" y="1335"/>
                    <a:pt x="834" y="1268"/>
                    <a:pt x="867" y="1168"/>
                  </a:cubicBezTo>
                  <a:cubicBezTo>
                    <a:pt x="867" y="1101"/>
                    <a:pt x="901" y="1001"/>
                    <a:pt x="901" y="934"/>
                  </a:cubicBezTo>
                  <a:lnTo>
                    <a:pt x="901" y="34"/>
                  </a:lnTo>
                  <a:lnTo>
                    <a:pt x="90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5" name="Google Shape;1465;p34"/>
            <p:cNvSpPr/>
            <p:nvPr/>
          </p:nvSpPr>
          <p:spPr>
            <a:xfrm>
              <a:off x="4103925" y="1274700"/>
              <a:ext cx="20875" cy="45050"/>
            </a:xfrm>
            <a:custGeom>
              <a:rect b="b" l="l" r="r" t="t"/>
              <a:pathLst>
                <a:path extrusionOk="0" h="1802" w="835">
                  <a:moveTo>
                    <a:pt x="601" y="234"/>
                  </a:moveTo>
                  <a:cubicBezTo>
                    <a:pt x="635" y="234"/>
                    <a:pt x="668" y="300"/>
                    <a:pt x="668" y="400"/>
                  </a:cubicBezTo>
                  <a:cubicBezTo>
                    <a:pt x="668" y="467"/>
                    <a:pt x="635" y="567"/>
                    <a:pt x="601" y="634"/>
                  </a:cubicBezTo>
                  <a:cubicBezTo>
                    <a:pt x="535" y="701"/>
                    <a:pt x="468" y="767"/>
                    <a:pt x="401" y="801"/>
                  </a:cubicBezTo>
                  <a:lnTo>
                    <a:pt x="134" y="967"/>
                  </a:lnTo>
                  <a:lnTo>
                    <a:pt x="134" y="434"/>
                  </a:lnTo>
                  <a:lnTo>
                    <a:pt x="401" y="267"/>
                  </a:lnTo>
                  <a:cubicBezTo>
                    <a:pt x="468" y="234"/>
                    <a:pt x="535" y="234"/>
                    <a:pt x="601" y="234"/>
                  </a:cubicBezTo>
                  <a:close/>
                  <a:moveTo>
                    <a:pt x="568" y="0"/>
                  </a:moveTo>
                  <a:cubicBezTo>
                    <a:pt x="501" y="33"/>
                    <a:pt x="468" y="33"/>
                    <a:pt x="401" y="67"/>
                  </a:cubicBezTo>
                  <a:lnTo>
                    <a:pt x="34" y="267"/>
                  </a:lnTo>
                  <a:cubicBezTo>
                    <a:pt x="1" y="267"/>
                    <a:pt x="1" y="300"/>
                    <a:pt x="1" y="300"/>
                  </a:cubicBezTo>
                  <a:cubicBezTo>
                    <a:pt x="1" y="300"/>
                    <a:pt x="1" y="334"/>
                    <a:pt x="1" y="334"/>
                  </a:cubicBezTo>
                  <a:lnTo>
                    <a:pt x="1" y="1768"/>
                  </a:lnTo>
                  <a:cubicBezTo>
                    <a:pt x="1" y="1768"/>
                    <a:pt x="1" y="1768"/>
                    <a:pt x="1" y="1801"/>
                  </a:cubicBezTo>
                  <a:lnTo>
                    <a:pt x="34" y="1801"/>
                  </a:lnTo>
                  <a:lnTo>
                    <a:pt x="101" y="1768"/>
                  </a:lnTo>
                  <a:cubicBezTo>
                    <a:pt x="101" y="1735"/>
                    <a:pt x="134" y="1735"/>
                    <a:pt x="134" y="1701"/>
                  </a:cubicBezTo>
                  <a:cubicBezTo>
                    <a:pt x="134" y="1701"/>
                    <a:pt x="134" y="1668"/>
                    <a:pt x="134" y="1668"/>
                  </a:cubicBezTo>
                  <a:lnTo>
                    <a:pt x="134" y="1101"/>
                  </a:lnTo>
                  <a:lnTo>
                    <a:pt x="401" y="934"/>
                  </a:lnTo>
                  <a:lnTo>
                    <a:pt x="635" y="1368"/>
                  </a:lnTo>
                  <a:lnTo>
                    <a:pt x="668" y="1401"/>
                  </a:lnTo>
                  <a:lnTo>
                    <a:pt x="735" y="1401"/>
                  </a:lnTo>
                  <a:lnTo>
                    <a:pt x="801" y="1334"/>
                  </a:lnTo>
                  <a:cubicBezTo>
                    <a:pt x="835" y="1301"/>
                    <a:pt x="835" y="1301"/>
                    <a:pt x="801" y="1268"/>
                  </a:cubicBezTo>
                  <a:lnTo>
                    <a:pt x="568" y="867"/>
                  </a:lnTo>
                  <a:cubicBezTo>
                    <a:pt x="635" y="801"/>
                    <a:pt x="701" y="701"/>
                    <a:pt x="735" y="600"/>
                  </a:cubicBezTo>
                  <a:cubicBezTo>
                    <a:pt x="801" y="500"/>
                    <a:pt x="801" y="400"/>
                    <a:pt x="801" y="300"/>
                  </a:cubicBezTo>
                  <a:cubicBezTo>
                    <a:pt x="801" y="234"/>
                    <a:pt x="801" y="167"/>
                    <a:pt x="768" y="100"/>
                  </a:cubicBezTo>
                  <a:cubicBezTo>
                    <a:pt x="768" y="67"/>
                    <a:pt x="735" y="33"/>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6" name="Google Shape;1466;p34"/>
            <p:cNvSpPr/>
            <p:nvPr/>
          </p:nvSpPr>
          <p:spPr>
            <a:xfrm>
              <a:off x="4129775" y="1266350"/>
              <a:ext cx="19225" cy="39225"/>
            </a:xfrm>
            <a:custGeom>
              <a:rect b="b" l="l" r="r" t="t"/>
              <a:pathLst>
                <a:path extrusionOk="0" h="1569" w="769">
                  <a:moveTo>
                    <a:pt x="101" y="0"/>
                  </a:moveTo>
                  <a:lnTo>
                    <a:pt x="34" y="34"/>
                  </a:lnTo>
                  <a:cubicBezTo>
                    <a:pt x="34" y="34"/>
                    <a:pt x="1" y="67"/>
                    <a:pt x="1" y="67"/>
                  </a:cubicBezTo>
                  <a:cubicBezTo>
                    <a:pt x="1" y="101"/>
                    <a:pt x="1" y="101"/>
                    <a:pt x="1" y="134"/>
                  </a:cubicBezTo>
                  <a:lnTo>
                    <a:pt x="1" y="1535"/>
                  </a:lnTo>
                  <a:cubicBezTo>
                    <a:pt x="1" y="1535"/>
                    <a:pt x="1" y="1568"/>
                    <a:pt x="1" y="1568"/>
                  </a:cubicBezTo>
                  <a:lnTo>
                    <a:pt x="68" y="1568"/>
                  </a:lnTo>
                  <a:lnTo>
                    <a:pt x="735" y="1201"/>
                  </a:lnTo>
                  <a:cubicBezTo>
                    <a:pt x="735" y="1168"/>
                    <a:pt x="735" y="1168"/>
                    <a:pt x="768" y="1135"/>
                  </a:cubicBezTo>
                  <a:cubicBezTo>
                    <a:pt x="768" y="1135"/>
                    <a:pt x="768" y="1101"/>
                    <a:pt x="768" y="1101"/>
                  </a:cubicBezTo>
                  <a:lnTo>
                    <a:pt x="768" y="1035"/>
                  </a:lnTo>
                  <a:cubicBezTo>
                    <a:pt x="768" y="1001"/>
                    <a:pt x="768" y="1001"/>
                    <a:pt x="768" y="1001"/>
                  </a:cubicBezTo>
                  <a:cubicBezTo>
                    <a:pt x="752" y="984"/>
                    <a:pt x="743" y="976"/>
                    <a:pt x="739" y="976"/>
                  </a:cubicBezTo>
                  <a:cubicBezTo>
                    <a:pt x="735" y="976"/>
                    <a:pt x="735" y="984"/>
                    <a:pt x="735" y="1001"/>
                  </a:cubicBezTo>
                  <a:lnTo>
                    <a:pt x="134" y="1301"/>
                  </a:lnTo>
                  <a:lnTo>
                    <a:pt x="134" y="34"/>
                  </a:lnTo>
                  <a:cubicBezTo>
                    <a:pt x="134" y="0"/>
                    <a:pt x="134" y="0"/>
                    <a:pt x="1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7" name="Google Shape;1467;p34"/>
            <p:cNvSpPr/>
            <p:nvPr/>
          </p:nvSpPr>
          <p:spPr>
            <a:xfrm>
              <a:off x="4161475" y="1243000"/>
              <a:ext cx="10875" cy="16700"/>
            </a:xfrm>
            <a:custGeom>
              <a:rect b="b" l="l" r="r" t="t"/>
              <a:pathLst>
                <a:path extrusionOk="0" h="668" w="435">
                  <a:moveTo>
                    <a:pt x="401" y="0"/>
                  </a:moveTo>
                  <a:lnTo>
                    <a:pt x="301" y="67"/>
                  </a:lnTo>
                  <a:cubicBezTo>
                    <a:pt x="301" y="67"/>
                    <a:pt x="267" y="67"/>
                    <a:pt x="267" y="101"/>
                  </a:cubicBezTo>
                  <a:cubicBezTo>
                    <a:pt x="267" y="101"/>
                    <a:pt x="267" y="134"/>
                    <a:pt x="267" y="167"/>
                  </a:cubicBezTo>
                  <a:lnTo>
                    <a:pt x="301" y="501"/>
                  </a:lnTo>
                  <a:lnTo>
                    <a:pt x="301" y="534"/>
                  </a:lnTo>
                  <a:lnTo>
                    <a:pt x="367" y="534"/>
                  </a:lnTo>
                  <a:cubicBezTo>
                    <a:pt x="367" y="501"/>
                    <a:pt x="367" y="501"/>
                    <a:pt x="367" y="501"/>
                  </a:cubicBezTo>
                  <a:cubicBezTo>
                    <a:pt x="401" y="467"/>
                    <a:pt x="401" y="467"/>
                    <a:pt x="367" y="434"/>
                  </a:cubicBezTo>
                  <a:lnTo>
                    <a:pt x="434" y="67"/>
                  </a:lnTo>
                  <a:cubicBezTo>
                    <a:pt x="434" y="34"/>
                    <a:pt x="434" y="0"/>
                    <a:pt x="434" y="0"/>
                  </a:cubicBezTo>
                  <a:close/>
                  <a:moveTo>
                    <a:pt x="134" y="167"/>
                  </a:moveTo>
                  <a:lnTo>
                    <a:pt x="34" y="201"/>
                  </a:lnTo>
                  <a:cubicBezTo>
                    <a:pt x="34" y="201"/>
                    <a:pt x="1" y="234"/>
                    <a:pt x="1" y="234"/>
                  </a:cubicBezTo>
                  <a:cubicBezTo>
                    <a:pt x="1" y="267"/>
                    <a:pt x="1" y="301"/>
                    <a:pt x="1" y="301"/>
                  </a:cubicBezTo>
                  <a:lnTo>
                    <a:pt x="34" y="634"/>
                  </a:lnTo>
                  <a:cubicBezTo>
                    <a:pt x="34" y="634"/>
                    <a:pt x="34" y="668"/>
                    <a:pt x="34" y="668"/>
                  </a:cubicBezTo>
                  <a:lnTo>
                    <a:pt x="101" y="668"/>
                  </a:lnTo>
                  <a:lnTo>
                    <a:pt x="134" y="634"/>
                  </a:lnTo>
                  <a:cubicBezTo>
                    <a:pt x="134" y="634"/>
                    <a:pt x="134" y="601"/>
                    <a:pt x="134" y="568"/>
                  </a:cubicBezTo>
                  <a:lnTo>
                    <a:pt x="167" y="201"/>
                  </a:lnTo>
                  <a:cubicBezTo>
                    <a:pt x="167" y="201"/>
                    <a:pt x="167" y="167"/>
                    <a:pt x="167" y="16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8" name="Google Shape;1468;p34"/>
            <p:cNvSpPr/>
            <p:nvPr/>
          </p:nvSpPr>
          <p:spPr>
            <a:xfrm>
              <a:off x="4178150" y="1238000"/>
              <a:ext cx="18375" cy="40050"/>
            </a:xfrm>
            <a:custGeom>
              <a:rect b="b" l="l" r="r" t="t"/>
              <a:pathLst>
                <a:path extrusionOk="0" h="1602" w="735">
                  <a:moveTo>
                    <a:pt x="101" y="0"/>
                  </a:moveTo>
                  <a:lnTo>
                    <a:pt x="34" y="34"/>
                  </a:lnTo>
                  <a:cubicBezTo>
                    <a:pt x="1" y="34"/>
                    <a:pt x="1" y="67"/>
                    <a:pt x="1" y="67"/>
                  </a:cubicBezTo>
                  <a:cubicBezTo>
                    <a:pt x="1" y="100"/>
                    <a:pt x="1" y="100"/>
                    <a:pt x="1" y="134"/>
                  </a:cubicBezTo>
                  <a:lnTo>
                    <a:pt x="1" y="1535"/>
                  </a:lnTo>
                  <a:cubicBezTo>
                    <a:pt x="1" y="1568"/>
                    <a:pt x="1" y="1568"/>
                    <a:pt x="1" y="1601"/>
                  </a:cubicBezTo>
                  <a:lnTo>
                    <a:pt x="34" y="1601"/>
                  </a:lnTo>
                  <a:lnTo>
                    <a:pt x="101" y="1568"/>
                  </a:lnTo>
                  <a:cubicBezTo>
                    <a:pt x="134" y="1535"/>
                    <a:pt x="134" y="1535"/>
                    <a:pt x="134" y="1501"/>
                  </a:cubicBezTo>
                  <a:cubicBezTo>
                    <a:pt x="134" y="1501"/>
                    <a:pt x="134" y="1468"/>
                    <a:pt x="134" y="1468"/>
                  </a:cubicBezTo>
                  <a:lnTo>
                    <a:pt x="134" y="901"/>
                  </a:lnTo>
                  <a:cubicBezTo>
                    <a:pt x="134" y="801"/>
                    <a:pt x="167" y="701"/>
                    <a:pt x="201" y="601"/>
                  </a:cubicBezTo>
                  <a:cubicBezTo>
                    <a:pt x="234" y="534"/>
                    <a:pt x="301" y="467"/>
                    <a:pt x="368" y="434"/>
                  </a:cubicBezTo>
                  <a:cubicBezTo>
                    <a:pt x="401" y="417"/>
                    <a:pt x="434" y="409"/>
                    <a:pt x="464" y="409"/>
                  </a:cubicBezTo>
                  <a:cubicBezTo>
                    <a:pt x="493" y="409"/>
                    <a:pt x="518" y="417"/>
                    <a:pt x="534" y="434"/>
                  </a:cubicBezTo>
                  <a:cubicBezTo>
                    <a:pt x="568" y="467"/>
                    <a:pt x="601" y="567"/>
                    <a:pt x="601" y="634"/>
                  </a:cubicBezTo>
                  <a:lnTo>
                    <a:pt x="601" y="1201"/>
                  </a:lnTo>
                  <a:cubicBezTo>
                    <a:pt x="601" y="1235"/>
                    <a:pt x="601" y="1235"/>
                    <a:pt x="601" y="1235"/>
                  </a:cubicBezTo>
                  <a:cubicBezTo>
                    <a:pt x="601" y="1251"/>
                    <a:pt x="601" y="1260"/>
                    <a:pt x="605" y="1260"/>
                  </a:cubicBezTo>
                  <a:cubicBezTo>
                    <a:pt x="609" y="1260"/>
                    <a:pt x="618" y="1251"/>
                    <a:pt x="634" y="1235"/>
                  </a:cubicBezTo>
                  <a:lnTo>
                    <a:pt x="701" y="1201"/>
                  </a:lnTo>
                  <a:cubicBezTo>
                    <a:pt x="701" y="1201"/>
                    <a:pt x="701" y="1201"/>
                    <a:pt x="735" y="1168"/>
                  </a:cubicBezTo>
                  <a:cubicBezTo>
                    <a:pt x="735" y="1168"/>
                    <a:pt x="735" y="1134"/>
                    <a:pt x="735" y="1134"/>
                  </a:cubicBezTo>
                  <a:lnTo>
                    <a:pt x="735" y="501"/>
                  </a:lnTo>
                  <a:cubicBezTo>
                    <a:pt x="735" y="434"/>
                    <a:pt x="735" y="367"/>
                    <a:pt x="735" y="334"/>
                  </a:cubicBezTo>
                  <a:cubicBezTo>
                    <a:pt x="701" y="267"/>
                    <a:pt x="668" y="234"/>
                    <a:pt x="634" y="200"/>
                  </a:cubicBezTo>
                  <a:cubicBezTo>
                    <a:pt x="601" y="200"/>
                    <a:pt x="568" y="167"/>
                    <a:pt x="534" y="167"/>
                  </a:cubicBezTo>
                  <a:cubicBezTo>
                    <a:pt x="468" y="200"/>
                    <a:pt x="434" y="200"/>
                    <a:pt x="401" y="234"/>
                  </a:cubicBezTo>
                  <a:cubicBezTo>
                    <a:pt x="334" y="267"/>
                    <a:pt x="268" y="301"/>
                    <a:pt x="234" y="367"/>
                  </a:cubicBezTo>
                  <a:cubicBezTo>
                    <a:pt x="201" y="401"/>
                    <a:pt x="167" y="467"/>
                    <a:pt x="134" y="534"/>
                  </a:cubicBezTo>
                  <a:lnTo>
                    <a:pt x="134" y="34"/>
                  </a:lnTo>
                  <a:cubicBezTo>
                    <a:pt x="134" y="34"/>
                    <a:pt x="134" y="0"/>
                    <a:pt x="1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9" name="Google Shape;1469;p34"/>
            <p:cNvSpPr/>
            <p:nvPr/>
          </p:nvSpPr>
          <p:spPr>
            <a:xfrm>
              <a:off x="4199825" y="1222975"/>
              <a:ext cx="14225" cy="37150"/>
            </a:xfrm>
            <a:custGeom>
              <a:rect b="b" l="l" r="r" t="t"/>
              <a:pathLst>
                <a:path extrusionOk="0" h="1486" w="569">
                  <a:moveTo>
                    <a:pt x="234" y="1"/>
                  </a:moveTo>
                  <a:lnTo>
                    <a:pt x="168" y="34"/>
                  </a:lnTo>
                  <a:cubicBezTo>
                    <a:pt x="168" y="34"/>
                    <a:pt x="168" y="68"/>
                    <a:pt x="134" y="68"/>
                  </a:cubicBezTo>
                  <a:cubicBezTo>
                    <a:pt x="134" y="101"/>
                    <a:pt x="134" y="101"/>
                    <a:pt x="134" y="134"/>
                  </a:cubicBezTo>
                  <a:lnTo>
                    <a:pt x="134" y="468"/>
                  </a:lnTo>
                  <a:lnTo>
                    <a:pt x="34" y="568"/>
                  </a:lnTo>
                  <a:cubicBezTo>
                    <a:pt x="1" y="568"/>
                    <a:pt x="1" y="568"/>
                    <a:pt x="1" y="601"/>
                  </a:cubicBezTo>
                  <a:cubicBezTo>
                    <a:pt x="1" y="601"/>
                    <a:pt x="1" y="635"/>
                    <a:pt x="1" y="635"/>
                  </a:cubicBezTo>
                  <a:lnTo>
                    <a:pt x="1" y="701"/>
                  </a:lnTo>
                  <a:lnTo>
                    <a:pt x="1" y="735"/>
                  </a:lnTo>
                  <a:lnTo>
                    <a:pt x="34" y="735"/>
                  </a:lnTo>
                  <a:lnTo>
                    <a:pt x="134" y="668"/>
                  </a:lnTo>
                  <a:lnTo>
                    <a:pt x="134" y="1202"/>
                  </a:lnTo>
                  <a:cubicBezTo>
                    <a:pt x="134" y="1268"/>
                    <a:pt x="168" y="1369"/>
                    <a:pt x="201" y="1435"/>
                  </a:cubicBezTo>
                  <a:cubicBezTo>
                    <a:pt x="234" y="1469"/>
                    <a:pt x="268" y="1485"/>
                    <a:pt x="305" y="1485"/>
                  </a:cubicBezTo>
                  <a:cubicBezTo>
                    <a:pt x="343" y="1485"/>
                    <a:pt x="385" y="1469"/>
                    <a:pt x="435" y="1435"/>
                  </a:cubicBezTo>
                  <a:lnTo>
                    <a:pt x="535" y="1369"/>
                  </a:lnTo>
                  <a:cubicBezTo>
                    <a:pt x="535" y="1369"/>
                    <a:pt x="535" y="1369"/>
                    <a:pt x="568" y="1335"/>
                  </a:cubicBezTo>
                  <a:cubicBezTo>
                    <a:pt x="568" y="1335"/>
                    <a:pt x="568" y="1302"/>
                    <a:pt x="568" y="1302"/>
                  </a:cubicBezTo>
                  <a:lnTo>
                    <a:pt x="568" y="1235"/>
                  </a:lnTo>
                  <a:cubicBezTo>
                    <a:pt x="568" y="1202"/>
                    <a:pt x="568" y="1202"/>
                    <a:pt x="568" y="1202"/>
                  </a:cubicBezTo>
                  <a:lnTo>
                    <a:pt x="535" y="1202"/>
                  </a:lnTo>
                  <a:lnTo>
                    <a:pt x="435" y="1235"/>
                  </a:lnTo>
                  <a:cubicBezTo>
                    <a:pt x="401" y="1268"/>
                    <a:pt x="401" y="1268"/>
                    <a:pt x="368" y="1268"/>
                  </a:cubicBezTo>
                  <a:lnTo>
                    <a:pt x="335" y="1268"/>
                  </a:lnTo>
                  <a:cubicBezTo>
                    <a:pt x="301" y="1268"/>
                    <a:pt x="301" y="1235"/>
                    <a:pt x="301" y="1235"/>
                  </a:cubicBezTo>
                  <a:cubicBezTo>
                    <a:pt x="301" y="1202"/>
                    <a:pt x="301" y="1168"/>
                    <a:pt x="301" y="1135"/>
                  </a:cubicBezTo>
                  <a:lnTo>
                    <a:pt x="268" y="601"/>
                  </a:lnTo>
                  <a:lnTo>
                    <a:pt x="468" y="468"/>
                  </a:lnTo>
                  <a:cubicBezTo>
                    <a:pt x="501" y="468"/>
                    <a:pt x="501" y="435"/>
                    <a:pt x="501" y="435"/>
                  </a:cubicBezTo>
                  <a:cubicBezTo>
                    <a:pt x="501" y="401"/>
                    <a:pt x="501" y="401"/>
                    <a:pt x="501" y="401"/>
                  </a:cubicBezTo>
                  <a:lnTo>
                    <a:pt x="501" y="301"/>
                  </a:lnTo>
                  <a:cubicBezTo>
                    <a:pt x="501" y="301"/>
                    <a:pt x="501" y="301"/>
                    <a:pt x="501" y="268"/>
                  </a:cubicBezTo>
                  <a:lnTo>
                    <a:pt x="468" y="268"/>
                  </a:lnTo>
                  <a:lnTo>
                    <a:pt x="268" y="401"/>
                  </a:lnTo>
                  <a:lnTo>
                    <a:pt x="268" y="34"/>
                  </a:lnTo>
                  <a:cubicBezTo>
                    <a:pt x="268" y="34"/>
                    <a:pt x="268" y="1"/>
                    <a:pt x="2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0" name="Google Shape;1470;p34"/>
            <p:cNvSpPr/>
            <p:nvPr/>
          </p:nvSpPr>
          <p:spPr>
            <a:xfrm>
              <a:off x="4215675" y="1213175"/>
              <a:ext cx="14200" cy="37475"/>
            </a:xfrm>
            <a:custGeom>
              <a:rect b="b" l="l" r="r" t="t"/>
              <a:pathLst>
                <a:path extrusionOk="0" h="1499" w="568">
                  <a:moveTo>
                    <a:pt x="272" y="1"/>
                  </a:moveTo>
                  <a:cubicBezTo>
                    <a:pt x="268" y="1"/>
                    <a:pt x="268" y="9"/>
                    <a:pt x="268" y="26"/>
                  </a:cubicBezTo>
                  <a:lnTo>
                    <a:pt x="201" y="59"/>
                  </a:lnTo>
                  <a:cubicBezTo>
                    <a:pt x="168" y="59"/>
                    <a:pt x="168" y="59"/>
                    <a:pt x="168" y="93"/>
                  </a:cubicBezTo>
                  <a:cubicBezTo>
                    <a:pt x="168" y="93"/>
                    <a:pt x="168" y="126"/>
                    <a:pt x="168" y="126"/>
                  </a:cubicBezTo>
                  <a:lnTo>
                    <a:pt x="168" y="493"/>
                  </a:lnTo>
                  <a:lnTo>
                    <a:pt x="34" y="560"/>
                  </a:lnTo>
                  <a:cubicBezTo>
                    <a:pt x="34" y="560"/>
                    <a:pt x="1" y="593"/>
                    <a:pt x="1" y="593"/>
                  </a:cubicBezTo>
                  <a:cubicBezTo>
                    <a:pt x="1" y="593"/>
                    <a:pt x="1" y="626"/>
                    <a:pt x="1" y="626"/>
                  </a:cubicBezTo>
                  <a:lnTo>
                    <a:pt x="1" y="726"/>
                  </a:lnTo>
                  <a:cubicBezTo>
                    <a:pt x="1" y="760"/>
                    <a:pt x="1" y="760"/>
                    <a:pt x="1" y="760"/>
                  </a:cubicBezTo>
                  <a:lnTo>
                    <a:pt x="34" y="760"/>
                  </a:lnTo>
                  <a:lnTo>
                    <a:pt x="168" y="660"/>
                  </a:lnTo>
                  <a:lnTo>
                    <a:pt x="168" y="1193"/>
                  </a:lnTo>
                  <a:cubicBezTo>
                    <a:pt x="168" y="1294"/>
                    <a:pt x="168" y="1394"/>
                    <a:pt x="234" y="1460"/>
                  </a:cubicBezTo>
                  <a:cubicBezTo>
                    <a:pt x="248" y="1488"/>
                    <a:pt x="268" y="1499"/>
                    <a:pt x="294" y="1499"/>
                  </a:cubicBezTo>
                  <a:cubicBezTo>
                    <a:pt x="330" y="1499"/>
                    <a:pt x="377" y="1480"/>
                    <a:pt x="434" y="1460"/>
                  </a:cubicBezTo>
                  <a:lnTo>
                    <a:pt x="534" y="1394"/>
                  </a:lnTo>
                  <a:cubicBezTo>
                    <a:pt x="534" y="1394"/>
                    <a:pt x="568" y="1360"/>
                    <a:pt x="568" y="1360"/>
                  </a:cubicBezTo>
                  <a:cubicBezTo>
                    <a:pt x="568" y="1327"/>
                    <a:pt x="568" y="1327"/>
                    <a:pt x="568" y="1294"/>
                  </a:cubicBezTo>
                  <a:lnTo>
                    <a:pt x="568" y="1227"/>
                  </a:lnTo>
                  <a:cubicBezTo>
                    <a:pt x="568" y="1227"/>
                    <a:pt x="568" y="1227"/>
                    <a:pt x="568" y="1193"/>
                  </a:cubicBezTo>
                  <a:lnTo>
                    <a:pt x="534" y="1193"/>
                  </a:lnTo>
                  <a:lnTo>
                    <a:pt x="468" y="1260"/>
                  </a:lnTo>
                  <a:cubicBezTo>
                    <a:pt x="434" y="1260"/>
                    <a:pt x="401" y="1294"/>
                    <a:pt x="368" y="1294"/>
                  </a:cubicBezTo>
                  <a:lnTo>
                    <a:pt x="334" y="1294"/>
                  </a:lnTo>
                  <a:cubicBezTo>
                    <a:pt x="334" y="1260"/>
                    <a:pt x="334" y="1260"/>
                    <a:pt x="334" y="1227"/>
                  </a:cubicBezTo>
                  <a:cubicBezTo>
                    <a:pt x="301" y="1193"/>
                    <a:pt x="301" y="1193"/>
                    <a:pt x="334" y="1160"/>
                  </a:cubicBezTo>
                  <a:lnTo>
                    <a:pt x="334" y="626"/>
                  </a:lnTo>
                  <a:lnTo>
                    <a:pt x="501" y="460"/>
                  </a:lnTo>
                  <a:cubicBezTo>
                    <a:pt x="501" y="460"/>
                    <a:pt x="534" y="460"/>
                    <a:pt x="534" y="426"/>
                  </a:cubicBezTo>
                  <a:cubicBezTo>
                    <a:pt x="534" y="426"/>
                    <a:pt x="534" y="393"/>
                    <a:pt x="534" y="393"/>
                  </a:cubicBezTo>
                  <a:lnTo>
                    <a:pt x="534" y="326"/>
                  </a:lnTo>
                  <a:cubicBezTo>
                    <a:pt x="534" y="293"/>
                    <a:pt x="534" y="293"/>
                    <a:pt x="534" y="293"/>
                  </a:cubicBezTo>
                  <a:lnTo>
                    <a:pt x="501" y="293"/>
                  </a:lnTo>
                  <a:lnTo>
                    <a:pt x="301" y="393"/>
                  </a:lnTo>
                  <a:lnTo>
                    <a:pt x="301" y="59"/>
                  </a:lnTo>
                  <a:cubicBezTo>
                    <a:pt x="301" y="26"/>
                    <a:pt x="301" y="26"/>
                    <a:pt x="301" y="26"/>
                  </a:cubicBezTo>
                  <a:cubicBezTo>
                    <a:pt x="284" y="9"/>
                    <a:pt x="276" y="1"/>
                    <a:pt x="27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1" name="Google Shape;1471;p34"/>
            <p:cNvSpPr/>
            <p:nvPr/>
          </p:nvSpPr>
          <p:spPr>
            <a:xfrm>
              <a:off x="4234850" y="1209650"/>
              <a:ext cx="19225" cy="45875"/>
            </a:xfrm>
            <a:custGeom>
              <a:rect b="b" l="l" r="r" t="t"/>
              <a:pathLst>
                <a:path extrusionOk="0" h="1835" w="769">
                  <a:moveTo>
                    <a:pt x="464" y="209"/>
                  </a:moveTo>
                  <a:cubicBezTo>
                    <a:pt x="493" y="209"/>
                    <a:pt x="518" y="217"/>
                    <a:pt x="535" y="234"/>
                  </a:cubicBezTo>
                  <a:cubicBezTo>
                    <a:pt x="601" y="300"/>
                    <a:pt x="601" y="367"/>
                    <a:pt x="601" y="434"/>
                  </a:cubicBezTo>
                  <a:cubicBezTo>
                    <a:pt x="601" y="501"/>
                    <a:pt x="601" y="534"/>
                    <a:pt x="601" y="567"/>
                  </a:cubicBezTo>
                  <a:cubicBezTo>
                    <a:pt x="601" y="667"/>
                    <a:pt x="568" y="767"/>
                    <a:pt x="535" y="867"/>
                  </a:cubicBezTo>
                  <a:cubicBezTo>
                    <a:pt x="501" y="934"/>
                    <a:pt x="435" y="1001"/>
                    <a:pt x="368" y="1068"/>
                  </a:cubicBezTo>
                  <a:cubicBezTo>
                    <a:pt x="323" y="1068"/>
                    <a:pt x="279" y="1082"/>
                    <a:pt x="244" y="1082"/>
                  </a:cubicBezTo>
                  <a:cubicBezTo>
                    <a:pt x="227" y="1082"/>
                    <a:pt x="212" y="1079"/>
                    <a:pt x="201" y="1068"/>
                  </a:cubicBezTo>
                  <a:cubicBezTo>
                    <a:pt x="134" y="1001"/>
                    <a:pt x="134" y="934"/>
                    <a:pt x="134" y="867"/>
                  </a:cubicBezTo>
                  <a:lnTo>
                    <a:pt x="134" y="667"/>
                  </a:lnTo>
                  <a:cubicBezTo>
                    <a:pt x="134" y="601"/>
                    <a:pt x="168" y="501"/>
                    <a:pt x="201" y="434"/>
                  </a:cubicBezTo>
                  <a:cubicBezTo>
                    <a:pt x="234" y="334"/>
                    <a:pt x="301" y="267"/>
                    <a:pt x="368" y="234"/>
                  </a:cubicBezTo>
                  <a:cubicBezTo>
                    <a:pt x="401" y="217"/>
                    <a:pt x="435" y="209"/>
                    <a:pt x="464" y="209"/>
                  </a:cubicBezTo>
                  <a:close/>
                  <a:moveTo>
                    <a:pt x="535" y="0"/>
                  </a:moveTo>
                  <a:cubicBezTo>
                    <a:pt x="468" y="0"/>
                    <a:pt x="435" y="0"/>
                    <a:pt x="401" y="34"/>
                  </a:cubicBezTo>
                  <a:cubicBezTo>
                    <a:pt x="335" y="67"/>
                    <a:pt x="268" y="134"/>
                    <a:pt x="234" y="167"/>
                  </a:cubicBezTo>
                  <a:cubicBezTo>
                    <a:pt x="201" y="234"/>
                    <a:pt x="168" y="267"/>
                    <a:pt x="134" y="334"/>
                  </a:cubicBezTo>
                  <a:lnTo>
                    <a:pt x="134" y="234"/>
                  </a:lnTo>
                  <a:cubicBezTo>
                    <a:pt x="134" y="200"/>
                    <a:pt x="134" y="200"/>
                    <a:pt x="134" y="200"/>
                  </a:cubicBezTo>
                  <a:lnTo>
                    <a:pt x="101" y="200"/>
                  </a:lnTo>
                  <a:lnTo>
                    <a:pt x="34" y="234"/>
                  </a:lnTo>
                  <a:cubicBezTo>
                    <a:pt x="34" y="267"/>
                    <a:pt x="1" y="267"/>
                    <a:pt x="1" y="300"/>
                  </a:cubicBezTo>
                  <a:cubicBezTo>
                    <a:pt x="1" y="300"/>
                    <a:pt x="1" y="334"/>
                    <a:pt x="1" y="334"/>
                  </a:cubicBezTo>
                  <a:lnTo>
                    <a:pt x="1" y="1801"/>
                  </a:lnTo>
                  <a:cubicBezTo>
                    <a:pt x="1" y="1801"/>
                    <a:pt x="1" y="1801"/>
                    <a:pt x="1" y="1835"/>
                  </a:cubicBezTo>
                  <a:lnTo>
                    <a:pt x="34" y="1835"/>
                  </a:lnTo>
                  <a:lnTo>
                    <a:pt x="101" y="1801"/>
                  </a:lnTo>
                  <a:cubicBezTo>
                    <a:pt x="134" y="1768"/>
                    <a:pt x="134" y="1768"/>
                    <a:pt x="134" y="1768"/>
                  </a:cubicBezTo>
                  <a:cubicBezTo>
                    <a:pt x="134" y="1735"/>
                    <a:pt x="134" y="1701"/>
                    <a:pt x="134" y="1701"/>
                  </a:cubicBezTo>
                  <a:lnTo>
                    <a:pt x="134" y="1234"/>
                  </a:lnTo>
                  <a:cubicBezTo>
                    <a:pt x="168" y="1234"/>
                    <a:pt x="201" y="1268"/>
                    <a:pt x="234" y="1268"/>
                  </a:cubicBezTo>
                  <a:cubicBezTo>
                    <a:pt x="268" y="1268"/>
                    <a:pt x="335" y="1234"/>
                    <a:pt x="401" y="1234"/>
                  </a:cubicBezTo>
                  <a:cubicBezTo>
                    <a:pt x="435" y="1201"/>
                    <a:pt x="501" y="1134"/>
                    <a:pt x="535" y="1101"/>
                  </a:cubicBezTo>
                  <a:cubicBezTo>
                    <a:pt x="568" y="1068"/>
                    <a:pt x="601" y="1001"/>
                    <a:pt x="635" y="934"/>
                  </a:cubicBezTo>
                  <a:cubicBezTo>
                    <a:pt x="668" y="867"/>
                    <a:pt x="701" y="801"/>
                    <a:pt x="735" y="734"/>
                  </a:cubicBezTo>
                  <a:cubicBezTo>
                    <a:pt x="735" y="634"/>
                    <a:pt x="768" y="567"/>
                    <a:pt x="768" y="501"/>
                  </a:cubicBezTo>
                  <a:lnTo>
                    <a:pt x="768" y="400"/>
                  </a:lnTo>
                  <a:lnTo>
                    <a:pt x="768" y="334"/>
                  </a:lnTo>
                  <a:cubicBezTo>
                    <a:pt x="768" y="267"/>
                    <a:pt x="735" y="200"/>
                    <a:pt x="735" y="134"/>
                  </a:cubicBezTo>
                  <a:cubicBezTo>
                    <a:pt x="701" y="100"/>
                    <a:pt x="668" y="67"/>
                    <a:pt x="635" y="34"/>
                  </a:cubicBezTo>
                  <a:cubicBezTo>
                    <a:pt x="601" y="0"/>
                    <a:pt x="568" y="0"/>
                    <a:pt x="53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2" name="Google Shape;1472;p34"/>
            <p:cNvSpPr/>
            <p:nvPr/>
          </p:nvSpPr>
          <p:spPr>
            <a:xfrm>
              <a:off x="4259050" y="1202975"/>
              <a:ext cx="5025" cy="27550"/>
            </a:xfrm>
            <a:custGeom>
              <a:rect b="b" l="l" r="r" t="t"/>
              <a:pathLst>
                <a:path extrusionOk="0" h="1102" w="201">
                  <a:moveTo>
                    <a:pt x="167" y="0"/>
                  </a:moveTo>
                  <a:lnTo>
                    <a:pt x="34" y="100"/>
                  </a:lnTo>
                  <a:cubicBezTo>
                    <a:pt x="34" y="100"/>
                    <a:pt x="0" y="134"/>
                    <a:pt x="0" y="134"/>
                  </a:cubicBezTo>
                  <a:cubicBezTo>
                    <a:pt x="0" y="134"/>
                    <a:pt x="0" y="167"/>
                    <a:pt x="0" y="200"/>
                  </a:cubicBezTo>
                  <a:lnTo>
                    <a:pt x="0" y="301"/>
                  </a:lnTo>
                  <a:cubicBezTo>
                    <a:pt x="0" y="301"/>
                    <a:pt x="0" y="334"/>
                    <a:pt x="0" y="334"/>
                  </a:cubicBezTo>
                  <a:lnTo>
                    <a:pt x="34" y="334"/>
                  </a:lnTo>
                  <a:lnTo>
                    <a:pt x="167" y="267"/>
                  </a:lnTo>
                  <a:cubicBezTo>
                    <a:pt x="167" y="267"/>
                    <a:pt x="167" y="234"/>
                    <a:pt x="167" y="234"/>
                  </a:cubicBezTo>
                  <a:cubicBezTo>
                    <a:pt x="167" y="234"/>
                    <a:pt x="167" y="200"/>
                    <a:pt x="167" y="200"/>
                  </a:cubicBezTo>
                  <a:lnTo>
                    <a:pt x="167" y="34"/>
                  </a:lnTo>
                  <a:cubicBezTo>
                    <a:pt x="200" y="34"/>
                    <a:pt x="200" y="34"/>
                    <a:pt x="167" y="0"/>
                  </a:cubicBezTo>
                  <a:close/>
                  <a:moveTo>
                    <a:pt x="167" y="768"/>
                  </a:moveTo>
                  <a:lnTo>
                    <a:pt x="34" y="834"/>
                  </a:lnTo>
                  <a:cubicBezTo>
                    <a:pt x="34" y="868"/>
                    <a:pt x="0" y="868"/>
                    <a:pt x="0" y="868"/>
                  </a:cubicBezTo>
                  <a:cubicBezTo>
                    <a:pt x="0" y="901"/>
                    <a:pt x="0" y="901"/>
                    <a:pt x="0" y="934"/>
                  </a:cubicBezTo>
                  <a:lnTo>
                    <a:pt x="0" y="1068"/>
                  </a:lnTo>
                  <a:lnTo>
                    <a:pt x="0" y="1101"/>
                  </a:lnTo>
                  <a:lnTo>
                    <a:pt x="34" y="1101"/>
                  </a:lnTo>
                  <a:lnTo>
                    <a:pt x="167" y="1034"/>
                  </a:lnTo>
                  <a:cubicBezTo>
                    <a:pt x="167" y="1034"/>
                    <a:pt x="167" y="1034"/>
                    <a:pt x="167" y="1001"/>
                  </a:cubicBezTo>
                  <a:cubicBezTo>
                    <a:pt x="167" y="1001"/>
                    <a:pt x="167" y="968"/>
                    <a:pt x="167" y="968"/>
                  </a:cubicBezTo>
                  <a:lnTo>
                    <a:pt x="167" y="801"/>
                  </a:lnTo>
                  <a:cubicBezTo>
                    <a:pt x="200" y="801"/>
                    <a:pt x="200" y="801"/>
                    <a:pt x="167" y="768"/>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3" name="Google Shape;1473;p34"/>
            <p:cNvSpPr/>
            <p:nvPr/>
          </p:nvSpPr>
          <p:spPr>
            <a:xfrm>
              <a:off x="4268225" y="1173775"/>
              <a:ext cx="17525" cy="55900"/>
            </a:xfrm>
            <a:custGeom>
              <a:rect b="b" l="l" r="r" t="t"/>
              <a:pathLst>
                <a:path extrusionOk="0" h="2236" w="701">
                  <a:moveTo>
                    <a:pt x="601" y="1"/>
                  </a:moveTo>
                  <a:cubicBezTo>
                    <a:pt x="567" y="34"/>
                    <a:pt x="534" y="68"/>
                    <a:pt x="534" y="134"/>
                  </a:cubicBezTo>
                  <a:lnTo>
                    <a:pt x="0" y="2169"/>
                  </a:lnTo>
                  <a:cubicBezTo>
                    <a:pt x="0" y="2202"/>
                    <a:pt x="0" y="2202"/>
                    <a:pt x="0" y="2202"/>
                  </a:cubicBezTo>
                  <a:cubicBezTo>
                    <a:pt x="0" y="2202"/>
                    <a:pt x="0" y="2236"/>
                    <a:pt x="0" y="2236"/>
                  </a:cubicBezTo>
                  <a:lnTo>
                    <a:pt x="67" y="2202"/>
                  </a:lnTo>
                  <a:cubicBezTo>
                    <a:pt x="67" y="2202"/>
                    <a:pt x="100" y="2169"/>
                    <a:pt x="100" y="2169"/>
                  </a:cubicBezTo>
                  <a:cubicBezTo>
                    <a:pt x="134" y="2136"/>
                    <a:pt x="134" y="2102"/>
                    <a:pt x="134" y="2102"/>
                  </a:cubicBez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4" name="Google Shape;1474;p34"/>
            <p:cNvSpPr/>
            <p:nvPr/>
          </p:nvSpPr>
          <p:spPr>
            <a:xfrm>
              <a:off x="4279050" y="1167100"/>
              <a:ext cx="17550" cy="55900"/>
            </a:xfrm>
            <a:custGeom>
              <a:rect b="b" l="l" r="r" t="t"/>
              <a:pathLst>
                <a:path extrusionOk="0" h="2236" w="702">
                  <a:moveTo>
                    <a:pt x="635" y="1"/>
                  </a:moveTo>
                  <a:cubicBezTo>
                    <a:pt x="601" y="34"/>
                    <a:pt x="601" y="34"/>
                    <a:pt x="601" y="68"/>
                  </a:cubicBezTo>
                  <a:cubicBezTo>
                    <a:pt x="568" y="68"/>
                    <a:pt x="568" y="101"/>
                    <a:pt x="568" y="134"/>
                  </a:cubicBezTo>
                  <a:lnTo>
                    <a:pt x="1" y="2203"/>
                  </a:lnTo>
                  <a:cubicBezTo>
                    <a:pt x="1" y="2203"/>
                    <a:pt x="1" y="2236"/>
                    <a:pt x="1" y="2236"/>
                  </a:cubicBezTo>
                  <a:lnTo>
                    <a:pt x="34" y="2236"/>
                  </a:lnTo>
                  <a:lnTo>
                    <a:pt x="101" y="2203"/>
                  </a:lnTo>
                  <a:cubicBezTo>
                    <a:pt x="101" y="2203"/>
                    <a:pt x="134" y="2169"/>
                    <a:pt x="134" y="2169"/>
                  </a:cubicBezTo>
                  <a:cubicBezTo>
                    <a:pt x="134" y="2136"/>
                    <a:pt x="168" y="2102"/>
                    <a:pt x="168" y="2102"/>
                  </a:cubicBez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5" name="Google Shape;1475;p34"/>
            <p:cNvSpPr/>
            <p:nvPr/>
          </p:nvSpPr>
          <p:spPr>
            <a:xfrm>
              <a:off x="4301575" y="1164200"/>
              <a:ext cx="29225" cy="42975"/>
            </a:xfrm>
            <a:custGeom>
              <a:rect b="b" l="l" r="r" t="t"/>
              <a:pathLst>
                <a:path extrusionOk="0" h="1719" w="1169">
                  <a:moveTo>
                    <a:pt x="989" y="0"/>
                  </a:moveTo>
                  <a:cubicBezTo>
                    <a:pt x="951" y="0"/>
                    <a:pt x="901" y="17"/>
                    <a:pt x="834" y="50"/>
                  </a:cubicBezTo>
                  <a:cubicBezTo>
                    <a:pt x="801" y="84"/>
                    <a:pt x="768" y="84"/>
                    <a:pt x="734" y="117"/>
                  </a:cubicBezTo>
                  <a:cubicBezTo>
                    <a:pt x="701" y="184"/>
                    <a:pt x="634" y="217"/>
                    <a:pt x="601" y="284"/>
                  </a:cubicBezTo>
                  <a:cubicBezTo>
                    <a:pt x="601" y="317"/>
                    <a:pt x="568" y="350"/>
                    <a:pt x="568" y="384"/>
                  </a:cubicBezTo>
                  <a:cubicBezTo>
                    <a:pt x="568" y="350"/>
                    <a:pt x="501" y="317"/>
                    <a:pt x="468" y="317"/>
                  </a:cubicBezTo>
                  <a:cubicBezTo>
                    <a:pt x="401" y="317"/>
                    <a:pt x="334" y="317"/>
                    <a:pt x="301" y="350"/>
                  </a:cubicBezTo>
                  <a:cubicBezTo>
                    <a:pt x="267" y="384"/>
                    <a:pt x="234" y="417"/>
                    <a:pt x="234" y="417"/>
                  </a:cubicBezTo>
                  <a:lnTo>
                    <a:pt x="167" y="484"/>
                  </a:lnTo>
                  <a:cubicBezTo>
                    <a:pt x="134" y="517"/>
                    <a:pt x="134" y="551"/>
                    <a:pt x="134" y="551"/>
                  </a:cubicBezTo>
                  <a:lnTo>
                    <a:pt x="101" y="551"/>
                  </a:lnTo>
                  <a:lnTo>
                    <a:pt x="67" y="584"/>
                  </a:lnTo>
                  <a:cubicBezTo>
                    <a:pt x="34" y="584"/>
                    <a:pt x="34" y="617"/>
                    <a:pt x="34" y="617"/>
                  </a:cubicBezTo>
                  <a:cubicBezTo>
                    <a:pt x="34" y="617"/>
                    <a:pt x="34" y="651"/>
                    <a:pt x="34" y="651"/>
                  </a:cubicBezTo>
                  <a:lnTo>
                    <a:pt x="34" y="1685"/>
                  </a:lnTo>
                  <a:cubicBezTo>
                    <a:pt x="34" y="1718"/>
                    <a:pt x="1" y="1718"/>
                    <a:pt x="34" y="1718"/>
                  </a:cubicBezTo>
                  <a:lnTo>
                    <a:pt x="67" y="1718"/>
                  </a:lnTo>
                  <a:lnTo>
                    <a:pt x="101" y="1685"/>
                  </a:lnTo>
                  <a:cubicBezTo>
                    <a:pt x="134" y="1651"/>
                    <a:pt x="134" y="1651"/>
                    <a:pt x="134" y="1651"/>
                  </a:cubicBezTo>
                  <a:cubicBezTo>
                    <a:pt x="134" y="1618"/>
                    <a:pt x="134" y="1618"/>
                    <a:pt x="134" y="1585"/>
                  </a:cubicBezTo>
                  <a:lnTo>
                    <a:pt x="134" y="984"/>
                  </a:lnTo>
                  <a:cubicBezTo>
                    <a:pt x="134" y="884"/>
                    <a:pt x="167" y="817"/>
                    <a:pt x="201" y="717"/>
                  </a:cubicBezTo>
                  <a:cubicBezTo>
                    <a:pt x="234" y="651"/>
                    <a:pt x="267" y="617"/>
                    <a:pt x="334" y="551"/>
                  </a:cubicBezTo>
                  <a:cubicBezTo>
                    <a:pt x="367" y="534"/>
                    <a:pt x="392" y="526"/>
                    <a:pt x="413" y="526"/>
                  </a:cubicBezTo>
                  <a:cubicBezTo>
                    <a:pt x="434" y="526"/>
                    <a:pt x="451" y="534"/>
                    <a:pt x="468" y="551"/>
                  </a:cubicBezTo>
                  <a:cubicBezTo>
                    <a:pt x="534" y="617"/>
                    <a:pt x="534" y="717"/>
                    <a:pt x="534" y="784"/>
                  </a:cubicBezTo>
                  <a:lnTo>
                    <a:pt x="534" y="1385"/>
                  </a:lnTo>
                  <a:cubicBezTo>
                    <a:pt x="534" y="1385"/>
                    <a:pt x="534" y="1385"/>
                    <a:pt x="534" y="1418"/>
                  </a:cubicBezTo>
                  <a:lnTo>
                    <a:pt x="568" y="1418"/>
                  </a:lnTo>
                  <a:lnTo>
                    <a:pt x="634" y="1385"/>
                  </a:lnTo>
                  <a:cubicBezTo>
                    <a:pt x="668" y="1351"/>
                    <a:pt x="668" y="1351"/>
                    <a:pt x="668" y="1351"/>
                  </a:cubicBezTo>
                  <a:cubicBezTo>
                    <a:pt x="668" y="1318"/>
                    <a:pt x="668" y="1318"/>
                    <a:pt x="668" y="1284"/>
                  </a:cubicBezTo>
                  <a:lnTo>
                    <a:pt x="668" y="684"/>
                  </a:lnTo>
                  <a:cubicBezTo>
                    <a:pt x="634" y="584"/>
                    <a:pt x="668" y="517"/>
                    <a:pt x="701" y="417"/>
                  </a:cubicBezTo>
                  <a:cubicBezTo>
                    <a:pt x="734" y="350"/>
                    <a:pt x="768" y="284"/>
                    <a:pt x="834" y="250"/>
                  </a:cubicBezTo>
                  <a:cubicBezTo>
                    <a:pt x="868" y="234"/>
                    <a:pt x="901" y="225"/>
                    <a:pt x="930" y="225"/>
                  </a:cubicBezTo>
                  <a:cubicBezTo>
                    <a:pt x="960" y="225"/>
                    <a:pt x="985" y="234"/>
                    <a:pt x="1001" y="250"/>
                  </a:cubicBezTo>
                  <a:cubicBezTo>
                    <a:pt x="1035" y="317"/>
                    <a:pt x="1035" y="417"/>
                    <a:pt x="1035" y="484"/>
                  </a:cubicBezTo>
                  <a:lnTo>
                    <a:pt x="1035" y="1084"/>
                  </a:lnTo>
                  <a:lnTo>
                    <a:pt x="1135" y="1084"/>
                  </a:lnTo>
                  <a:cubicBezTo>
                    <a:pt x="1135" y="1051"/>
                    <a:pt x="1168" y="1051"/>
                    <a:pt x="1168" y="1018"/>
                  </a:cubicBezTo>
                  <a:cubicBezTo>
                    <a:pt x="1168" y="1018"/>
                    <a:pt x="1168" y="984"/>
                    <a:pt x="1168" y="984"/>
                  </a:cubicBezTo>
                  <a:lnTo>
                    <a:pt x="1168" y="384"/>
                  </a:lnTo>
                  <a:cubicBezTo>
                    <a:pt x="1168" y="250"/>
                    <a:pt x="1135" y="150"/>
                    <a:pt x="1068" y="50"/>
                  </a:cubicBezTo>
                  <a:cubicBezTo>
                    <a:pt x="1051" y="17"/>
                    <a:pt x="1026" y="0"/>
                    <a:pt x="98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6" name="Google Shape;1476;p34"/>
            <p:cNvSpPr/>
            <p:nvPr/>
          </p:nvSpPr>
          <p:spPr>
            <a:xfrm>
              <a:off x="4334100" y="1148775"/>
              <a:ext cx="19200" cy="46725"/>
            </a:xfrm>
            <a:custGeom>
              <a:rect b="b" l="l" r="r" t="t"/>
              <a:pathLst>
                <a:path extrusionOk="0" h="1869" w="768">
                  <a:moveTo>
                    <a:pt x="734" y="0"/>
                  </a:moveTo>
                  <a:lnTo>
                    <a:pt x="668" y="33"/>
                  </a:lnTo>
                  <a:cubicBezTo>
                    <a:pt x="668" y="67"/>
                    <a:pt x="634" y="67"/>
                    <a:pt x="634" y="100"/>
                  </a:cubicBezTo>
                  <a:cubicBezTo>
                    <a:pt x="634" y="100"/>
                    <a:pt x="634" y="100"/>
                    <a:pt x="634" y="134"/>
                  </a:cubicBezTo>
                  <a:lnTo>
                    <a:pt x="367" y="1034"/>
                  </a:lnTo>
                  <a:lnTo>
                    <a:pt x="134" y="434"/>
                  </a:lnTo>
                  <a:lnTo>
                    <a:pt x="134" y="400"/>
                  </a:lnTo>
                  <a:lnTo>
                    <a:pt x="101" y="400"/>
                  </a:lnTo>
                  <a:lnTo>
                    <a:pt x="34" y="434"/>
                  </a:lnTo>
                  <a:cubicBezTo>
                    <a:pt x="0" y="434"/>
                    <a:pt x="0" y="467"/>
                    <a:pt x="0" y="467"/>
                  </a:cubicBezTo>
                  <a:cubicBezTo>
                    <a:pt x="0" y="467"/>
                    <a:pt x="0" y="500"/>
                    <a:pt x="0" y="500"/>
                  </a:cubicBezTo>
                  <a:lnTo>
                    <a:pt x="334" y="1301"/>
                  </a:lnTo>
                  <a:lnTo>
                    <a:pt x="167" y="1835"/>
                  </a:lnTo>
                  <a:cubicBezTo>
                    <a:pt x="167" y="1835"/>
                    <a:pt x="167" y="1868"/>
                    <a:pt x="167" y="1868"/>
                  </a:cubicBezTo>
                  <a:lnTo>
                    <a:pt x="234" y="1868"/>
                  </a:lnTo>
                  <a:lnTo>
                    <a:pt x="301" y="1835"/>
                  </a:lnTo>
                  <a:cubicBezTo>
                    <a:pt x="334" y="1835"/>
                    <a:pt x="334" y="1801"/>
                    <a:pt x="334" y="1801"/>
                  </a:cubicBezTo>
                  <a:cubicBezTo>
                    <a:pt x="334" y="1768"/>
                    <a:pt x="334" y="1768"/>
                    <a:pt x="334" y="1735"/>
                  </a:cubicBezTo>
                  <a:lnTo>
                    <a:pt x="768" y="33"/>
                  </a:lnTo>
                  <a:cubicBezTo>
                    <a:pt x="768" y="33"/>
                    <a:pt x="768" y="33"/>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7" name="Google Shape;1477;p34"/>
            <p:cNvSpPr/>
            <p:nvPr/>
          </p:nvSpPr>
          <p:spPr>
            <a:xfrm>
              <a:off x="4359125" y="1137925"/>
              <a:ext cx="18375" cy="45900"/>
            </a:xfrm>
            <a:custGeom>
              <a:rect b="b" l="l" r="r" t="t"/>
              <a:pathLst>
                <a:path extrusionOk="0" h="1836" w="735">
                  <a:moveTo>
                    <a:pt x="463" y="242"/>
                  </a:moveTo>
                  <a:cubicBezTo>
                    <a:pt x="492" y="242"/>
                    <a:pt x="517" y="251"/>
                    <a:pt x="534" y="267"/>
                  </a:cubicBezTo>
                  <a:cubicBezTo>
                    <a:pt x="601" y="334"/>
                    <a:pt x="601" y="401"/>
                    <a:pt x="601" y="467"/>
                  </a:cubicBezTo>
                  <a:lnTo>
                    <a:pt x="601" y="601"/>
                  </a:lnTo>
                  <a:cubicBezTo>
                    <a:pt x="601" y="701"/>
                    <a:pt x="601" y="801"/>
                    <a:pt x="534" y="868"/>
                  </a:cubicBezTo>
                  <a:cubicBezTo>
                    <a:pt x="501" y="968"/>
                    <a:pt x="434" y="1035"/>
                    <a:pt x="367" y="1068"/>
                  </a:cubicBezTo>
                  <a:cubicBezTo>
                    <a:pt x="334" y="1085"/>
                    <a:pt x="300" y="1093"/>
                    <a:pt x="271" y="1093"/>
                  </a:cubicBezTo>
                  <a:cubicBezTo>
                    <a:pt x="242" y="1093"/>
                    <a:pt x="217" y="1085"/>
                    <a:pt x="200" y="1068"/>
                  </a:cubicBezTo>
                  <a:cubicBezTo>
                    <a:pt x="134" y="1035"/>
                    <a:pt x="134" y="934"/>
                    <a:pt x="134" y="868"/>
                  </a:cubicBezTo>
                  <a:lnTo>
                    <a:pt x="134" y="701"/>
                  </a:lnTo>
                  <a:cubicBezTo>
                    <a:pt x="134" y="601"/>
                    <a:pt x="167" y="534"/>
                    <a:pt x="200" y="434"/>
                  </a:cubicBezTo>
                  <a:cubicBezTo>
                    <a:pt x="234" y="367"/>
                    <a:pt x="300" y="301"/>
                    <a:pt x="367" y="267"/>
                  </a:cubicBezTo>
                  <a:cubicBezTo>
                    <a:pt x="400" y="251"/>
                    <a:pt x="434" y="242"/>
                    <a:pt x="463" y="242"/>
                  </a:cubicBezTo>
                  <a:close/>
                  <a:moveTo>
                    <a:pt x="534" y="0"/>
                  </a:moveTo>
                  <a:cubicBezTo>
                    <a:pt x="467" y="0"/>
                    <a:pt x="434" y="0"/>
                    <a:pt x="367" y="34"/>
                  </a:cubicBezTo>
                  <a:cubicBezTo>
                    <a:pt x="300" y="67"/>
                    <a:pt x="267" y="134"/>
                    <a:pt x="234" y="167"/>
                  </a:cubicBezTo>
                  <a:cubicBezTo>
                    <a:pt x="167" y="234"/>
                    <a:pt x="134" y="267"/>
                    <a:pt x="134" y="334"/>
                  </a:cubicBezTo>
                  <a:lnTo>
                    <a:pt x="134" y="267"/>
                  </a:lnTo>
                  <a:cubicBezTo>
                    <a:pt x="134" y="234"/>
                    <a:pt x="134" y="234"/>
                    <a:pt x="134" y="234"/>
                  </a:cubicBezTo>
                  <a:lnTo>
                    <a:pt x="100" y="234"/>
                  </a:lnTo>
                  <a:lnTo>
                    <a:pt x="34" y="267"/>
                  </a:lnTo>
                  <a:cubicBezTo>
                    <a:pt x="0" y="267"/>
                    <a:pt x="0" y="301"/>
                    <a:pt x="0" y="301"/>
                  </a:cubicBezTo>
                  <a:cubicBezTo>
                    <a:pt x="0" y="334"/>
                    <a:pt x="0" y="334"/>
                    <a:pt x="0" y="367"/>
                  </a:cubicBezTo>
                  <a:lnTo>
                    <a:pt x="0" y="1802"/>
                  </a:lnTo>
                  <a:cubicBezTo>
                    <a:pt x="0" y="1802"/>
                    <a:pt x="0" y="1802"/>
                    <a:pt x="0" y="1835"/>
                  </a:cubicBezTo>
                  <a:lnTo>
                    <a:pt x="34" y="1835"/>
                  </a:lnTo>
                  <a:lnTo>
                    <a:pt x="100" y="1802"/>
                  </a:lnTo>
                  <a:cubicBezTo>
                    <a:pt x="134" y="1802"/>
                    <a:pt x="134" y="1768"/>
                    <a:pt x="134" y="1768"/>
                  </a:cubicBezTo>
                  <a:cubicBezTo>
                    <a:pt x="134" y="1735"/>
                    <a:pt x="134" y="1735"/>
                    <a:pt x="134" y="1702"/>
                  </a:cubicBezTo>
                  <a:lnTo>
                    <a:pt x="134" y="1235"/>
                  </a:lnTo>
                  <a:cubicBezTo>
                    <a:pt x="167" y="1235"/>
                    <a:pt x="200" y="1268"/>
                    <a:pt x="234" y="1268"/>
                  </a:cubicBezTo>
                  <a:cubicBezTo>
                    <a:pt x="267" y="1268"/>
                    <a:pt x="334" y="1268"/>
                    <a:pt x="400" y="1235"/>
                  </a:cubicBezTo>
                  <a:cubicBezTo>
                    <a:pt x="434" y="1201"/>
                    <a:pt x="467" y="1135"/>
                    <a:pt x="534" y="1101"/>
                  </a:cubicBezTo>
                  <a:cubicBezTo>
                    <a:pt x="567" y="1068"/>
                    <a:pt x="601" y="1001"/>
                    <a:pt x="634" y="934"/>
                  </a:cubicBezTo>
                  <a:cubicBezTo>
                    <a:pt x="667" y="868"/>
                    <a:pt x="701" y="801"/>
                    <a:pt x="701" y="734"/>
                  </a:cubicBezTo>
                  <a:cubicBezTo>
                    <a:pt x="734" y="634"/>
                    <a:pt x="734" y="568"/>
                    <a:pt x="734" y="501"/>
                  </a:cubicBezTo>
                  <a:lnTo>
                    <a:pt x="734" y="334"/>
                  </a:lnTo>
                  <a:cubicBezTo>
                    <a:pt x="734" y="267"/>
                    <a:pt x="734" y="201"/>
                    <a:pt x="701" y="134"/>
                  </a:cubicBezTo>
                  <a:cubicBezTo>
                    <a:pt x="701" y="101"/>
                    <a:pt x="667" y="67"/>
                    <a:pt x="634" y="34"/>
                  </a:cubicBezTo>
                  <a:cubicBezTo>
                    <a:pt x="601" y="0"/>
                    <a:pt x="567" y="0"/>
                    <a:pt x="5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8" name="Google Shape;1478;p34"/>
            <p:cNvSpPr/>
            <p:nvPr/>
          </p:nvSpPr>
          <p:spPr>
            <a:xfrm>
              <a:off x="4381625" y="1124575"/>
              <a:ext cx="18375" cy="33175"/>
            </a:xfrm>
            <a:custGeom>
              <a:rect b="b" l="l" r="r" t="t"/>
              <a:pathLst>
                <a:path extrusionOk="0" h="1327" w="735">
                  <a:moveTo>
                    <a:pt x="568" y="568"/>
                  </a:moveTo>
                  <a:lnTo>
                    <a:pt x="568" y="601"/>
                  </a:lnTo>
                  <a:cubicBezTo>
                    <a:pt x="568" y="668"/>
                    <a:pt x="568" y="701"/>
                    <a:pt x="568" y="768"/>
                  </a:cubicBezTo>
                  <a:cubicBezTo>
                    <a:pt x="535" y="801"/>
                    <a:pt x="535" y="835"/>
                    <a:pt x="501" y="901"/>
                  </a:cubicBezTo>
                  <a:cubicBezTo>
                    <a:pt x="468" y="935"/>
                    <a:pt x="434" y="968"/>
                    <a:pt x="401" y="1001"/>
                  </a:cubicBezTo>
                  <a:cubicBezTo>
                    <a:pt x="368" y="1035"/>
                    <a:pt x="334" y="1068"/>
                    <a:pt x="301" y="1102"/>
                  </a:cubicBezTo>
                  <a:lnTo>
                    <a:pt x="201" y="1102"/>
                  </a:lnTo>
                  <a:cubicBezTo>
                    <a:pt x="201" y="1118"/>
                    <a:pt x="193" y="1127"/>
                    <a:pt x="184" y="1127"/>
                  </a:cubicBezTo>
                  <a:cubicBezTo>
                    <a:pt x="176" y="1127"/>
                    <a:pt x="168" y="1118"/>
                    <a:pt x="168" y="1102"/>
                  </a:cubicBezTo>
                  <a:lnTo>
                    <a:pt x="134" y="1102"/>
                  </a:lnTo>
                  <a:cubicBezTo>
                    <a:pt x="134" y="1068"/>
                    <a:pt x="134" y="1068"/>
                    <a:pt x="134" y="1035"/>
                  </a:cubicBezTo>
                  <a:cubicBezTo>
                    <a:pt x="134" y="968"/>
                    <a:pt x="168" y="935"/>
                    <a:pt x="201" y="868"/>
                  </a:cubicBezTo>
                  <a:cubicBezTo>
                    <a:pt x="234" y="801"/>
                    <a:pt x="301" y="768"/>
                    <a:pt x="368" y="701"/>
                  </a:cubicBezTo>
                  <a:lnTo>
                    <a:pt x="568" y="568"/>
                  </a:lnTo>
                  <a:close/>
                  <a:moveTo>
                    <a:pt x="535" y="1"/>
                  </a:moveTo>
                  <a:cubicBezTo>
                    <a:pt x="468" y="1"/>
                    <a:pt x="434" y="34"/>
                    <a:pt x="401" y="67"/>
                  </a:cubicBezTo>
                  <a:cubicBezTo>
                    <a:pt x="334" y="67"/>
                    <a:pt x="301" y="101"/>
                    <a:pt x="268" y="168"/>
                  </a:cubicBezTo>
                  <a:cubicBezTo>
                    <a:pt x="234" y="201"/>
                    <a:pt x="201" y="234"/>
                    <a:pt x="168" y="268"/>
                  </a:cubicBezTo>
                  <a:cubicBezTo>
                    <a:pt x="134" y="301"/>
                    <a:pt x="134" y="368"/>
                    <a:pt x="101" y="401"/>
                  </a:cubicBezTo>
                  <a:cubicBezTo>
                    <a:pt x="101" y="434"/>
                    <a:pt x="68" y="468"/>
                    <a:pt x="68" y="534"/>
                  </a:cubicBezTo>
                  <a:cubicBezTo>
                    <a:pt x="68" y="568"/>
                    <a:pt x="68" y="568"/>
                    <a:pt x="68" y="568"/>
                  </a:cubicBezTo>
                  <a:lnTo>
                    <a:pt x="101" y="568"/>
                  </a:lnTo>
                  <a:lnTo>
                    <a:pt x="168" y="534"/>
                  </a:lnTo>
                  <a:cubicBezTo>
                    <a:pt x="168" y="501"/>
                    <a:pt x="168" y="501"/>
                    <a:pt x="201" y="501"/>
                  </a:cubicBezTo>
                  <a:lnTo>
                    <a:pt x="201" y="468"/>
                  </a:lnTo>
                  <a:cubicBezTo>
                    <a:pt x="234" y="434"/>
                    <a:pt x="234" y="368"/>
                    <a:pt x="268" y="334"/>
                  </a:cubicBezTo>
                  <a:cubicBezTo>
                    <a:pt x="301" y="301"/>
                    <a:pt x="334" y="268"/>
                    <a:pt x="368" y="234"/>
                  </a:cubicBezTo>
                  <a:cubicBezTo>
                    <a:pt x="401" y="218"/>
                    <a:pt x="426" y="209"/>
                    <a:pt x="451" y="209"/>
                  </a:cubicBezTo>
                  <a:cubicBezTo>
                    <a:pt x="476" y="209"/>
                    <a:pt x="501" y="218"/>
                    <a:pt x="535" y="234"/>
                  </a:cubicBezTo>
                  <a:cubicBezTo>
                    <a:pt x="568" y="234"/>
                    <a:pt x="568" y="268"/>
                    <a:pt x="568" y="368"/>
                  </a:cubicBezTo>
                  <a:lnTo>
                    <a:pt x="568" y="401"/>
                  </a:lnTo>
                  <a:lnTo>
                    <a:pt x="334" y="568"/>
                  </a:lnTo>
                  <a:lnTo>
                    <a:pt x="201" y="701"/>
                  </a:lnTo>
                  <a:cubicBezTo>
                    <a:pt x="168" y="735"/>
                    <a:pt x="134" y="768"/>
                    <a:pt x="101" y="835"/>
                  </a:cubicBezTo>
                  <a:cubicBezTo>
                    <a:pt x="68" y="868"/>
                    <a:pt x="34" y="935"/>
                    <a:pt x="34" y="968"/>
                  </a:cubicBezTo>
                  <a:cubicBezTo>
                    <a:pt x="1" y="1035"/>
                    <a:pt x="1" y="1102"/>
                    <a:pt x="1" y="1135"/>
                  </a:cubicBezTo>
                  <a:cubicBezTo>
                    <a:pt x="1" y="1202"/>
                    <a:pt x="34" y="1235"/>
                    <a:pt x="68" y="1235"/>
                  </a:cubicBezTo>
                  <a:cubicBezTo>
                    <a:pt x="68" y="1268"/>
                    <a:pt x="101" y="1302"/>
                    <a:pt x="134" y="1302"/>
                  </a:cubicBezTo>
                  <a:cubicBezTo>
                    <a:pt x="134" y="1318"/>
                    <a:pt x="143" y="1327"/>
                    <a:pt x="155" y="1327"/>
                  </a:cubicBezTo>
                  <a:cubicBezTo>
                    <a:pt x="168" y="1327"/>
                    <a:pt x="184" y="1318"/>
                    <a:pt x="201" y="1302"/>
                  </a:cubicBezTo>
                  <a:cubicBezTo>
                    <a:pt x="234" y="1302"/>
                    <a:pt x="301" y="1302"/>
                    <a:pt x="334" y="1268"/>
                  </a:cubicBezTo>
                  <a:cubicBezTo>
                    <a:pt x="368" y="1268"/>
                    <a:pt x="368" y="1235"/>
                    <a:pt x="401" y="1202"/>
                  </a:cubicBezTo>
                  <a:cubicBezTo>
                    <a:pt x="434" y="1202"/>
                    <a:pt x="468" y="1168"/>
                    <a:pt x="501" y="1135"/>
                  </a:cubicBezTo>
                  <a:cubicBezTo>
                    <a:pt x="535" y="1102"/>
                    <a:pt x="535" y="1068"/>
                    <a:pt x="568" y="1035"/>
                  </a:cubicBezTo>
                  <a:cubicBezTo>
                    <a:pt x="601" y="1001"/>
                    <a:pt x="601" y="968"/>
                    <a:pt x="601" y="935"/>
                  </a:cubicBezTo>
                  <a:lnTo>
                    <a:pt x="601" y="1035"/>
                  </a:lnTo>
                  <a:lnTo>
                    <a:pt x="601" y="1068"/>
                  </a:lnTo>
                  <a:lnTo>
                    <a:pt x="635" y="1068"/>
                  </a:lnTo>
                  <a:lnTo>
                    <a:pt x="701" y="1035"/>
                  </a:lnTo>
                  <a:cubicBezTo>
                    <a:pt x="701" y="1001"/>
                    <a:pt x="735" y="1001"/>
                    <a:pt x="735" y="1001"/>
                  </a:cubicBezTo>
                  <a:cubicBezTo>
                    <a:pt x="735" y="968"/>
                    <a:pt x="735" y="968"/>
                    <a:pt x="735" y="935"/>
                  </a:cubicBezTo>
                  <a:lnTo>
                    <a:pt x="735" y="268"/>
                  </a:lnTo>
                  <a:cubicBezTo>
                    <a:pt x="735" y="201"/>
                    <a:pt x="735" y="168"/>
                    <a:pt x="701" y="101"/>
                  </a:cubicBezTo>
                  <a:cubicBezTo>
                    <a:pt x="701" y="67"/>
                    <a:pt x="668" y="34"/>
                    <a:pt x="63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79" name="Google Shape;1479;p34"/>
            <p:cNvSpPr/>
            <p:nvPr/>
          </p:nvSpPr>
          <p:spPr>
            <a:xfrm>
              <a:off x="4403325" y="1107900"/>
              <a:ext cx="20025" cy="47550"/>
            </a:xfrm>
            <a:custGeom>
              <a:rect b="b" l="l" r="r" t="t"/>
              <a:pathLst>
                <a:path extrusionOk="0" h="1902" w="801">
                  <a:moveTo>
                    <a:pt x="530" y="342"/>
                  </a:moveTo>
                  <a:cubicBezTo>
                    <a:pt x="559" y="342"/>
                    <a:pt x="584" y="351"/>
                    <a:pt x="601" y="368"/>
                  </a:cubicBezTo>
                  <a:cubicBezTo>
                    <a:pt x="667" y="401"/>
                    <a:pt x="701" y="501"/>
                    <a:pt x="701" y="568"/>
                  </a:cubicBezTo>
                  <a:lnTo>
                    <a:pt x="701" y="701"/>
                  </a:lnTo>
                  <a:cubicBezTo>
                    <a:pt x="667" y="801"/>
                    <a:pt x="667" y="901"/>
                    <a:pt x="601" y="1001"/>
                  </a:cubicBezTo>
                  <a:cubicBezTo>
                    <a:pt x="567" y="1068"/>
                    <a:pt x="500" y="1135"/>
                    <a:pt x="434" y="1168"/>
                  </a:cubicBezTo>
                  <a:cubicBezTo>
                    <a:pt x="400" y="1185"/>
                    <a:pt x="367" y="1193"/>
                    <a:pt x="338" y="1193"/>
                  </a:cubicBezTo>
                  <a:cubicBezTo>
                    <a:pt x="309" y="1193"/>
                    <a:pt x="284" y="1185"/>
                    <a:pt x="267" y="1168"/>
                  </a:cubicBezTo>
                  <a:cubicBezTo>
                    <a:pt x="234" y="1101"/>
                    <a:pt x="200" y="1035"/>
                    <a:pt x="200" y="968"/>
                  </a:cubicBezTo>
                  <a:cubicBezTo>
                    <a:pt x="200" y="935"/>
                    <a:pt x="200" y="868"/>
                    <a:pt x="200" y="835"/>
                  </a:cubicBezTo>
                  <a:cubicBezTo>
                    <a:pt x="200" y="734"/>
                    <a:pt x="234" y="634"/>
                    <a:pt x="267" y="568"/>
                  </a:cubicBezTo>
                  <a:cubicBezTo>
                    <a:pt x="300" y="468"/>
                    <a:pt x="367" y="401"/>
                    <a:pt x="434" y="368"/>
                  </a:cubicBezTo>
                  <a:cubicBezTo>
                    <a:pt x="467" y="351"/>
                    <a:pt x="500" y="342"/>
                    <a:pt x="530" y="342"/>
                  </a:cubicBezTo>
                  <a:close/>
                  <a:moveTo>
                    <a:pt x="767" y="1"/>
                  </a:moveTo>
                  <a:lnTo>
                    <a:pt x="701" y="34"/>
                  </a:lnTo>
                  <a:cubicBezTo>
                    <a:pt x="701" y="67"/>
                    <a:pt x="701" y="67"/>
                    <a:pt x="701" y="67"/>
                  </a:cubicBezTo>
                  <a:cubicBezTo>
                    <a:pt x="667" y="101"/>
                    <a:pt x="667" y="101"/>
                    <a:pt x="701" y="134"/>
                  </a:cubicBezTo>
                  <a:lnTo>
                    <a:pt x="701" y="201"/>
                  </a:lnTo>
                  <a:cubicBezTo>
                    <a:pt x="667" y="167"/>
                    <a:pt x="634" y="167"/>
                    <a:pt x="601" y="134"/>
                  </a:cubicBezTo>
                  <a:cubicBezTo>
                    <a:pt x="534" y="134"/>
                    <a:pt x="467" y="167"/>
                    <a:pt x="434" y="201"/>
                  </a:cubicBezTo>
                  <a:cubicBezTo>
                    <a:pt x="367" y="234"/>
                    <a:pt x="334" y="267"/>
                    <a:pt x="267" y="301"/>
                  </a:cubicBezTo>
                  <a:cubicBezTo>
                    <a:pt x="234" y="368"/>
                    <a:pt x="200" y="434"/>
                    <a:pt x="167" y="501"/>
                  </a:cubicBezTo>
                  <a:cubicBezTo>
                    <a:pt x="134" y="534"/>
                    <a:pt x="100" y="634"/>
                    <a:pt x="100" y="701"/>
                  </a:cubicBezTo>
                  <a:cubicBezTo>
                    <a:pt x="67" y="768"/>
                    <a:pt x="67" y="835"/>
                    <a:pt x="67" y="935"/>
                  </a:cubicBezTo>
                  <a:cubicBezTo>
                    <a:pt x="67" y="968"/>
                    <a:pt x="0" y="968"/>
                    <a:pt x="0" y="1001"/>
                  </a:cubicBezTo>
                  <a:lnTo>
                    <a:pt x="0" y="1068"/>
                  </a:lnTo>
                  <a:cubicBezTo>
                    <a:pt x="0" y="1135"/>
                    <a:pt x="0" y="1201"/>
                    <a:pt x="33" y="1268"/>
                  </a:cubicBezTo>
                  <a:cubicBezTo>
                    <a:pt x="33" y="1302"/>
                    <a:pt x="67" y="1335"/>
                    <a:pt x="100" y="1368"/>
                  </a:cubicBezTo>
                  <a:cubicBezTo>
                    <a:pt x="134" y="1402"/>
                    <a:pt x="167" y="1402"/>
                    <a:pt x="234" y="1402"/>
                  </a:cubicBezTo>
                  <a:cubicBezTo>
                    <a:pt x="267" y="1402"/>
                    <a:pt x="334" y="1402"/>
                    <a:pt x="367" y="1368"/>
                  </a:cubicBezTo>
                  <a:cubicBezTo>
                    <a:pt x="434" y="1335"/>
                    <a:pt x="500" y="1268"/>
                    <a:pt x="534" y="1235"/>
                  </a:cubicBezTo>
                  <a:cubicBezTo>
                    <a:pt x="567" y="1168"/>
                    <a:pt x="601" y="1135"/>
                    <a:pt x="634" y="1068"/>
                  </a:cubicBezTo>
                  <a:lnTo>
                    <a:pt x="634" y="1235"/>
                  </a:lnTo>
                  <a:cubicBezTo>
                    <a:pt x="634" y="1302"/>
                    <a:pt x="634" y="1335"/>
                    <a:pt x="601" y="1368"/>
                  </a:cubicBezTo>
                  <a:cubicBezTo>
                    <a:pt x="601" y="1435"/>
                    <a:pt x="567" y="1468"/>
                    <a:pt x="534" y="1502"/>
                  </a:cubicBezTo>
                  <a:cubicBezTo>
                    <a:pt x="534" y="1535"/>
                    <a:pt x="500" y="1568"/>
                    <a:pt x="467" y="1602"/>
                  </a:cubicBezTo>
                  <a:cubicBezTo>
                    <a:pt x="434" y="1635"/>
                    <a:pt x="400" y="1635"/>
                    <a:pt x="367" y="1668"/>
                  </a:cubicBezTo>
                  <a:cubicBezTo>
                    <a:pt x="334" y="1702"/>
                    <a:pt x="300" y="1702"/>
                    <a:pt x="267" y="1702"/>
                  </a:cubicBezTo>
                  <a:lnTo>
                    <a:pt x="200" y="1702"/>
                  </a:lnTo>
                  <a:cubicBezTo>
                    <a:pt x="200" y="1702"/>
                    <a:pt x="200" y="1702"/>
                    <a:pt x="167" y="1668"/>
                  </a:cubicBezTo>
                  <a:cubicBezTo>
                    <a:pt x="167" y="1635"/>
                    <a:pt x="167" y="1635"/>
                    <a:pt x="134" y="1635"/>
                  </a:cubicBezTo>
                  <a:lnTo>
                    <a:pt x="67" y="1635"/>
                  </a:lnTo>
                  <a:cubicBezTo>
                    <a:pt x="67" y="1668"/>
                    <a:pt x="33" y="1668"/>
                    <a:pt x="33" y="1668"/>
                  </a:cubicBezTo>
                  <a:cubicBezTo>
                    <a:pt x="33" y="1702"/>
                    <a:pt x="33" y="1735"/>
                    <a:pt x="33" y="1735"/>
                  </a:cubicBezTo>
                  <a:cubicBezTo>
                    <a:pt x="33" y="1769"/>
                    <a:pt x="33" y="1802"/>
                    <a:pt x="67" y="1835"/>
                  </a:cubicBezTo>
                  <a:cubicBezTo>
                    <a:pt x="67" y="1869"/>
                    <a:pt x="100" y="1869"/>
                    <a:pt x="134" y="1902"/>
                  </a:cubicBezTo>
                  <a:lnTo>
                    <a:pt x="234" y="1902"/>
                  </a:lnTo>
                  <a:cubicBezTo>
                    <a:pt x="300" y="1869"/>
                    <a:pt x="367" y="1869"/>
                    <a:pt x="400" y="1835"/>
                  </a:cubicBezTo>
                  <a:cubicBezTo>
                    <a:pt x="534" y="1769"/>
                    <a:pt x="634" y="1668"/>
                    <a:pt x="701" y="1535"/>
                  </a:cubicBezTo>
                  <a:cubicBezTo>
                    <a:pt x="767" y="1402"/>
                    <a:pt x="801" y="1268"/>
                    <a:pt x="801" y="1101"/>
                  </a:cubicBezTo>
                  <a:lnTo>
                    <a:pt x="801" y="34"/>
                  </a:lnTo>
                  <a:cubicBezTo>
                    <a:pt x="801" y="34"/>
                    <a:pt x="801" y="34"/>
                    <a:pt x="80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0" name="Google Shape;1480;p34"/>
            <p:cNvSpPr/>
            <p:nvPr/>
          </p:nvSpPr>
          <p:spPr>
            <a:xfrm>
              <a:off x="4429175" y="1097050"/>
              <a:ext cx="19200" cy="32550"/>
            </a:xfrm>
            <a:custGeom>
              <a:rect b="b" l="l" r="r" t="t"/>
              <a:pathLst>
                <a:path extrusionOk="0" h="1302" w="768">
                  <a:moveTo>
                    <a:pt x="451" y="218"/>
                  </a:moveTo>
                  <a:cubicBezTo>
                    <a:pt x="476" y="218"/>
                    <a:pt x="501" y="234"/>
                    <a:pt x="534" y="268"/>
                  </a:cubicBezTo>
                  <a:cubicBezTo>
                    <a:pt x="601" y="301"/>
                    <a:pt x="601" y="335"/>
                    <a:pt x="601" y="401"/>
                  </a:cubicBezTo>
                  <a:lnTo>
                    <a:pt x="167" y="668"/>
                  </a:lnTo>
                  <a:lnTo>
                    <a:pt x="134" y="668"/>
                  </a:lnTo>
                  <a:cubicBezTo>
                    <a:pt x="134" y="635"/>
                    <a:pt x="134" y="601"/>
                    <a:pt x="167" y="535"/>
                  </a:cubicBezTo>
                  <a:cubicBezTo>
                    <a:pt x="167" y="468"/>
                    <a:pt x="234" y="401"/>
                    <a:pt x="267" y="335"/>
                  </a:cubicBezTo>
                  <a:cubicBezTo>
                    <a:pt x="300" y="301"/>
                    <a:pt x="334" y="268"/>
                    <a:pt x="367" y="268"/>
                  </a:cubicBezTo>
                  <a:cubicBezTo>
                    <a:pt x="400" y="234"/>
                    <a:pt x="425" y="218"/>
                    <a:pt x="451" y="218"/>
                  </a:cubicBezTo>
                  <a:close/>
                  <a:moveTo>
                    <a:pt x="534" y="1"/>
                  </a:moveTo>
                  <a:cubicBezTo>
                    <a:pt x="501" y="1"/>
                    <a:pt x="434" y="34"/>
                    <a:pt x="400" y="68"/>
                  </a:cubicBezTo>
                  <a:cubicBezTo>
                    <a:pt x="334" y="101"/>
                    <a:pt x="267" y="134"/>
                    <a:pt x="234" y="168"/>
                  </a:cubicBezTo>
                  <a:cubicBezTo>
                    <a:pt x="200" y="234"/>
                    <a:pt x="134" y="301"/>
                    <a:pt x="134" y="368"/>
                  </a:cubicBezTo>
                  <a:cubicBezTo>
                    <a:pt x="100" y="401"/>
                    <a:pt x="67" y="468"/>
                    <a:pt x="34" y="535"/>
                  </a:cubicBezTo>
                  <a:cubicBezTo>
                    <a:pt x="34" y="601"/>
                    <a:pt x="0" y="701"/>
                    <a:pt x="0" y="768"/>
                  </a:cubicBezTo>
                  <a:cubicBezTo>
                    <a:pt x="0" y="835"/>
                    <a:pt x="0" y="902"/>
                    <a:pt x="0" y="968"/>
                  </a:cubicBezTo>
                  <a:cubicBezTo>
                    <a:pt x="0" y="1035"/>
                    <a:pt x="34" y="1102"/>
                    <a:pt x="34" y="1135"/>
                  </a:cubicBezTo>
                  <a:cubicBezTo>
                    <a:pt x="67" y="1202"/>
                    <a:pt x="100" y="1235"/>
                    <a:pt x="134" y="1269"/>
                  </a:cubicBezTo>
                  <a:cubicBezTo>
                    <a:pt x="167" y="1269"/>
                    <a:pt x="200" y="1302"/>
                    <a:pt x="234" y="1302"/>
                  </a:cubicBezTo>
                  <a:cubicBezTo>
                    <a:pt x="300" y="1302"/>
                    <a:pt x="334" y="1269"/>
                    <a:pt x="367" y="1269"/>
                  </a:cubicBezTo>
                  <a:cubicBezTo>
                    <a:pt x="434" y="1235"/>
                    <a:pt x="501" y="1168"/>
                    <a:pt x="534" y="1135"/>
                  </a:cubicBezTo>
                  <a:cubicBezTo>
                    <a:pt x="567" y="1102"/>
                    <a:pt x="601" y="1068"/>
                    <a:pt x="634" y="1002"/>
                  </a:cubicBezTo>
                  <a:cubicBezTo>
                    <a:pt x="667" y="968"/>
                    <a:pt x="701" y="935"/>
                    <a:pt x="701" y="868"/>
                  </a:cubicBezTo>
                  <a:cubicBezTo>
                    <a:pt x="734" y="835"/>
                    <a:pt x="734" y="802"/>
                    <a:pt x="734" y="768"/>
                  </a:cubicBezTo>
                  <a:cubicBezTo>
                    <a:pt x="734" y="768"/>
                    <a:pt x="734" y="735"/>
                    <a:pt x="734" y="735"/>
                  </a:cubicBezTo>
                  <a:lnTo>
                    <a:pt x="701" y="735"/>
                  </a:lnTo>
                  <a:lnTo>
                    <a:pt x="667" y="768"/>
                  </a:lnTo>
                  <a:lnTo>
                    <a:pt x="634" y="802"/>
                  </a:lnTo>
                  <a:lnTo>
                    <a:pt x="601" y="835"/>
                  </a:lnTo>
                  <a:cubicBezTo>
                    <a:pt x="567" y="868"/>
                    <a:pt x="567" y="902"/>
                    <a:pt x="534" y="935"/>
                  </a:cubicBezTo>
                  <a:cubicBezTo>
                    <a:pt x="501" y="1002"/>
                    <a:pt x="434" y="1035"/>
                    <a:pt x="400" y="1068"/>
                  </a:cubicBezTo>
                  <a:cubicBezTo>
                    <a:pt x="367" y="1085"/>
                    <a:pt x="342" y="1093"/>
                    <a:pt x="317" y="1093"/>
                  </a:cubicBezTo>
                  <a:cubicBezTo>
                    <a:pt x="292" y="1093"/>
                    <a:pt x="267" y="1085"/>
                    <a:pt x="234" y="1068"/>
                  </a:cubicBezTo>
                  <a:cubicBezTo>
                    <a:pt x="200" y="1035"/>
                    <a:pt x="167" y="968"/>
                    <a:pt x="167" y="868"/>
                  </a:cubicBezTo>
                  <a:lnTo>
                    <a:pt x="734" y="535"/>
                  </a:lnTo>
                  <a:cubicBezTo>
                    <a:pt x="734" y="535"/>
                    <a:pt x="767" y="501"/>
                    <a:pt x="767" y="501"/>
                  </a:cubicBezTo>
                  <a:cubicBezTo>
                    <a:pt x="767" y="501"/>
                    <a:pt x="767" y="468"/>
                    <a:pt x="767" y="435"/>
                  </a:cubicBezTo>
                  <a:lnTo>
                    <a:pt x="767" y="401"/>
                  </a:lnTo>
                  <a:cubicBezTo>
                    <a:pt x="767" y="335"/>
                    <a:pt x="767" y="234"/>
                    <a:pt x="734" y="168"/>
                  </a:cubicBezTo>
                  <a:cubicBezTo>
                    <a:pt x="734" y="134"/>
                    <a:pt x="701" y="68"/>
                    <a:pt x="667" y="34"/>
                  </a:cubicBezTo>
                  <a:cubicBezTo>
                    <a:pt x="634" y="1"/>
                    <a:pt x="601" y="1"/>
                    <a:pt x="5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1" name="Google Shape;1481;p34"/>
            <p:cNvSpPr/>
            <p:nvPr/>
          </p:nvSpPr>
          <p:spPr>
            <a:xfrm>
              <a:off x="4452525" y="1110400"/>
              <a:ext cx="5025" cy="8375"/>
            </a:xfrm>
            <a:custGeom>
              <a:rect b="b" l="l" r="r" t="t"/>
              <a:pathLst>
                <a:path extrusionOk="0" h="335" w="201">
                  <a:moveTo>
                    <a:pt x="167" y="1"/>
                  </a:moveTo>
                  <a:lnTo>
                    <a:pt x="67" y="67"/>
                  </a:lnTo>
                  <a:cubicBezTo>
                    <a:pt x="34" y="67"/>
                    <a:pt x="34" y="101"/>
                    <a:pt x="34" y="101"/>
                  </a:cubicBezTo>
                  <a:cubicBezTo>
                    <a:pt x="34" y="134"/>
                    <a:pt x="34" y="134"/>
                    <a:pt x="34" y="167"/>
                  </a:cubicBezTo>
                  <a:lnTo>
                    <a:pt x="34" y="301"/>
                  </a:lnTo>
                  <a:cubicBezTo>
                    <a:pt x="0" y="301"/>
                    <a:pt x="0" y="334"/>
                    <a:pt x="34" y="334"/>
                  </a:cubicBezTo>
                  <a:lnTo>
                    <a:pt x="67" y="334"/>
                  </a:lnTo>
                  <a:lnTo>
                    <a:pt x="167" y="268"/>
                  </a:lnTo>
                  <a:cubicBezTo>
                    <a:pt x="200" y="268"/>
                    <a:pt x="200" y="234"/>
                    <a:pt x="200" y="234"/>
                  </a:cubicBezTo>
                  <a:cubicBezTo>
                    <a:pt x="200" y="234"/>
                    <a:pt x="200" y="201"/>
                    <a:pt x="200" y="201"/>
                  </a:cubicBezTo>
                  <a:lnTo>
                    <a:pt x="200" y="34"/>
                  </a:lnTo>
                  <a:cubicBezTo>
                    <a:pt x="200" y="34"/>
                    <a:pt x="200" y="34"/>
                    <a:pt x="20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2" name="Google Shape;1482;p34"/>
            <p:cNvSpPr/>
            <p:nvPr/>
          </p:nvSpPr>
          <p:spPr>
            <a:xfrm>
              <a:off x="4461700" y="1077875"/>
              <a:ext cx="19200" cy="32550"/>
            </a:xfrm>
            <a:custGeom>
              <a:rect b="b" l="l" r="r" t="t"/>
              <a:pathLst>
                <a:path extrusionOk="0" h="1302" w="768">
                  <a:moveTo>
                    <a:pt x="534" y="1"/>
                  </a:moveTo>
                  <a:cubicBezTo>
                    <a:pt x="500" y="1"/>
                    <a:pt x="434" y="34"/>
                    <a:pt x="400" y="67"/>
                  </a:cubicBezTo>
                  <a:cubicBezTo>
                    <a:pt x="334" y="101"/>
                    <a:pt x="267" y="134"/>
                    <a:pt x="234" y="201"/>
                  </a:cubicBezTo>
                  <a:cubicBezTo>
                    <a:pt x="167" y="234"/>
                    <a:pt x="134" y="301"/>
                    <a:pt x="100" y="368"/>
                  </a:cubicBezTo>
                  <a:cubicBezTo>
                    <a:pt x="67" y="434"/>
                    <a:pt x="67" y="501"/>
                    <a:pt x="33" y="568"/>
                  </a:cubicBezTo>
                  <a:cubicBezTo>
                    <a:pt x="0" y="635"/>
                    <a:pt x="0" y="701"/>
                    <a:pt x="0" y="768"/>
                  </a:cubicBezTo>
                  <a:cubicBezTo>
                    <a:pt x="0" y="801"/>
                    <a:pt x="0" y="835"/>
                    <a:pt x="0" y="868"/>
                  </a:cubicBezTo>
                  <a:lnTo>
                    <a:pt x="0" y="968"/>
                  </a:lnTo>
                  <a:cubicBezTo>
                    <a:pt x="0" y="1001"/>
                    <a:pt x="0" y="1068"/>
                    <a:pt x="33" y="1135"/>
                  </a:cubicBezTo>
                  <a:cubicBezTo>
                    <a:pt x="33" y="1168"/>
                    <a:pt x="67" y="1235"/>
                    <a:pt x="100" y="1268"/>
                  </a:cubicBezTo>
                  <a:cubicBezTo>
                    <a:pt x="134" y="1268"/>
                    <a:pt x="167" y="1302"/>
                    <a:pt x="234" y="1302"/>
                  </a:cubicBezTo>
                  <a:cubicBezTo>
                    <a:pt x="267" y="1268"/>
                    <a:pt x="334" y="1268"/>
                    <a:pt x="400" y="1235"/>
                  </a:cubicBezTo>
                  <a:cubicBezTo>
                    <a:pt x="434" y="1202"/>
                    <a:pt x="500" y="1168"/>
                    <a:pt x="534" y="1102"/>
                  </a:cubicBezTo>
                  <a:cubicBezTo>
                    <a:pt x="601" y="1068"/>
                    <a:pt x="634" y="1001"/>
                    <a:pt x="667" y="935"/>
                  </a:cubicBezTo>
                  <a:cubicBezTo>
                    <a:pt x="701" y="901"/>
                    <a:pt x="701" y="835"/>
                    <a:pt x="734" y="801"/>
                  </a:cubicBezTo>
                  <a:cubicBezTo>
                    <a:pt x="734" y="768"/>
                    <a:pt x="767" y="701"/>
                    <a:pt x="767" y="668"/>
                  </a:cubicBezTo>
                  <a:cubicBezTo>
                    <a:pt x="767" y="668"/>
                    <a:pt x="767" y="635"/>
                    <a:pt x="767" y="635"/>
                  </a:cubicBezTo>
                  <a:lnTo>
                    <a:pt x="734" y="635"/>
                  </a:lnTo>
                  <a:lnTo>
                    <a:pt x="667" y="668"/>
                  </a:lnTo>
                  <a:lnTo>
                    <a:pt x="634" y="701"/>
                  </a:lnTo>
                  <a:lnTo>
                    <a:pt x="634" y="735"/>
                  </a:lnTo>
                  <a:cubicBezTo>
                    <a:pt x="601" y="801"/>
                    <a:pt x="567" y="868"/>
                    <a:pt x="534" y="935"/>
                  </a:cubicBezTo>
                  <a:cubicBezTo>
                    <a:pt x="500" y="968"/>
                    <a:pt x="467" y="1001"/>
                    <a:pt x="400" y="1035"/>
                  </a:cubicBezTo>
                  <a:cubicBezTo>
                    <a:pt x="367" y="1068"/>
                    <a:pt x="334" y="1068"/>
                    <a:pt x="334" y="1068"/>
                  </a:cubicBezTo>
                  <a:lnTo>
                    <a:pt x="234" y="1068"/>
                  </a:lnTo>
                  <a:cubicBezTo>
                    <a:pt x="234" y="1068"/>
                    <a:pt x="200" y="1035"/>
                    <a:pt x="200" y="1001"/>
                  </a:cubicBezTo>
                  <a:cubicBezTo>
                    <a:pt x="167" y="968"/>
                    <a:pt x="167" y="901"/>
                    <a:pt x="167" y="868"/>
                  </a:cubicBezTo>
                  <a:cubicBezTo>
                    <a:pt x="167" y="801"/>
                    <a:pt x="167" y="735"/>
                    <a:pt x="167" y="701"/>
                  </a:cubicBezTo>
                  <a:cubicBezTo>
                    <a:pt x="167" y="635"/>
                    <a:pt x="167" y="568"/>
                    <a:pt x="200" y="534"/>
                  </a:cubicBezTo>
                  <a:cubicBezTo>
                    <a:pt x="200" y="468"/>
                    <a:pt x="234" y="434"/>
                    <a:pt x="234" y="401"/>
                  </a:cubicBezTo>
                  <a:cubicBezTo>
                    <a:pt x="267" y="368"/>
                    <a:pt x="300" y="334"/>
                    <a:pt x="334" y="301"/>
                  </a:cubicBezTo>
                  <a:cubicBezTo>
                    <a:pt x="334" y="268"/>
                    <a:pt x="367" y="234"/>
                    <a:pt x="400" y="234"/>
                  </a:cubicBezTo>
                  <a:cubicBezTo>
                    <a:pt x="434" y="201"/>
                    <a:pt x="500" y="201"/>
                    <a:pt x="534" y="201"/>
                  </a:cubicBezTo>
                  <a:cubicBezTo>
                    <a:pt x="567" y="201"/>
                    <a:pt x="601" y="234"/>
                    <a:pt x="634" y="268"/>
                  </a:cubicBezTo>
                  <a:lnTo>
                    <a:pt x="634" y="301"/>
                  </a:lnTo>
                  <a:lnTo>
                    <a:pt x="667" y="301"/>
                  </a:lnTo>
                  <a:lnTo>
                    <a:pt x="734" y="268"/>
                  </a:lnTo>
                  <a:cubicBezTo>
                    <a:pt x="767" y="268"/>
                    <a:pt x="767" y="234"/>
                    <a:pt x="767" y="234"/>
                  </a:cubicBezTo>
                  <a:cubicBezTo>
                    <a:pt x="767" y="234"/>
                    <a:pt x="767" y="201"/>
                    <a:pt x="767" y="201"/>
                  </a:cubicBezTo>
                  <a:cubicBezTo>
                    <a:pt x="767" y="167"/>
                    <a:pt x="734" y="134"/>
                    <a:pt x="734" y="101"/>
                  </a:cubicBezTo>
                  <a:cubicBezTo>
                    <a:pt x="701" y="67"/>
                    <a:pt x="701" y="34"/>
                    <a:pt x="667" y="34"/>
                  </a:cubicBezTo>
                  <a:cubicBezTo>
                    <a:pt x="634" y="1"/>
                    <a:pt x="601" y="1"/>
                    <a:pt x="5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3" name="Google Shape;1483;p34"/>
            <p:cNvSpPr/>
            <p:nvPr/>
          </p:nvSpPr>
          <p:spPr>
            <a:xfrm>
              <a:off x="4485050" y="1064525"/>
              <a:ext cx="19200" cy="32550"/>
            </a:xfrm>
            <a:custGeom>
              <a:rect b="b" l="l" r="r" t="t"/>
              <a:pathLst>
                <a:path extrusionOk="0" h="1302" w="768">
                  <a:moveTo>
                    <a:pt x="567" y="234"/>
                  </a:moveTo>
                  <a:cubicBezTo>
                    <a:pt x="567" y="268"/>
                    <a:pt x="601" y="301"/>
                    <a:pt x="601" y="335"/>
                  </a:cubicBezTo>
                  <a:cubicBezTo>
                    <a:pt x="601" y="368"/>
                    <a:pt x="634" y="401"/>
                    <a:pt x="634" y="435"/>
                  </a:cubicBezTo>
                  <a:cubicBezTo>
                    <a:pt x="634" y="468"/>
                    <a:pt x="634" y="501"/>
                    <a:pt x="634" y="535"/>
                  </a:cubicBezTo>
                  <a:cubicBezTo>
                    <a:pt x="634" y="568"/>
                    <a:pt x="634" y="568"/>
                    <a:pt x="634" y="601"/>
                  </a:cubicBezTo>
                  <a:cubicBezTo>
                    <a:pt x="634" y="668"/>
                    <a:pt x="601" y="701"/>
                    <a:pt x="601" y="735"/>
                  </a:cubicBezTo>
                  <a:cubicBezTo>
                    <a:pt x="601" y="802"/>
                    <a:pt x="567" y="835"/>
                    <a:pt x="567" y="868"/>
                  </a:cubicBezTo>
                  <a:cubicBezTo>
                    <a:pt x="534" y="902"/>
                    <a:pt x="500" y="935"/>
                    <a:pt x="467" y="968"/>
                  </a:cubicBezTo>
                  <a:cubicBezTo>
                    <a:pt x="467" y="1002"/>
                    <a:pt x="434" y="1035"/>
                    <a:pt x="367" y="1068"/>
                  </a:cubicBezTo>
                  <a:cubicBezTo>
                    <a:pt x="367" y="1068"/>
                    <a:pt x="334" y="1102"/>
                    <a:pt x="267" y="1102"/>
                  </a:cubicBezTo>
                  <a:cubicBezTo>
                    <a:pt x="267" y="1102"/>
                    <a:pt x="234" y="1102"/>
                    <a:pt x="200" y="1068"/>
                  </a:cubicBezTo>
                  <a:cubicBezTo>
                    <a:pt x="200" y="1068"/>
                    <a:pt x="167" y="1035"/>
                    <a:pt x="167" y="1002"/>
                  </a:cubicBezTo>
                  <a:cubicBezTo>
                    <a:pt x="167" y="968"/>
                    <a:pt x="134" y="935"/>
                    <a:pt x="134" y="902"/>
                  </a:cubicBezTo>
                  <a:lnTo>
                    <a:pt x="134" y="802"/>
                  </a:lnTo>
                  <a:lnTo>
                    <a:pt x="134" y="701"/>
                  </a:lnTo>
                  <a:cubicBezTo>
                    <a:pt x="134" y="668"/>
                    <a:pt x="167" y="601"/>
                    <a:pt x="167" y="568"/>
                  </a:cubicBezTo>
                  <a:cubicBezTo>
                    <a:pt x="167" y="535"/>
                    <a:pt x="200" y="501"/>
                    <a:pt x="200" y="435"/>
                  </a:cubicBezTo>
                  <a:cubicBezTo>
                    <a:pt x="234" y="401"/>
                    <a:pt x="267" y="368"/>
                    <a:pt x="267" y="335"/>
                  </a:cubicBezTo>
                  <a:cubicBezTo>
                    <a:pt x="300" y="301"/>
                    <a:pt x="334" y="268"/>
                    <a:pt x="367" y="268"/>
                  </a:cubicBezTo>
                  <a:cubicBezTo>
                    <a:pt x="400" y="234"/>
                    <a:pt x="434" y="234"/>
                    <a:pt x="467" y="234"/>
                  </a:cubicBezTo>
                  <a:close/>
                  <a:moveTo>
                    <a:pt x="534" y="1"/>
                  </a:moveTo>
                  <a:cubicBezTo>
                    <a:pt x="500" y="34"/>
                    <a:pt x="434" y="34"/>
                    <a:pt x="400" y="68"/>
                  </a:cubicBezTo>
                  <a:cubicBezTo>
                    <a:pt x="334" y="101"/>
                    <a:pt x="267" y="134"/>
                    <a:pt x="234" y="201"/>
                  </a:cubicBezTo>
                  <a:cubicBezTo>
                    <a:pt x="167" y="234"/>
                    <a:pt x="134" y="301"/>
                    <a:pt x="100" y="368"/>
                  </a:cubicBezTo>
                  <a:cubicBezTo>
                    <a:pt x="67" y="435"/>
                    <a:pt x="33" y="501"/>
                    <a:pt x="33" y="568"/>
                  </a:cubicBezTo>
                  <a:cubicBezTo>
                    <a:pt x="0" y="635"/>
                    <a:pt x="0" y="701"/>
                    <a:pt x="0" y="768"/>
                  </a:cubicBezTo>
                  <a:lnTo>
                    <a:pt x="0" y="835"/>
                  </a:lnTo>
                  <a:lnTo>
                    <a:pt x="0" y="902"/>
                  </a:lnTo>
                  <a:lnTo>
                    <a:pt x="0" y="935"/>
                  </a:lnTo>
                  <a:lnTo>
                    <a:pt x="0" y="1002"/>
                  </a:lnTo>
                  <a:cubicBezTo>
                    <a:pt x="0" y="1035"/>
                    <a:pt x="0" y="1102"/>
                    <a:pt x="33" y="1169"/>
                  </a:cubicBezTo>
                  <a:cubicBezTo>
                    <a:pt x="33" y="1202"/>
                    <a:pt x="67" y="1235"/>
                    <a:pt x="100" y="1269"/>
                  </a:cubicBezTo>
                  <a:cubicBezTo>
                    <a:pt x="134" y="1302"/>
                    <a:pt x="200" y="1302"/>
                    <a:pt x="234" y="1302"/>
                  </a:cubicBezTo>
                  <a:cubicBezTo>
                    <a:pt x="267" y="1302"/>
                    <a:pt x="334" y="1269"/>
                    <a:pt x="400" y="1235"/>
                  </a:cubicBezTo>
                  <a:cubicBezTo>
                    <a:pt x="434" y="1235"/>
                    <a:pt x="500" y="1169"/>
                    <a:pt x="534" y="1135"/>
                  </a:cubicBezTo>
                  <a:cubicBezTo>
                    <a:pt x="601" y="1068"/>
                    <a:pt x="634" y="1002"/>
                    <a:pt x="667" y="968"/>
                  </a:cubicBezTo>
                  <a:cubicBezTo>
                    <a:pt x="701" y="902"/>
                    <a:pt x="734" y="835"/>
                    <a:pt x="734" y="768"/>
                  </a:cubicBezTo>
                  <a:cubicBezTo>
                    <a:pt x="767" y="701"/>
                    <a:pt x="767" y="601"/>
                    <a:pt x="767" y="535"/>
                  </a:cubicBezTo>
                  <a:cubicBezTo>
                    <a:pt x="767" y="535"/>
                    <a:pt x="767" y="501"/>
                    <a:pt x="767" y="501"/>
                  </a:cubicBezTo>
                  <a:lnTo>
                    <a:pt x="767" y="368"/>
                  </a:lnTo>
                  <a:cubicBezTo>
                    <a:pt x="767" y="368"/>
                    <a:pt x="767" y="335"/>
                    <a:pt x="767" y="335"/>
                  </a:cubicBezTo>
                  <a:cubicBezTo>
                    <a:pt x="767" y="268"/>
                    <a:pt x="767" y="201"/>
                    <a:pt x="734" y="168"/>
                  </a:cubicBezTo>
                  <a:cubicBezTo>
                    <a:pt x="734" y="101"/>
                    <a:pt x="701" y="68"/>
                    <a:pt x="667" y="34"/>
                  </a:cubicBezTo>
                  <a:cubicBezTo>
                    <a:pt x="634" y="34"/>
                    <a:pt x="567" y="1"/>
                    <a:pt x="53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4" name="Google Shape;1484;p34"/>
            <p:cNvSpPr/>
            <p:nvPr/>
          </p:nvSpPr>
          <p:spPr>
            <a:xfrm>
              <a:off x="4511725" y="1043275"/>
              <a:ext cx="28375" cy="42125"/>
            </a:xfrm>
            <a:custGeom>
              <a:rect b="b" l="l" r="r" t="t"/>
              <a:pathLst>
                <a:path extrusionOk="0" h="1685" w="1135">
                  <a:moveTo>
                    <a:pt x="964" y="0"/>
                  </a:moveTo>
                  <a:cubicBezTo>
                    <a:pt x="926" y="0"/>
                    <a:pt x="885" y="17"/>
                    <a:pt x="834" y="50"/>
                  </a:cubicBezTo>
                  <a:cubicBezTo>
                    <a:pt x="801" y="50"/>
                    <a:pt x="768" y="84"/>
                    <a:pt x="734" y="117"/>
                  </a:cubicBezTo>
                  <a:cubicBezTo>
                    <a:pt x="701" y="150"/>
                    <a:pt x="668" y="184"/>
                    <a:pt x="668" y="217"/>
                  </a:cubicBezTo>
                  <a:cubicBezTo>
                    <a:pt x="634" y="217"/>
                    <a:pt x="601" y="251"/>
                    <a:pt x="601" y="284"/>
                  </a:cubicBezTo>
                  <a:cubicBezTo>
                    <a:pt x="568" y="317"/>
                    <a:pt x="568" y="351"/>
                    <a:pt x="568" y="384"/>
                  </a:cubicBezTo>
                  <a:cubicBezTo>
                    <a:pt x="534" y="351"/>
                    <a:pt x="501" y="317"/>
                    <a:pt x="434" y="317"/>
                  </a:cubicBezTo>
                  <a:cubicBezTo>
                    <a:pt x="401" y="317"/>
                    <a:pt x="334" y="317"/>
                    <a:pt x="301" y="351"/>
                  </a:cubicBezTo>
                  <a:cubicBezTo>
                    <a:pt x="267" y="384"/>
                    <a:pt x="234" y="384"/>
                    <a:pt x="201" y="417"/>
                  </a:cubicBezTo>
                  <a:cubicBezTo>
                    <a:pt x="167" y="451"/>
                    <a:pt x="167" y="451"/>
                    <a:pt x="134" y="484"/>
                  </a:cubicBezTo>
                  <a:cubicBezTo>
                    <a:pt x="134" y="517"/>
                    <a:pt x="101" y="551"/>
                    <a:pt x="101" y="551"/>
                  </a:cubicBezTo>
                  <a:lnTo>
                    <a:pt x="34" y="551"/>
                  </a:lnTo>
                  <a:cubicBezTo>
                    <a:pt x="1" y="584"/>
                    <a:pt x="1" y="584"/>
                    <a:pt x="1" y="617"/>
                  </a:cubicBezTo>
                  <a:cubicBezTo>
                    <a:pt x="1" y="617"/>
                    <a:pt x="1" y="651"/>
                    <a:pt x="1" y="651"/>
                  </a:cubicBezTo>
                  <a:lnTo>
                    <a:pt x="1" y="1652"/>
                  </a:lnTo>
                  <a:cubicBezTo>
                    <a:pt x="1" y="1685"/>
                    <a:pt x="1" y="1685"/>
                    <a:pt x="1" y="1685"/>
                  </a:cubicBezTo>
                  <a:lnTo>
                    <a:pt x="34" y="1685"/>
                  </a:lnTo>
                  <a:lnTo>
                    <a:pt x="101" y="1652"/>
                  </a:lnTo>
                  <a:cubicBezTo>
                    <a:pt x="134" y="1652"/>
                    <a:pt x="134" y="1618"/>
                    <a:pt x="134" y="1618"/>
                  </a:cubicBezTo>
                  <a:cubicBezTo>
                    <a:pt x="134" y="1618"/>
                    <a:pt x="134" y="1585"/>
                    <a:pt x="134" y="1585"/>
                  </a:cubicBezTo>
                  <a:lnTo>
                    <a:pt x="134" y="984"/>
                  </a:lnTo>
                  <a:cubicBezTo>
                    <a:pt x="101" y="884"/>
                    <a:pt x="134" y="784"/>
                    <a:pt x="167" y="718"/>
                  </a:cubicBezTo>
                  <a:cubicBezTo>
                    <a:pt x="201" y="651"/>
                    <a:pt x="267" y="584"/>
                    <a:pt x="301" y="551"/>
                  </a:cubicBezTo>
                  <a:cubicBezTo>
                    <a:pt x="334" y="534"/>
                    <a:pt x="367" y="526"/>
                    <a:pt x="397" y="526"/>
                  </a:cubicBezTo>
                  <a:cubicBezTo>
                    <a:pt x="426" y="526"/>
                    <a:pt x="451" y="534"/>
                    <a:pt x="468" y="551"/>
                  </a:cubicBezTo>
                  <a:cubicBezTo>
                    <a:pt x="501" y="617"/>
                    <a:pt x="501" y="684"/>
                    <a:pt x="501" y="784"/>
                  </a:cubicBezTo>
                  <a:lnTo>
                    <a:pt x="501" y="1351"/>
                  </a:lnTo>
                  <a:lnTo>
                    <a:pt x="501" y="1385"/>
                  </a:lnTo>
                  <a:cubicBezTo>
                    <a:pt x="501" y="1401"/>
                    <a:pt x="509" y="1410"/>
                    <a:pt x="518" y="1410"/>
                  </a:cubicBezTo>
                  <a:cubicBezTo>
                    <a:pt x="526" y="1410"/>
                    <a:pt x="534" y="1401"/>
                    <a:pt x="534" y="1385"/>
                  </a:cubicBezTo>
                  <a:lnTo>
                    <a:pt x="601" y="1351"/>
                  </a:lnTo>
                  <a:cubicBezTo>
                    <a:pt x="601" y="1351"/>
                    <a:pt x="634" y="1351"/>
                    <a:pt x="634" y="1318"/>
                  </a:cubicBezTo>
                  <a:cubicBezTo>
                    <a:pt x="634" y="1318"/>
                    <a:pt x="634" y="1285"/>
                    <a:pt x="634" y="1285"/>
                  </a:cubicBezTo>
                  <a:lnTo>
                    <a:pt x="634" y="684"/>
                  </a:lnTo>
                  <a:cubicBezTo>
                    <a:pt x="634" y="584"/>
                    <a:pt x="634" y="484"/>
                    <a:pt x="701" y="417"/>
                  </a:cubicBezTo>
                  <a:cubicBezTo>
                    <a:pt x="701" y="351"/>
                    <a:pt x="768" y="284"/>
                    <a:pt x="834" y="251"/>
                  </a:cubicBezTo>
                  <a:cubicBezTo>
                    <a:pt x="868" y="234"/>
                    <a:pt x="893" y="226"/>
                    <a:pt x="914" y="226"/>
                  </a:cubicBezTo>
                  <a:cubicBezTo>
                    <a:pt x="935" y="226"/>
                    <a:pt x="951" y="234"/>
                    <a:pt x="968" y="251"/>
                  </a:cubicBezTo>
                  <a:cubicBezTo>
                    <a:pt x="1001" y="317"/>
                    <a:pt x="1035" y="384"/>
                    <a:pt x="1035" y="484"/>
                  </a:cubicBezTo>
                  <a:lnTo>
                    <a:pt x="1035" y="1051"/>
                  </a:lnTo>
                  <a:cubicBezTo>
                    <a:pt x="1001" y="1084"/>
                    <a:pt x="1001" y="1084"/>
                    <a:pt x="1035" y="1084"/>
                  </a:cubicBezTo>
                  <a:lnTo>
                    <a:pt x="1101" y="1051"/>
                  </a:lnTo>
                  <a:cubicBezTo>
                    <a:pt x="1135" y="1051"/>
                    <a:pt x="1135" y="1018"/>
                    <a:pt x="1135" y="1018"/>
                  </a:cubicBezTo>
                  <a:cubicBezTo>
                    <a:pt x="1135" y="1018"/>
                    <a:pt x="1135" y="984"/>
                    <a:pt x="1135" y="984"/>
                  </a:cubicBezTo>
                  <a:lnTo>
                    <a:pt x="1135" y="351"/>
                  </a:lnTo>
                  <a:cubicBezTo>
                    <a:pt x="1135" y="251"/>
                    <a:pt x="1135" y="150"/>
                    <a:pt x="1068" y="50"/>
                  </a:cubicBezTo>
                  <a:cubicBezTo>
                    <a:pt x="1035" y="17"/>
                    <a:pt x="1001" y="0"/>
                    <a:pt x="9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5" name="Google Shape;1485;p34"/>
            <p:cNvSpPr/>
            <p:nvPr/>
          </p:nvSpPr>
          <p:spPr>
            <a:xfrm>
              <a:off x="4544250" y="1013675"/>
              <a:ext cx="17525" cy="56725"/>
            </a:xfrm>
            <a:custGeom>
              <a:rect b="b" l="l" r="r" t="t"/>
              <a:pathLst>
                <a:path extrusionOk="0" h="2269" w="701">
                  <a:moveTo>
                    <a:pt x="668" y="0"/>
                  </a:moveTo>
                  <a:lnTo>
                    <a:pt x="634" y="34"/>
                  </a:lnTo>
                  <a:cubicBezTo>
                    <a:pt x="601" y="34"/>
                    <a:pt x="601" y="67"/>
                    <a:pt x="568" y="67"/>
                  </a:cubicBezTo>
                  <a:cubicBezTo>
                    <a:pt x="568" y="100"/>
                    <a:pt x="568" y="134"/>
                    <a:pt x="568" y="134"/>
                  </a:cubicBezTo>
                  <a:lnTo>
                    <a:pt x="0" y="2235"/>
                  </a:lnTo>
                  <a:cubicBezTo>
                    <a:pt x="0" y="2268"/>
                    <a:pt x="0" y="2268"/>
                    <a:pt x="0" y="2268"/>
                  </a:cubicBezTo>
                  <a:lnTo>
                    <a:pt x="34" y="2268"/>
                  </a:lnTo>
                  <a:lnTo>
                    <a:pt x="67" y="2235"/>
                  </a:lnTo>
                  <a:cubicBezTo>
                    <a:pt x="101" y="2235"/>
                    <a:pt x="101" y="2235"/>
                    <a:pt x="134" y="2202"/>
                  </a:cubicBezTo>
                  <a:cubicBezTo>
                    <a:pt x="134" y="2168"/>
                    <a:pt x="134" y="2168"/>
                    <a:pt x="134" y="2135"/>
                  </a:cubicBezTo>
                  <a:lnTo>
                    <a:pt x="701" y="67"/>
                  </a:lnTo>
                  <a:cubicBezTo>
                    <a:pt x="701" y="34"/>
                    <a:pt x="701" y="34"/>
                    <a:pt x="701" y="34"/>
                  </a:cubicBezTo>
                  <a:cubicBezTo>
                    <a:pt x="701" y="34"/>
                    <a:pt x="701" y="0"/>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6" name="Google Shape;1486;p34"/>
            <p:cNvSpPr/>
            <p:nvPr/>
          </p:nvSpPr>
          <p:spPr>
            <a:xfrm>
              <a:off x="4565925" y="1009500"/>
              <a:ext cx="10875" cy="16700"/>
            </a:xfrm>
            <a:custGeom>
              <a:rect b="b" l="l" r="r" t="t"/>
              <a:pathLst>
                <a:path extrusionOk="0" h="668" w="435">
                  <a:moveTo>
                    <a:pt x="401" y="0"/>
                  </a:moveTo>
                  <a:lnTo>
                    <a:pt x="301" y="34"/>
                  </a:lnTo>
                  <a:cubicBezTo>
                    <a:pt x="301" y="67"/>
                    <a:pt x="268" y="67"/>
                    <a:pt x="268" y="100"/>
                  </a:cubicBezTo>
                  <a:cubicBezTo>
                    <a:pt x="268" y="100"/>
                    <a:pt x="268" y="134"/>
                    <a:pt x="268" y="134"/>
                  </a:cubicBezTo>
                  <a:lnTo>
                    <a:pt x="301" y="467"/>
                  </a:lnTo>
                  <a:cubicBezTo>
                    <a:pt x="301" y="501"/>
                    <a:pt x="301" y="501"/>
                    <a:pt x="301" y="501"/>
                  </a:cubicBezTo>
                  <a:cubicBezTo>
                    <a:pt x="301" y="517"/>
                    <a:pt x="301" y="526"/>
                    <a:pt x="305" y="526"/>
                  </a:cubicBezTo>
                  <a:cubicBezTo>
                    <a:pt x="309" y="526"/>
                    <a:pt x="318" y="517"/>
                    <a:pt x="334" y="501"/>
                  </a:cubicBezTo>
                  <a:lnTo>
                    <a:pt x="401" y="501"/>
                  </a:lnTo>
                  <a:cubicBezTo>
                    <a:pt x="401" y="467"/>
                    <a:pt x="401" y="434"/>
                    <a:pt x="401" y="434"/>
                  </a:cubicBezTo>
                  <a:lnTo>
                    <a:pt x="434" y="34"/>
                  </a:lnTo>
                  <a:cubicBezTo>
                    <a:pt x="434" y="0"/>
                    <a:pt x="434" y="0"/>
                    <a:pt x="434" y="0"/>
                  </a:cubicBezTo>
                  <a:close/>
                  <a:moveTo>
                    <a:pt x="134" y="134"/>
                  </a:moveTo>
                  <a:lnTo>
                    <a:pt x="34" y="201"/>
                  </a:lnTo>
                  <a:cubicBezTo>
                    <a:pt x="34" y="201"/>
                    <a:pt x="1" y="234"/>
                    <a:pt x="1" y="234"/>
                  </a:cubicBezTo>
                  <a:cubicBezTo>
                    <a:pt x="1" y="267"/>
                    <a:pt x="1" y="267"/>
                    <a:pt x="1" y="301"/>
                  </a:cubicBezTo>
                  <a:lnTo>
                    <a:pt x="34" y="634"/>
                  </a:lnTo>
                  <a:cubicBezTo>
                    <a:pt x="34" y="634"/>
                    <a:pt x="34" y="668"/>
                    <a:pt x="34" y="668"/>
                  </a:cubicBezTo>
                  <a:lnTo>
                    <a:pt x="101" y="668"/>
                  </a:lnTo>
                  <a:cubicBezTo>
                    <a:pt x="101" y="668"/>
                    <a:pt x="101" y="668"/>
                    <a:pt x="134" y="634"/>
                  </a:cubicBezTo>
                  <a:cubicBezTo>
                    <a:pt x="134" y="634"/>
                    <a:pt x="134" y="601"/>
                    <a:pt x="134" y="567"/>
                  </a:cubicBezTo>
                  <a:lnTo>
                    <a:pt x="168" y="201"/>
                  </a:lnTo>
                  <a:cubicBezTo>
                    <a:pt x="168" y="167"/>
                    <a:pt x="168" y="134"/>
                    <a:pt x="168" y="13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7" name="Google Shape;1487;p34"/>
            <p:cNvSpPr/>
            <p:nvPr/>
          </p:nvSpPr>
          <p:spPr>
            <a:xfrm>
              <a:off x="4720200" y="884650"/>
              <a:ext cx="65075" cy="83400"/>
            </a:xfrm>
            <a:custGeom>
              <a:rect b="b" l="l" r="r" t="t"/>
              <a:pathLst>
                <a:path extrusionOk="0" h="3336" w="2603">
                  <a:moveTo>
                    <a:pt x="1769" y="458"/>
                  </a:moveTo>
                  <a:cubicBezTo>
                    <a:pt x="1835" y="491"/>
                    <a:pt x="1869" y="525"/>
                    <a:pt x="1902" y="591"/>
                  </a:cubicBezTo>
                  <a:cubicBezTo>
                    <a:pt x="1936" y="658"/>
                    <a:pt x="1936" y="725"/>
                    <a:pt x="1936" y="825"/>
                  </a:cubicBezTo>
                  <a:cubicBezTo>
                    <a:pt x="1936" y="891"/>
                    <a:pt x="1936" y="992"/>
                    <a:pt x="1902" y="1058"/>
                  </a:cubicBezTo>
                  <a:cubicBezTo>
                    <a:pt x="1869" y="1125"/>
                    <a:pt x="1869" y="1192"/>
                    <a:pt x="1835" y="1258"/>
                  </a:cubicBezTo>
                  <a:cubicBezTo>
                    <a:pt x="1802" y="1292"/>
                    <a:pt x="1769" y="1358"/>
                    <a:pt x="1735" y="1425"/>
                  </a:cubicBezTo>
                  <a:lnTo>
                    <a:pt x="1635" y="1592"/>
                  </a:lnTo>
                  <a:cubicBezTo>
                    <a:pt x="1602" y="1625"/>
                    <a:pt x="1569" y="1692"/>
                    <a:pt x="1535" y="1725"/>
                  </a:cubicBezTo>
                  <a:cubicBezTo>
                    <a:pt x="1535" y="1792"/>
                    <a:pt x="1502" y="1825"/>
                    <a:pt x="1502" y="1892"/>
                  </a:cubicBezTo>
                  <a:cubicBezTo>
                    <a:pt x="1469" y="1926"/>
                    <a:pt x="1469" y="1926"/>
                    <a:pt x="1469" y="1959"/>
                  </a:cubicBezTo>
                  <a:cubicBezTo>
                    <a:pt x="1469" y="1992"/>
                    <a:pt x="1435" y="1992"/>
                    <a:pt x="1435" y="2026"/>
                  </a:cubicBezTo>
                  <a:lnTo>
                    <a:pt x="1135" y="2159"/>
                  </a:lnTo>
                  <a:cubicBezTo>
                    <a:pt x="1135" y="2176"/>
                    <a:pt x="1127" y="2184"/>
                    <a:pt x="1118" y="2184"/>
                  </a:cubicBezTo>
                  <a:cubicBezTo>
                    <a:pt x="1110" y="2184"/>
                    <a:pt x="1102" y="2176"/>
                    <a:pt x="1102" y="2159"/>
                  </a:cubicBezTo>
                  <a:cubicBezTo>
                    <a:pt x="1102" y="2159"/>
                    <a:pt x="1102" y="2126"/>
                    <a:pt x="1102" y="2126"/>
                  </a:cubicBezTo>
                  <a:cubicBezTo>
                    <a:pt x="1102" y="2059"/>
                    <a:pt x="1102" y="1992"/>
                    <a:pt x="1135" y="1926"/>
                  </a:cubicBezTo>
                  <a:cubicBezTo>
                    <a:pt x="1168" y="1859"/>
                    <a:pt x="1168" y="1792"/>
                    <a:pt x="1202" y="1725"/>
                  </a:cubicBezTo>
                  <a:cubicBezTo>
                    <a:pt x="1235" y="1659"/>
                    <a:pt x="1268" y="1625"/>
                    <a:pt x="1302" y="1559"/>
                  </a:cubicBezTo>
                  <a:cubicBezTo>
                    <a:pt x="1335" y="1492"/>
                    <a:pt x="1368" y="1425"/>
                    <a:pt x="1402" y="1392"/>
                  </a:cubicBezTo>
                  <a:cubicBezTo>
                    <a:pt x="1435" y="1325"/>
                    <a:pt x="1469" y="1292"/>
                    <a:pt x="1502" y="1225"/>
                  </a:cubicBezTo>
                  <a:cubicBezTo>
                    <a:pt x="1502" y="1192"/>
                    <a:pt x="1502" y="1158"/>
                    <a:pt x="1502" y="1092"/>
                  </a:cubicBezTo>
                  <a:cubicBezTo>
                    <a:pt x="1502" y="1058"/>
                    <a:pt x="1502" y="1025"/>
                    <a:pt x="1469" y="992"/>
                  </a:cubicBezTo>
                  <a:cubicBezTo>
                    <a:pt x="1402" y="992"/>
                    <a:pt x="1368" y="992"/>
                    <a:pt x="1302" y="1025"/>
                  </a:cubicBezTo>
                  <a:cubicBezTo>
                    <a:pt x="1268" y="1058"/>
                    <a:pt x="1202" y="1125"/>
                    <a:pt x="1168" y="1158"/>
                  </a:cubicBezTo>
                  <a:cubicBezTo>
                    <a:pt x="1135" y="1192"/>
                    <a:pt x="1102" y="1258"/>
                    <a:pt x="1102" y="1292"/>
                  </a:cubicBezTo>
                  <a:lnTo>
                    <a:pt x="1068" y="1392"/>
                  </a:lnTo>
                  <a:cubicBezTo>
                    <a:pt x="1068" y="1425"/>
                    <a:pt x="1035" y="1459"/>
                    <a:pt x="1002" y="1492"/>
                  </a:cubicBezTo>
                  <a:lnTo>
                    <a:pt x="735" y="1659"/>
                  </a:lnTo>
                  <a:lnTo>
                    <a:pt x="668" y="1659"/>
                  </a:lnTo>
                  <a:cubicBezTo>
                    <a:pt x="668" y="1625"/>
                    <a:pt x="668" y="1625"/>
                    <a:pt x="668" y="1592"/>
                  </a:cubicBezTo>
                  <a:cubicBezTo>
                    <a:pt x="701" y="1525"/>
                    <a:pt x="701" y="1425"/>
                    <a:pt x="735" y="1358"/>
                  </a:cubicBezTo>
                  <a:cubicBezTo>
                    <a:pt x="801" y="1125"/>
                    <a:pt x="901" y="958"/>
                    <a:pt x="1068" y="791"/>
                  </a:cubicBezTo>
                  <a:cubicBezTo>
                    <a:pt x="1135" y="691"/>
                    <a:pt x="1235" y="625"/>
                    <a:pt x="1335" y="558"/>
                  </a:cubicBezTo>
                  <a:cubicBezTo>
                    <a:pt x="1402" y="525"/>
                    <a:pt x="1469" y="491"/>
                    <a:pt x="1569" y="458"/>
                  </a:cubicBezTo>
                  <a:close/>
                  <a:moveTo>
                    <a:pt x="1502" y="2192"/>
                  </a:moveTo>
                  <a:cubicBezTo>
                    <a:pt x="1502" y="2226"/>
                    <a:pt x="1502" y="2226"/>
                    <a:pt x="1502" y="2259"/>
                  </a:cubicBezTo>
                  <a:lnTo>
                    <a:pt x="1502" y="2559"/>
                  </a:lnTo>
                  <a:cubicBezTo>
                    <a:pt x="1502" y="2593"/>
                    <a:pt x="1502" y="2593"/>
                    <a:pt x="1502" y="2626"/>
                  </a:cubicBezTo>
                  <a:cubicBezTo>
                    <a:pt x="1502" y="2659"/>
                    <a:pt x="1502" y="2659"/>
                    <a:pt x="1469" y="2693"/>
                  </a:cubicBezTo>
                  <a:lnTo>
                    <a:pt x="1168" y="2860"/>
                  </a:lnTo>
                  <a:lnTo>
                    <a:pt x="1135" y="2860"/>
                  </a:lnTo>
                  <a:cubicBezTo>
                    <a:pt x="1135" y="2826"/>
                    <a:pt x="1135" y="2826"/>
                    <a:pt x="1135" y="2793"/>
                  </a:cubicBezTo>
                  <a:lnTo>
                    <a:pt x="1135" y="2493"/>
                  </a:lnTo>
                  <a:cubicBezTo>
                    <a:pt x="1135" y="2459"/>
                    <a:pt x="1135" y="2459"/>
                    <a:pt x="1135" y="2426"/>
                  </a:cubicBezTo>
                  <a:cubicBezTo>
                    <a:pt x="1135" y="2393"/>
                    <a:pt x="1168" y="2393"/>
                    <a:pt x="1168" y="2359"/>
                  </a:cubicBezTo>
                  <a:lnTo>
                    <a:pt x="1469" y="2192"/>
                  </a:lnTo>
                  <a:close/>
                  <a:moveTo>
                    <a:pt x="1888" y="1"/>
                  </a:moveTo>
                  <a:cubicBezTo>
                    <a:pt x="1710" y="1"/>
                    <a:pt x="1511" y="62"/>
                    <a:pt x="1302" y="191"/>
                  </a:cubicBezTo>
                  <a:cubicBezTo>
                    <a:pt x="535" y="691"/>
                    <a:pt x="68" y="1492"/>
                    <a:pt x="1" y="2426"/>
                  </a:cubicBezTo>
                  <a:cubicBezTo>
                    <a:pt x="1" y="3013"/>
                    <a:pt x="298" y="3335"/>
                    <a:pt x="719" y="3335"/>
                  </a:cubicBezTo>
                  <a:cubicBezTo>
                    <a:pt x="896" y="3335"/>
                    <a:pt x="1094" y="3278"/>
                    <a:pt x="1302" y="3160"/>
                  </a:cubicBezTo>
                  <a:cubicBezTo>
                    <a:pt x="2069" y="2659"/>
                    <a:pt x="2536" y="1825"/>
                    <a:pt x="2603" y="925"/>
                  </a:cubicBezTo>
                  <a:cubicBezTo>
                    <a:pt x="2603" y="339"/>
                    <a:pt x="2307" y="1"/>
                    <a:pt x="188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8" name="Google Shape;1488;p34"/>
            <p:cNvSpPr/>
            <p:nvPr/>
          </p:nvSpPr>
          <p:spPr>
            <a:xfrm>
              <a:off x="4856150" y="819350"/>
              <a:ext cx="17525" cy="30050"/>
            </a:xfrm>
            <a:custGeom>
              <a:rect b="b" l="l" r="r" t="t"/>
              <a:pathLst>
                <a:path extrusionOk="0" h="1202" w="701">
                  <a:moveTo>
                    <a:pt x="701" y="1"/>
                  </a:moveTo>
                  <a:lnTo>
                    <a:pt x="0" y="401"/>
                  </a:lnTo>
                  <a:lnTo>
                    <a:pt x="0" y="1202"/>
                  </a:lnTo>
                  <a:lnTo>
                    <a:pt x="701" y="802"/>
                  </a:ln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89" name="Google Shape;1489;p34"/>
            <p:cNvSpPr/>
            <p:nvPr/>
          </p:nvSpPr>
          <p:spPr>
            <a:xfrm>
              <a:off x="4880325" y="805175"/>
              <a:ext cx="17525" cy="30050"/>
            </a:xfrm>
            <a:custGeom>
              <a:rect b="b" l="l" r="r" t="t"/>
              <a:pathLst>
                <a:path extrusionOk="0" h="1202" w="701">
                  <a:moveTo>
                    <a:pt x="701" y="1"/>
                  </a:moveTo>
                  <a:lnTo>
                    <a:pt x="0" y="401"/>
                  </a:lnTo>
                  <a:lnTo>
                    <a:pt x="0" y="1202"/>
                  </a:lnTo>
                  <a:lnTo>
                    <a:pt x="701" y="801"/>
                  </a:ln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0" name="Google Shape;1490;p34"/>
            <p:cNvSpPr/>
            <p:nvPr/>
          </p:nvSpPr>
          <p:spPr>
            <a:xfrm>
              <a:off x="4905350" y="791000"/>
              <a:ext cx="16700" cy="30050"/>
            </a:xfrm>
            <a:custGeom>
              <a:rect b="b" l="l" r="r" t="t"/>
              <a:pathLst>
                <a:path extrusionOk="0" h="1202" w="668">
                  <a:moveTo>
                    <a:pt x="667" y="1"/>
                  </a:moveTo>
                  <a:lnTo>
                    <a:pt x="0" y="401"/>
                  </a:lnTo>
                  <a:lnTo>
                    <a:pt x="0" y="1202"/>
                  </a:lnTo>
                  <a:lnTo>
                    <a:pt x="667" y="801"/>
                  </a:lnTo>
                  <a:lnTo>
                    <a:pt x="66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1" name="Google Shape;1491;p34"/>
            <p:cNvSpPr/>
            <p:nvPr/>
          </p:nvSpPr>
          <p:spPr>
            <a:xfrm>
              <a:off x="4856150" y="847725"/>
              <a:ext cx="17525" cy="30025"/>
            </a:xfrm>
            <a:custGeom>
              <a:rect b="b" l="l" r="r" t="t"/>
              <a:pathLst>
                <a:path extrusionOk="0" h="1201" w="701">
                  <a:moveTo>
                    <a:pt x="701" y="0"/>
                  </a:moveTo>
                  <a:lnTo>
                    <a:pt x="0" y="400"/>
                  </a:lnTo>
                  <a:lnTo>
                    <a:pt x="0" y="1201"/>
                  </a:lnTo>
                  <a:lnTo>
                    <a:pt x="701" y="801"/>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2" name="Google Shape;1492;p34"/>
            <p:cNvSpPr/>
            <p:nvPr/>
          </p:nvSpPr>
          <p:spPr>
            <a:xfrm>
              <a:off x="4880325" y="833550"/>
              <a:ext cx="17525" cy="30025"/>
            </a:xfrm>
            <a:custGeom>
              <a:rect b="b" l="l" r="r" t="t"/>
              <a:pathLst>
                <a:path extrusionOk="0" h="1201" w="701">
                  <a:moveTo>
                    <a:pt x="701" y="0"/>
                  </a:moveTo>
                  <a:lnTo>
                    <a:pt x="0" y="400"/>
                  </a:lnTo>
                  <a:lnTo>
                    <a:pt x="0" y="1201"/>
                  </a:lnTo>
                  <a:lnTo>
                    <a:pt x="701" y="801"/>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3" name="Google Shape;1493;p34"/>
            <p:cNvSpPr/>
            <p:nvPr/>
          </p:nvSpPr>
          <p:spPr>
            <a:xfrm>
              <a:off x="4905350" y="819350"/>
              <a:ext cx="16700" cy="30050"/>
            </a:xfrm>
            <a:custGeom>
              <a:rect b="b" l="l" r="r" t="t"/>
              <a:pathLst>
                <a:path extrusionOk="0" h="1202" w="668">
                  <a:moveTo>
                    <a:pt x="667" y="1"/>
                  </a:moveTo>
                  <a:lnTo>
                    <a:pt x="0" y="401"/>
                  </a:lnTo>
                  <a:lnTo>
                    <a:pt x="0" y="1202"/>
                  </a:lnTo>
                  <a:lnTo>
                    <a:pt x="667" y="802"/>
                  </a:lnTo>
                  <a:lnTo>
                    <a:pt x="66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4" name="Google Shape;1494;p34"/>
            <p:cNvSpPr/>
            <p:nvPr/>
          </p:nvSpPr>
          <p:spPr>
            <a:xfrm>
              <a:off x="4856150" y="876075"/>
              <a:ext cx="17525" cy="30050"/>
            </a:xfrm>
            <a:custGeom>
              <a:rect b="b" l="l" r="r" t="t"/>
              <a:pathLst>
                <a:path extrusionOk="0" h="1202" w="701">
                  <a:moveTo>
                    <a:pt x="701" y="0"/>
                  </a:moveTo>
                  <a:lnTo>
                    <a:pt x="0" y="401"/>
                  </a:lnTo>
                  <a:lnTo>
                    <a:pt x="0" y="1201"/>
                  </a:lnTo>
                  <a:lnTo>
                    <a:pt x="701" y="801"/>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5" name="Google Shape;1495;p34"/>
            <p:cNvSpPr/>
            <p:nvPr/>
          </p:nvSpPr>
          <p:spPr>
            <a:xfrm>
              <a:off x="4880325" y="861900"/>
              <a:ext cx="17525" cy="30050"/>
            </a:xfrm>
            <a:custGeom>
              <a:rect b="b" l="l" r="r" t="t"/>
              <a:pathLst>
                <a:path extrusionOk="0" h="1202" w="701">
                  <a:moveTo>
                    <a:pt x="701" y="0"/>
                  </a:moveTo>
                  <a:lnTo>
                    <a:pt x="0" y="400"/>
                  </a:lnTo>
                  <a:lnTo>
                    <a:pt x="0" y="1201"/>
                  </a:lnTo>
                  <a:lnTo>
                    <a:pt x="701" y="801"/>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6" name="Google Shape;1496;p34"/>
            <p:cNvSpPr/>
            <p:nvPr/>
          </p:nvSpPr>
          <p:spPr>
            <a:xfrm>
              <a:off x="4905350" y="847725"/>
              <a:ext cx="16700" cy="30025"/>
            </a:xfrm>
            <a:custGeom>
              <a:rect b="b" l="l" r="r" t="t"/>
              <a:pathLst>
                <a:path extrusionOk="0" h="1201" w="668">
                  <a:moveTo>
                    <a:pt x="667" y="0"/>
                  </a:moveTo>
                  <a:lnTo>
                    <a:pt x="0" y="400"/>
                  </a:lnTo>
                  <a:lnTo>
                    <a:pt x="0" y="1201"/>
                  </a:lnTo>
                  <a:lnTo>
                    <a:pt x="667" y="801"/>
                  </a:lnTo>
                  <a:lnTo>
                    <a:pt x="66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7" name="Google Shape;1497;p34"/>
            <p:cNvSpPr/>
            <p:nvPr/>
          </p:nvSpPr>
          <p:spPr>
            <a:xfrm>
              <a:off x="4985400" y="714450"/>
              <a:ext cx="76750" cy="110950"/>
            </a:xfrm>
            <a:custGeom>
              <a:rect b="b" l="l" r="r" t="t"/>
              <a:pathLst>
                <a:path extrusionOk="0" h="4438" w="3070">
                  <a:moveTo>
                    <a:pt x="2154" y="0"/>
                  </a:moveTo>
                  <a:cubicBezTo>
                    <a:pt x="1964" y="0"/>
                    <a:pt x="1754" y="63"/>
                    <a:pt x="1535" y="194"/>
                  </a:cubicBezTo>
                  <a:cubicBezTo>
                    <a:pt x="668" y="661"/>
                    <a:pt x="0" y="1962"/>
                    <a:pt x="0" y="3096"/>
                  </a:cubicBezTo>
                  <a:cubicBezTo>
                    <a:pt x="0" y="3944"/>
                    <a:pt x="373" y="4438"/>
                    <a:pt x="924" y="4438"/>
                  </a:cubicBezTo>
                  <a:cubicBezTo>
                    <a:pt x="1110" y="4438"/>
                    <a:pt x="1316" y="4382"/>
                    <a:pt x="1535" y="4264"/>
                  </a:cubicBezTo>
                  <a:cubicBezTo>
                    <a:pt x="2369" y="3763"/>
                    <a:pt x="3069" y="2462"/>
                    <a:pt x="3069" y="1328"/>
                  </a:cubicBezTo>
                  <a:cubicBezTo>
                    <a:pt x="3069" y="492"/>
                    <a:pt x="2688" y="0"/>
                    <a:pt x="2154"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8" name="Google Shape;1498;p34"/>
            <p:cNvSpPr/>
            <p:nvPr/>
          </p:nvSpPr>
          <p:spPr>
            <a:xfrm>
              <a:off x="5007925" y="727825"/>
              <a:ext cx="30875" cy="43925"/>
            </a:xfrm>
            <a:custGeom>
              <a:rect b="b" l="l" r="r" t="t"/>
              <a:pathLst>
                <a:path extrusionOk="0" h="1757" w="1235">
                  <a:moveTo>
                    <a:pt x="858" y="1"/>
                  </a:moveTo>
                  <a:cubicBezTo>
                    <a:pt x="789" y="1"/>
                    <a:pt x="713" y="20"/>
                    <a:pt x="634" y="59"/>
                  </a:cubicBezTo>
                  <a:cubicBezTo>
                    <a:pt x="234" y="326"/>
                    <a:pt x="33" y="760"/>
                    <a:pt x="0" y="1227"/>
                  </a:cubicBezTo>
                  <a:cubicBezTo>
                    <a:pt x="0" y="1576"/>
                    <a:pt x="167" y="1757"/>
                    <a:pt x="391" y="1757"/>
                  </a:cubicBezTo>
                  <a:cubicBezTo>
                    <a:pt x="467" y="1757"/>
                    <a:pt x="549" y="1736"/>
                    <a:pt x="634" y="1694"/>
                  </a:cubicBezTo>
                  <a:cubicBezTo>
                    <a:pt x="1001" y="1427"/>
                    <a:pt x="1201" y="993"/>
                    <a:pt x="1234" y="526"/>
                  </a:cubicBezTo>
                  <a:cubicBezTo>
                    <a:pt x="1234" y="196"/>
                    <a:pt x="1079" y="1"/>
                    <a:pt x="85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9" name="Google Shape;1499;p34"/>
            <p:cNvSpPr/>
            <p:nvPr/>
          </p:nvSpPr>
          <p:spPr>
            <a:xfrm>
              <a:off x="5001250" y="769575"/>
              <a:ext cx="44225" cy="47000"/>
            </a:xfrm>
            <a:custGeom>
              <a:rect b="b" l="l" r="r" t="t"/>
              <a:pathLst>
                <a:path extrusionOk="0" h="1880" w="1769">
                  <a:moveTo>
                    <a:pt x="1328" y="1"/>
                  </a:moveTo>
                  <a:cubicBezTo>
                    <a:pt x="1238" y="1"/>
                    <a:pt x="1138" y="30"/>
                    <a:pt x="1034" y="91"/>
                  </a:cubicBezTo>
                  <a:lnTo>
                    <a:pt x="734" y="257"/>
                  </a:lnTo>
                  <a:cubicBezTo>
                    <a:pt x="300" y="591"/>
                    <a:pt x="34" y="1125"/>
                    <a:pt x="0" y="1692"/>
                  </a:cubicBezTo>
                  <a:lnTo>
                    <a:pt x="0" y="1758"/>
                  </a:lnTo>
                  <a:cubicBezTo>
                    <a:pt x="128" y="1838"/>
                    <a:pt x="278" y="1880"/>
                    <a:pt x="429" y="1880"/>
                  </a:cubicBezTo>
                  <a:cubicBezTo>
                    <a:pt x="594" y="1880"/>
                    <a:pt x="761" y="1830"/>
                    <a:pt x="901" y="1725"/>
                  </a:cubicBezTo>
                  <a:cubicBezTo>
                    <a:pt x="1268" y="1492"/>
                    <a:pt x="1568" y="1125"/>
                    <a:pt x="1768" y="724"/>
                  </a:cubicBezTo>
                  <a:lnTo>
                    <a:pt x="1768" y="658"/>
                  </a:lnTo>
                  <a:cubicBezTo>
                    <a:pt x="1768" y="238"/>
                    <a:pt x="1585" y="1"/>
                    <a:pt x="132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0" name="Google Shape;1500;p34"/>
            <p:cNvSpPr/>
            <p:nvPr/>
          </p:nvSpPr>
          <p:spPr>
            <a:xfrm>
              <a:off x="2065825" y="4171750"/>
              <a:ext cx="522875" cy="507275"/>
            </a:xfrm>
            <a:custGeom>
              <a:rect b="b" l="l" r="r" t="t"/>
              <a:pathLst>
                <a:path extrusionOk="0" h="20291" w="20915">
                  <a:moveTo>
                    <a:pt x="2969" y="1"/>
                  </a:moveTo>
                  <a:cubicBezTo>
                    <a:pt x="0" y="2469"/>
                    <a:pt x="1801" y="15145"/>
                    <a:pt x="4803" y="18281"/>
                  </a:cubicBezTo>
                  <a:lnTo>
                    <a:pt x="4904" y="18381"/>
                  </a:lnTo>
                  <a:lnTo>
                    <a:pt x="5004" y="18481"/>
                  </a:lnTo>
                  <a:cubicBezTo>
                    <a:pt x="5070" y="18548"/>
                    <a:pt x="5170" y="18648"/>
                    <a:pt x="5270" y="18714"/>
                  </a:cubicBezTo>
                  <a:lnTo>
                    <a:pt x="5337" y="18781"/>
                  </a:lnTo>
                  <a:lnTo>
                    <a:pt x="5571" y="18948"/>
                  </a:lnTo>
                  <a:cubicBezTo>
                    <a:pt x="5704" y="19048"/>
                    <a:pt x="5838" y="19115"/>
                    <a:pt x="5971" y="19215"/>
                  </a:cubicBezTo>
                  <a:cubicBezTo>
                    <a:pt x="7222" y="19932"/>
                    <a:pt x="8848" y="20290"/>
                    <a:pt x="10474" y="20290"/>
                  </a:cubicBezTo>
                  <a:cubicBezTo>
                    <a:pt x="12100" y="20290"/>
                    <a:pt x="13726" y="19932"/>
                    <a:pt x="14977" y="19215"/>
                  </a:cubicBezTo>
                  <a:cubicBezTo>
                    <a:pt x="15111" y="19115"/>
                    <a:pt x="15244" y="19048"/>
                    <a:pt x="15378" y="18948"/>
                  </a:cubicBezTo>
                  <a:lnTo>
                    <a:pt x="15578" y="18781"/>
                  </a:lnTo>
                  <a:lnTo>
                    <a:pt x="15678" y="18714"/>
                  </a:lnTo>
                  <a:lnTo>
                    <a:pt x="15945" y="18481"/>
                  </a:lnTo>
                  <a:lnTo>
                    <a:pt x="16045" y="18347"/>
                  </a:lnTo>
                  <a:lnTo>
                    <a:pt x="16112" y="18281"/>
                  </a:lnTo>
                  <a:cubicBezTo>
                    <a:pt x="19147" y="15179"/>
                    <a:pt x="20915" y="2469"/>
                    <a:pt x="1798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1" name="Google Shape;1501;p34"/>
            <p:cNvSpPr/>
            <p:nvPr/>
          </p:nvSpPr>
          <p:spPr>
            <a:xfrm>
              <a:off x="2086650" y="4109225"/>
              <a:ext cx="481225" cy="256025"/>
            </a:xfrm>
            <a:custGeom>
              <a:rect b="b" l="l" r="r" t="t"/>
              <a:pathLst>
                <a:path extrusionOk="0" h="10241" w="19249">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2" name="Google Shape;1502;p34"/>
            <p:cNvSpPr/>
            <p:nvPr/>
          </p:nvSpPr>
          <p:spPr>
            <a:xfrm>
              <a:off x="2086650" y="4109225"/>
              <a:ext cx="481225" cy="256025"/>
            </a:xfrm>
            <a:custGeom>
              <a:rect b="b" l="l" r="r" t="t"/>
              <a:pathLst>
                <a:path extrusionOk="0" h="10241" w="19249">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3" name="Google Shape;1503;p34"/>
            <p:cNvSpPr/>
            <p:nvPr/>
          </p:nvSpPr>
          <p:spPr>
            <a:xfrm>
              <a:off x="2150875" y="4143100"/>
              <a:ext cx="352775" cy="187975"/>
            </a:xfrm>
            <a:custGeom>
              <a:rect b="b" l="l" r="r" t="t"/>
              <a:pathLst>
                <a:path extrusionOk="0" h="7519" w="14111">
                  <a:moveTo>
                    <a:pt x="7096" y="0"/>
                  </a:moveTo>
                  <a:cubicBezTo>
                    <a:pt x="5440" y="0"/>
                    <a:pt x="3777" y="376"/>
                    <a:pt x="2502" y="1114"/>
                  </a:cubicBezTo>
                  <a:cubicBezTo>
                    <a:pt x="0" y="2581"/>
                    <a:pt x="0" y="4950"/>
                    <a:pt x="2502" y="6417"/>
                  </a:cubicBezTo>
                  <a:cubicBezTo>
                    <a:pt x="3753" y="7151"/>
                    <a:pt x="5404" y="7518"/>
                    <a:pt x="7055" y="7518"/>
                  </a:cubicBezTo>
                  <a:cubicBezTo>
                    <a:pt x="8707" y="7518"/>
                    <a:pt x="10358" y="7151"/>
                    <a:pt x="11609" y="6417"/>
                  </a:cubicBezTo>
                  <a:cubicBezTo>
                    <a:pt x="14111" y="4950"/>
                    <a:pt x="14111" y="2581"/>
                    <a:pt x="11609" y="1114"/>
                  </a:cubicBezTo>
                  <a:cubicBezTo>
                    <a:pt x="10365" y="367"/>
                    <a:pt x="8733" y="0"/>
                    <a:pt x="709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4" name="Google Shape;1504;p34"/>
            <p:cNvSpPr/>
            <p:nvPr/>
          </p:nvSpPr>
          <p:spPr>
            <a:xfrm>
              <a:off x="2175900" y="4205950"/>
              <a:ext cx="303575" cy="125125"/>
            </a:xfrm>
            <a:custGeom>
              <a:rect b="b" l="l" r="r" t="t"/>
              <a:pathLst>
                <a:path extrusionOk="0" h="5005" w="12143">
                  <a:moveTo>
                    <a:pt x="6054" y="1"/>
                  </a:moveTo>
                  <a:cubicBezTo>
                    <a:pt x="4403" y="1"/>
                    <a:pt x="2752" y="368"/>
                    <a:pt x="1501" y="1101"/>
                  </a:cubicBezTo>
                  <a:cubicBezTo>
                    <a:pt x="901" y="1435"/>
                    <a:pt x="367" y="1935"/>
                    <a:pt x="0" y="2502"/>
                  </a:cubicBezTo>
                  <a:cubicBezTo>
                    <a:pt x="367" y="3103"/>
                    <a:pt x="901" y="3570"/>
                    <a:pt x="1501" y="3903"/>
                  </a:cubicBezTo>
                  <a:cubicBezTo>
                    <a:pt x="2752" y="4637"/>
                    <a:pt x="4403" y="5004"/>
                    <a:pt x="6054" y="5004"/>
                  </a:cubicBezTo>
                  <a:cubicBezTo>
                    <a:pt x="7706" y="5004"/>
                    <a:pt x="9357" y="4637"/>
                    <a:pt x="10608" y="3903"/>
                  </a:cubicBezTo>
                  <a:cubicBezTo>
                    <a:pt x="11242" y="3570"/>
                    <a:pt x="11742" y="3103"/>
                    <a:pt x="12142" y="2502"/>
                  </a:cubicBezTo>
                  <a:cubicBezTo>
                    <a:pt x="11742" y="1935"/>
                    <a:pt x="11208" y="1435"/>
                    <a:pt x="10608" y="1101"/>
                  </a:cubicBezTo>
                  <a:cubicBezTo>
                    <a:pt x="9357" y="368"/>
                    <a:pt x="7706" y="1"/>
                    <a:pt x="605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5" name="Google Shape;1505;p34"/>
            <p:cNvSpPr/>
            <p:nvPr/>
          </p:nvSpPr>
          <p:spPr>
            <a:xfrm>
              <a:off x="2028275" y="3404550"/>
              <a:ext cx="390325" cy="706350"/>
            </a:xfrm>
            <a:custGeom>
              <a:rect b="b" l="l" r="r" t="t"/>
              <a:pathLst>
                <a:path extrusionOk="0" h="28254" w="15613">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6" name="Google Shape;1506;p34"/>
            <p:cNvSpPr/>
            <p:nvPr/>
          </p:nvSpPr>
          <p:spPr>
            <a:xfrm>
              <a:off x="2028275" y="3404550"/>
              <a:ext cx="390325" cy="706350"/>
            </a:xfrm>
            <a:custGeom>
              <a:rect b="b" l="l" r="r" t="t"/>
              <a:pathLst>
                <a:path extrusionOk="0" h="28254" w="15613">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7" name="Google Shape;1507;p34"/>
            <p:cNvSpPr/>
            <p:nvPr/>
          </p:nvSpPr>
          <p:spPr>
            <a:xfrm>
              <a:off x="2239275" y="3558825"/>
              <a:ext cx="120100" cy="466200"/>
            </a:xfrm>
            <a:custGeom>
              <a:rect b="b" l="l" r="r" t="t"/>
              <a:pathLst>
                <a:path extrusionOk="0" h="18648" w="4804">
                  <a:moveTo>
                    <a:pt x="0" y="0"/>
                  </a:moveTo>
                  <a:cubicBezTo>
                    <a:pt x="601" y="534"/>
                    <a:pt x="1134" y="1168"/>
                    <a:pt x="1568" y="1868"/>
                  </a:cubicBezTo>
                  <a:cubicBezTo>
                    <a:pt x="1968" y="2569"/>
                    <a:pt x="2335" y="3303"/>
                    <a:pt x="2636" y="4070"/>
                  </a:cubicBezTo>
                  <a:cubicBezTo>
                    <a:pt x="3269" y="5571"/>
                    <a:pt x="3736" y="7139"/>
                    <a:pt x="4003" y="8773"/>
                  </a:cubicBezTo>
                  <a:cubicBezTo>
                    <a:pt x="4604" y="11976"/>
                    <a:pt x="4403" y="15278"/>
                    <a:pt x="3503" y="18447"/>
                  </a:cubicBezTo>
                  <a:cubicBezTo>
                    <a:pt x="3469" y="18514"/>
                    <a:pt x="3503" y="18614"/>
                    <a:pt x="3603" y="18647"/>
                  </a:cubicBezTo>
                  <a:cubicBezTo>
                    <a:pt x="3670" y="18647"/>
                    <a:pt x="3770" y="18614"/>
                    <a:pt x="3803" y="18514"/>
                  </a:cubicBezTo>
                  <a:cubicBezTo>
                    <a:pt x="4670" y="15345"/>
                    <a:pt x="4804" y="11976"/>
                    <a:pt x="4170" y="8740"/>
                  </a:cubicBezTo>
                  <a:cubicBezTo>
                    <a:pt x="3870" y="7139"/>
                    <a:pt x="3369" y="5538"/>
                    <a:pt x="2736" y="4037"/>
                  </a:cubicBezTo>
                  <a:cubicBezTo>
                    <a:pt x="2402" y="3269"/>
                    <a:pt x="2035" y="2569"/>
                    <a:pt x="1601" y="1868"/>
                  </a:cubicBezTo>
                  <a:cubicBezTo>
                    <a:pt x="1168" y="1168"/>
                    <a:pt x="634" y="534"/>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8" name="Google Shape;1508;p34"/>
            <p:cNvSpPr/>
            <p:nvPr/>
          </p:nvSpPr>
          <p:spPr>
            <a:xfrm>
              <a:off x="2285125" y="3697250"/>
              <a:ext cx="479550" cy="583250"/>
            </a:xfrm>
            <a:custGeom>
              <a:rect b="b" l="l" r="r" t="t"/>
              <a:pathLst>
                <a:path extrusionOk="0" h="23330" w="19182">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09" name="Google Shape;1509;p34"/>
            <p:cNvSpPr/>
            <p:nvPr/>
          </p:nvSpPr>
          <p:spPr>
            <a:xfrm>
              <a:off x="2285125" y="3697250"/>
              <a:ext cx="479550" cy="583250"/>
            </a:xfrm>
            <a:custGeom>
              <a:rect b="b" l="l" r="r" t="t"/>
              <a:pathLst>
                <a:path extrusionOk="0" h="23330" w="19182">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0" name="Google Shape;1510;p34"/>
            <p:cNvSpPr/>
            <p:nvPr/>
          </p:nvSpPr>
          <p:spPr>
            <a:xfrm>
              <a:off x="2285125" y="3697250"/>
              <a:ext cx="478700" cy="581275"/>
            </a:xfrm>
            <a:custGeom>
              <a:rect b="b" l="l" r="r" t="t"/>
              <a:pathLst>
                <a:path extrusionOk="0" h="23251" w="19148">
                  <a:moveTo>
                    <a:pt x="19148" y="1"/>
                  </a:moveTo>
                  <a:cubicBezTo>
                    <a:pt x="15212" y="101"/>
                    <a:pt x="7373" y="2636"/>
                    <a:pt x="3337" y="7506"/>
                  </a:cubicBezTo>
                  <a:cubicBezTo>
                    <a:pt x="2636" y="8307"/>
                    <a:pt x="2069" y="9241"/>
                    <a:pt x="1602" y="10241"/>
                  </a:cubicBezTo>
                  <a:cubicBezTo>
                    <a:pt x="1" y="13944"/>
                    <a:pt x="168" y="16980"/>
                    <a:pt x="535" y="18814"/>
                  </a:cubicBezTo>
                  <a:cubicBezTo>
                    <a:pt x="902" y="20649"/>
                    <a:pt x="1068" y="22717"/>
                    <a:pt x="1469" y="23051"/>
                  </a:cubicBezTo>
                  <a:cubicBezTo>
                    <a:pt x="1569" y="23151"/>
                    <a:pt x="1669" y="23217"/>
                    <a:pt x="1802" y="23251"/>
                  </a:cubicBezTo>
                  <a:cubicBezTo>
                    <a:pt x="1635" y="21149"/>
                    <a:pt x="1602" y="19081"/>
                    <a:pt x="1702" y="16980"/>
                  </a:cubicBezTo>
                  <a:cubicBezTo>
                    <a:pt x="1869" y="15345"/>
                    <a:pt x="2236" y="13711"/>
                    <a:pt x="2836" y="12176"/>
                  </a:cubicBezTo>
                  <a:cubicBezTo>
                    <a:pt x="3103" y="11509"/>
                    <a:pt x="3437" y="10875"/>
                    <a:pt x="3804" y="10275"/>
                  </a:cubicBezTo>
                  <a:cubicBezTo>
                    <a:pt x="6839" y="5471"/>
                    <a:pt x="13144" y="1202"/>
                    <a:pt x="1914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1" name="Google Shape;1511;p34"/>
            <p:cNvSpPr/>
            <p:nvPr/>
          </p:nvSpPr>
          <p:spPr>
            <a:xfrm>
              <a:off x="2327675" y="3750625"/>
              <a:ext cx="286900" cy="371125"/>
            </a:xfrm>
            <a:custGeom>
              <a:rect b="b" l="l" r="r" t="t"/>
              <a:pathLst>
                <a:path extrusionOk="0" h="14845" w="11476">
                  <a:moveTo>
                    <a:pt x="11475" y="1"/>
                  </a:moveTo>
                  <a:cubicBezTo>
                    <a:pt x="11302" y="91"/>
                    <a:pt x="11130" y="183"/>
                    <a:pt x="10960" y="276"/>
                  </a:cubicBezTo>
                  <a:lnTo>
                    <a:pt x="10960" y="276"/>
                  </a:lnTo>
                  <a:cubicBezTo>
                    <a:pt x="11130" y="194"/>
                    <a:pt x="11302" y="113"/>
                    <a:pt x="11475" y="34"/>
                  </a:cubicBezTo>
                  <a:cubicBezTo>
                    <a:pt x="11475" y="1"/>
                    <a:pt x="11475" y="1"/>
                    <a:pt x="11475" y="1"/>
                  </a:cubicBezTo>
                  <a:close/>
                  <a:moveTo>
                    <a:pt x="10960" y="276"/>
                  </a:moveTo>
                  <a:lnTo>
                    <a:pt x="10960" y="276"/>
                  </a:lnTo>
                  <a:cubicBezTo>
                    <a:pt x="8171" y="1630"/>
                    <a:pt x="5713" y="3514"/>
                    <a:pt x="3669" y="5871"/>
                  </a:cubicBezTo>
                  <a:cubicBezTo>
                    <a:pt x="2569" y="7106"/>
                    <a:pt x="1701" y="8507"/>
                    <a:pt x="1068" y="10041"/>
                  </a:cubicBezTo>
                  <a:cubicBezTo>
                    <a:pt x="434" y="11576"/>
                    <a:pt x="67" y="13210"/>
                    <a:pt x="0" y="14845"/>
                  </a:cubicBezTo>
                  <a:cubicBezTo>
                    <a:pt x="234" y="13243"/>
                    <a:pt x="667" y="11676"/>
                    <a:pt x="1334" y="10175"/>
                  </a:cubicBezTo>
                  <a:cubicBezTo>
                    <a:pt x="1968" y="8673"/>
                    <a:pt x="2802" y="7272"/>
                    <a:pt x="3836" y="6005"/>
                  </a:cubicBezTo>
                  <a:cubicBezTo>
                    <a:pt x="4870" y="4737"/>
                    <a:pt x="6038" y="3603"/>
                    <a:pt x="7339" y="2636"/>
                  </a:cubicBezTo>
                  <a:cubicBezTo>
                    <a:pt x="8486" y="1753"/>
                    <a:pt x="9686" y="974"/>
                    <a:pt x="10960" y="276"/>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2" name="Google Shape;1512;p34"/>
            <p:cNvSpPr/>
            <p:nvPr/>
          </p:nvSpPr>
          <p:spPr>
            <a:xfrm>
              <a:off x="1889025" y="3801700"/>
              <a:ext cx="458675" cy="479525"/>
            </a:xfrm>
            <a:custGeom>
              <a:rect b="b" l="l" r="r" t="t"/>
              <a:pathLst>
                <a:path extrusionOk="0" h="19181" w="18347">
                  <a:moveTo>
                    <a:pt x="717" y="1"/>
                  </a:moveTo>
                  <a:cubicBezTo>
                    <a:pt x="476" y="1"/>
                    <a:pt x="234" y="9"/>
                    <a:pt x="0" y="26"/>
                  </a:cubicBezTo>
                  <a:lnTo>
                    <a:pt x="0" y="59"/>
                  </a:lnTo>
                  <a:cubicBezTo>
                    <a:pt x="2035" y="2261"/>
                    <a:pt x="3936" y="4629"/>
                    <a:pt x="5671" y="7064"/>
                  </a:cubicBezTo>
                  <a:lnTo>
                    <a:pt x="10841" y="7564"/>
                  </a:lnTo>
                  <a:lnTo>
                    <a:pt x="7105" y="8465"/>
                  </a:lnTo>
                  <a:lnTo>
                    <a:pt x="9340" y="11534"/>
                  </a:lnTo>
                  <a:lnTo>
                    <a:pt x="14411" y="12268"/>
                  </a:lnTo>
                  <a:lnTo>
                    <a:pt x="10541" y="13168"/>
                  </a:lnTo>
                  <a:cubicBezTo>
                    <a:pt x="10541" y="13168"/>
                    <a:pt x="11842" y="17071"/>
                    <a:pt x="14778" y="18506"/>
                  </a:cubicBezTo>
                  <a:cubicBezTo>
                    <a:pt x="15718" y="18965"/>
                    <a:pt x="16371" y="19180"/>
                    <a:pt x="16832" y="19180"/>
                  </a:cubicBezTo>
                  <a:cubicBezTo>
                    <a:pt x="17074" y="19180"/>
                    <a:pt x="17263" y="19121"/>
                    <a:pt x="17413" y="19006"/>
                  </a:cubicBezTo>
                  <a:cubicBezTo>
                    <a:pt x="17479" y="18973"/>
                    <a:pt x="17513" y="18939"/>
                    <a:pt x="17580" y="18906"/>
                  </a:cubicBezTo>
                  <a:cubicBezTo>
                    <a:pt x="17880" y="18572"/>
                    <a:pt x="18347" y="16671"/>
                    <a:pt x="18313" y="15003"/>
                  </a:cubicBezTo>
                  <a:cubicBezTo>
                    <a:pt x="18347" y="12635"/>
                    <a:pt x="17780" y="10300"/>
                    <a:pt x="16679" y="8232"/>
                  </a:cubicBezTo>
                  <a:cubicBezTo>
                    <a:pt x="16545" y="7965"/>
                    <a:pt x="16412" y="7731"/>
                    <a:pt x="16279" y="7498"/>
                  </a:cubicBezTo>
                  <a:cubicBezTo>
                    <a:pt x="16245" y="7398"/>
                    <a:pt x="16179" y="7298"/>
                    <a:pt x="16112" y="7198"/>
                  </a:cubicBezTo>
                  <a:cubicBezTo>
                    <a:pt x="15678" y="6497"/>
                    <a:pt x="15144" y="5830"/>
                    <a:pt x="14544" y="5229"/>
                  </a:cubicBezTo>
                  <a:cubicBezTo>
                    <a:pt x="13243" y="3995"/>
                    <a:pt x="11742" y="2995"/>
                    <a:pt x="10108" y="2261"/>
                  </a:cubicBezTo>
                  <a:cubicBezTo>
                    <a:pt x="9774" y="2094"/>
                    <a:pt x="9440" y="1960"/>
                    <a:pt x="9107" y="1794"/>
                  </a:cubicBezTo>
                  <a:cubicBezTo>
                    <a:pt x="8440" y="1527"/>
                    <a:pt x="7739" y="1293"/>
                    <a:pt x="7072" y="1060"/>
                  </a:cubicBezTo>
                  <a:cubicBezTo>
                    <a:pt x="5237" y="493"/>
                    <a:pt x="3336" y="159"/>
                    <a:pt x="1435" y="26"/>
                  </a:cubicBezTo>
                  <a:cubicBezTo>
                    <a:pt x="1201" y="9"/>
                    <a:pt x="959" y="1"/>
                    <a:pt x="717"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3" name="Google Shape;1513;p34"/>
            <p:cNvSpPr/>
            <p:nvPr/>
          </p:nvSpPr>
          <p:spPr>
            <a:xfrm>
              <a:off x="1888175" y="3801700"/>
              <a:ext cx="458700" cy="478500"/>
            </a:xfrm>
            <a:custGeom>
              <a:rect b="b" l="l" r="r" t="t"/>
              <a:pathLst>
                <a:path extrusionOk="0" h="19140" w="18348">
                  <a:moveTo>
                    <a:pt x="722" y="1"/>
                  </a:moveTo>
                  <a:cubicBezTo>
                    <a:pt x="476" y="1"/>
                    <a:pt x="234" y="9"/>
                    <a:pt x="1" y="26"/>
                  </a:cubicBezTo>
                  <a:cubicBezTo>
                    <a:pt x="6572" y="1060"/>
                    <a:pt x="11509" y="4863"/>
                    <a:pt x="13677" y="7531"/>
                  </a:cubicBezTo>
                  <a:cubicBezTo>
                    <a:pt x="15712" y="10100"/>
                    <a:pt x="17347" y="16538"/>
                    <a:pt x="17147" y="19139"/>
                  </a:cubicBezTo>
                  <a:cubicBezTo>
                    <a:pt x="17247" y="19106"/>
                    <a:pt x="17347" y="19073"/>
                    <a:pt x="17447" y="19006"/>
                  </a:cubicBezTo>
                  <a:cubicBezTo>
                    <a:pt x="17480" y="18973"/>
                    <a:pt x="17547" y="18939"/>
                    <a:pt x="17580" y="18873"/>
                  </a:cubicBezTo>
                  <a:cubicBezTo>
                    <a:pt x="17914" y="18539"/>
                    <a:pt x="18347" y="16638"/>
                    <a:pt x="18314" y="14970"/>
                  </a:cubicBezTo>
                  <a:cubicBezTo>
                    <a:pt x="18347" y="12601"/>
                    <a:pt x="17780" y="10300"/>
                    <a:pt x="16680" y="8198"/>
                  </a:cubicBezTo>
                  <a:cubicBezTo>
                    <a:pt x="16579" y="7965"/>
                    <a:pt x="16446" y="7731"/>
                    <a:pt x="16313" y="7464"/>
                  </a:cubicBezTo>
                  <a:cubicBezTo>
                    <a:pt x="16246" y="7364"/>
                    <a:pt x="16179" y="7298"/>
                    <a:pt x="16146" y="7198"/>
                  </a:cubicBezTo>
                  <a:cubicBezTo>
                    <a:pt x="15679" y="6464"/>
                    <a:pt x="15145" y="5797"/>
                    <a:pt x="14545" y="5196"/>
                  </a:cubicBezTo>
                  <a:cubicBezTo>
                    <a:pt x="13244" y="3962"/>
                    <a:pt x="11743" y="2961"/>
                    <a:pt x="10108" y="2227"/>
                  </a:cubicBezTo>
                  <a:cubicBezTo>
                    <a:pt x="9775" y="2094"/>
                    <a:pt x="9441" y="1927"/>
                    <a:pt x="9107" y="1794"/>
                  </a:cubicBezTo>
                  <a:cubicBezTo>
                    <a:pt x="8440" y="1527"/>
                    <a:pt x="7773" y="1260"/>
                    <a:pt x="7073" y="1060"/>
                  </a:cubicBezTo>
                  <a:cubicBezTo>
                    <a:pt x="5271" y="493"/>
                    <a:pt x="3370" y="126"/>
                    <a:pt x="1469" y="26"/>
                  </a:cubicBezTo>
                  <a:cubicBezTo>
                    <a:pt x="1218" y="9"/>
                    <a:pt x="968" y="1"/>
                    <a:pt x="72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4" name="Google Shape;1514;p34"/>
            <p:cNvSpPr/>
            <p:nvPr/>
          </p:nvSpPr>
          <p:spPr>
            <a:xfrm>
              <a:off x="2017450" y="3839025"/>
              <a:ext cx="300225" cy="441175"/>
            </a:xfrm>
            <a:custGeom>
              <a:rect b="b" l="l" r="r" t="t"/>
              <a:pathLst>
                <a:path extrusionOk="0" h="17647" w="12009">
                  <a:moveTo>
                    <a:pt x="0" y="0"/>
                  </a:moveTo>
                  <a:lnTo>
                    <a:pt x="0" y="0"/>
                  </a:lnTo>
                  <a:cubicBezTo>
                    <a:pt x="1735" y="801"/>
                    <a:pt x="3369" y="1768"/>
                    <a:pt x="4904" y="2903"/>
                  </a:cubicBezTo>
                  <a:cubicBezTo>
                    <a:pt x="5671" y="3470"/>
                    <a:pt x="6372" y="4070"/>
                    <a:pt x="7072" y="4704"/>
                  </a:cubicBezTo>
                  <a:cubicBezTo>
                    <a:pt x="7773" y="5338"/>
                    <a:pt x="8373" y="6071"/>
                    <a:pt x="8907" y="6839"/>
                  </a:cubicBezTo>
                  <a:cubicBezTo>
                    <a:pt x="9941" y="8440"/>
                    <a:pt x="10675" y="10174"/>
                    <a:pt x="11175" y="12009"/>
                  </a:cubicBezTo>
                  <a:cubicBezTo>
                    <a:pt x="11675" y="13844"/>
                    <a:pt x="11942" y="15745"/>
                    <a:pt x="11942" y="17646"/>
                  </a:cubicBezTo>
                  <a:lnTo>
                    <a:pt x="11976" y="17646"/>
                  </a:lnTo>
                  <a:cubicBezTo>
                    <a:pt x="12009" y="15745"/>
                    <a:pt x="11775" y="13844"/>
                    <a:pt x="11308" y="11976"/>
                  </a:cubicBezTo>
                  <a:cubicBezTo>
                    <a:pt x="10841" y="10108"/>
                    <a:pt x="10108" y="8340"/>
                    <a:pt x="9107" y="6705"/>
                  </a:cubicBezTo>
                  <a:cubicBezTo>
                    <a:pt x="8573" y="5905"/>
                    <a:pt x="7973" y="5137"/>
                    <a:pt x="7272" y="4504"/>
                  </a:cubicBezTo>
                  <a:cubicBezTo>
                    <a:pt x="6605" y="3803"/>
                    <a:pt x="5838" y="3203"/>
                    <a:pt x="5071" y="2636"/>
                  </a:cubicBezTo>
                  <a:cubicBezTo>
                    <a:pt x="3503" y="1535"/>
                    <a:pt x="1802" y="634"/>
                    <a:pt x="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5" name="Google Shape;1515;p34"/>
            <p:cNvSpPr/>
            <p:nvPr/>
          </p:nvSpPr>
          <p:spPr>
            <a:xfrm>
              <a:off x="5326475" y="3383700"/>
              <a:ext cx="316925" cy="121725"/>
            </a:xfrm>
            <a:custGeom>
              <a:rect b="b" l="l" r="r" t="t"/>
              <a:pathLst>
                <a:path extrusionOk="0" h="4869" w="12677">
                  <a:moveTo>
                    <a:pt x="12643" y="0"/>
                  </a:moveTo>
                  <a:lnTo>
                    <a:pt x="167" y="2902"/>
                  </a:lnTo>
                  <a:cubicBezTo>
                    <a:pt x="0" y="3269"/>
                    <a:pt x="101" y="3736"/>
                    <a:pt x="401" y="4003"/>
                  </a:cubicBezTo>
                  <a:cubicBezTo>
                    <a:pt x="1292" y="4580"/>
                    <a:pt x="2307" y="4868"/>
                    <a:pt x="3348" y="4868"/>
                  </a:cubicBezTo>
                  <a:cubicBezTo>
                    <a:pt x="3632" y="4868"/>
                    <a:pt x="3918" y="4847"/>
                    <a:pt x="4203" y="4804"/>
                  </a:cubicBezTo>
                  <a:cubicBezTo>
                    <a:pt x="6071" y="4570"/>
                    <a:pt x="7106" y="4037"/>
                    <a:pt x="7839" y="3470"/>
                  </a:cubicBezTo>
                  <a:cubicBezTo>
                    <a:pt x="8573" y="2902"/>
                    <a:pt x="9674" y="2069"/>
                    <a:pt x="10508" y="1902"/>
                  </a:cubicBezTo>
                  <a:cubicBezTo>
                    <a:pt x="11175" y="1802"/>
                    <a:pt x="11842" y="1568"/>
                    <a:pt x="12409" y="1201"/>
                  </a:cubicBezTo>
                  <a:cubicBezTo>
                    <a:pt x="12676" y="968"/>
                    <a:pt x="12643" y="0"/>
                    <a:pt x="126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6" name="Google Shape;1516;p34"/>
            <p:cNvSpPr/>
            <p:nvPr/>
          </p:nvSpPr>
          <p:spPr>
            <a:xfrm>
              <a:off x="5321475" y="3287800"/>
              <a:ext cx="321925" cy="205175"/>
            </a:xfrm>
            <a:custGeom>
              <a:rect b="b" l="l" r="r" t="t"/>
              <a:pathLst>
                <a:path extrusionOk="0" h="8207" w="12877">
                  <a:moveTo>
                    <a:pt x="12076" y="0"/>
                  </a:moveTo>
                  <a:cubicBezTo>
                    <a:pt x="12076" y="200"/>
                    <a:pt x="12076" y="334"/>
                    <a:pt x="11942" y="434"/>
                  </a:cubicBezTo>
                  <a:cubicBezTo>
                    <a:pt x="11842" y="534"/>
                    <a:pt x="11709" y="567"/>
                    <a:pt x="11575" y="634"/>
                  </a:cubicBezTo>
                  <a:cubicBezTo>
                    <a:pt x="11475" y="734"/>
                    <a:pt x="11342" y="834"/>
                    <a:pt x="11242" y="968"/>
                  </a:cubicBezTo>
                  <a:cubicBezTo>
                    <a:pt x="11075" y="1201"/>
                    <a:pt x="10875" y="1401"/>
                    <a:pt x="10675" y="1601"/>
                  </a:cubicBezTo>
                  <a:cubicBezTo>
                    <a:pt x="10626" y="1650"/>
                    <a:pt x="10559" y="1681"/>
                    <a:pt x="10514" y="1681"/>
                  </a:cubicBezTo>
                  <a:cubicBezTo>
                    <a:pt x="10497" y="1681"/>
                    <a:pt x="10483" y="1677"/>
                    <a:pt x="10474" y="1668"/>
                  </a:cubicBezTo>
                  <a:cubicBezTo>
                    <a:pt x="10408" y="1601"/>
                    <a:pt x="10441" y="1535"/>
                    <a:pt x="10474" y="1435"/>
                  </a:cubicBezTo>
                  <a:cubicBezTo>
                    <a:pt x="10508" y="1335"/>
                    <a:pt x="10541" y="1235"/>
                    <a:pt x="10541" y="1101"/>
                  </a:cubicBezTo>
                  <a:cubicBezTo>
                    <a:pt x="10541" y="768"/>
                    <a:pt x="10141" y="634"/>
                    <a:pt x="9841" y="501"/>
                  </a:cubicBezTo>
                  <a:cubicBezTo>
                    <a:pt x="9507" y="367"/>
                    <a:pt x="9174" y="267"/>
                    <a:pt x="8807" y="200"/>
                  </a:cubicBezTo>
                  <a:cubicBezTo>
                    <a:pt x="8754" y="185"/>
                    <a:pt x="8701" y="177"/>
                    <a:pt x="8649" y="177"/>
                  </a:cubicBezTo>
                  <a:cubicBezTo>
                    <a:pt x="8374" y="177"/>
                    <a:pt x="8129" y="387"/>
                    <a:pt x="8073" y="667"/>
                  </a:cubicBezTo>
                  <a:cubicBezTo>
                    <a:pt x="7472" y="2002"/>
                    <a:pt x="6171" y="3069"/>
                    <a:pt x="4837" y="3803"/>
                  </a:cubicBezTo>
                  <a:cubicBezTo>
                    <a:pt x="4370" y="4103"/>
                    <a:pt x="2936" y="4870"/>
                    <a:pt x="2502" y="5037"/>
                  </a:cubicBezTo>
                  <a:cubicBezTo>
                    <a:pt x="367" y="5938"/>
                    <a:pt x="0" y="6405"/>
                    <a:pt x="467" y="7139"/>
                  </a:cubicBezTo>
                  <a:cubicBezTo>
                    <a:pt x="834" y="7773"/>
                    <a:pt x="2469" y="8206"/>
                    <a:pt x="3936" y="8206"/>
                  </a:cubicBezTo>
                  <a:cubicBezTo>
                    <a:pt x="5337" y="8106"/>
                    <a:pt x="6705" y="7639"/>
                    <a:pt x="7906" y="6839"/>
                  </a:cubicBezTo>
                  <a:cubicBezTo>
                    <a:pt x="8707" y="6205"/>
                    <a:pt x="9607" y="5704"/>
                    <a:pt x="10575" y="5304"/>
                  </a:cubicBezTo>
                  <a:cubicBezTo>
                    <a:pt x="11408" y="5037"/>
                    <a:pt x="12709" y="4670"/>
                    <a:pt x="12809" y="4170"/>
                  </a:cubicBezTo>
                  <a:cubicBezTo>
                    <a:pt x="12876" y="3369"/>
                    <a:pt x="12809" y="2535"/>
                    <a:pt x="12609" y="1768"/>
                  </a:cubicBezTo>
                  <a:cubicBezTo>
                    <a:pt x="12476" y="1301"/>
                    <a:pt x="12443" y="501"/>
                    <a:pt x="12376" y="234"/>
                  </a:cubicBezTo>
                  <a:cubicBezTo>
                    <a:pt x="12342" y="100"/>
                    <a:pt x="12209" y="0"/>
                    <a:pt x="12076"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7" name="Google Shape;1517;p34"/>
            <p:cNvSpPr/>
            <p:nvPr/>
          </p:nvSpPr>
          <p:spPr>
            <a:xfrm>
              <a:off x="5320625" y="3405375"/>
              <a:ext cx="227700" cy="88425"/>
            </a:xfrm>
            <a:custGeom>
              <a:rect b="b" l="l" r="r" t="t"/>
              <a:pathLst>
                <a:path extrusionOk="0" h="3537" w="9108">
                  <a:moveTo>
                    <a:pt x="3237" y="1"/>
                  </a:moveTo>
                  <a:lnTo>
                    <a:pt x="2403" y="334"/>
                  </a:lnTo>
                  <a:cubicBezTo>
                    <a:pt x="268" y="1235"/>
                    <a:pt x="1" y="1702"/>
                    <a:pt x="468" y="2436"/>
                  </a:cubicBezTo>
                  <a:cubicBezTo>
                    <a:pt x="868" y="3070"/>
                    <a:pt x="2036" y="3537"/>
                    <a:pt x="3904" y="3537"/>
                  </a:cubicBezTo>
                  <a:cubicBezTo>
                    <a:pt x="5338" y="3436"/>
                    <a:pt x="6739" y="2969"/>
                    <a:pt x="7940" y="2169"/>
                  </a:cubicBezTo>
                  <a:cubicBezTo>
                    <a:pt x="8307" y="1869"/>
                    <a:pt x="8707" y="1602"/>
                    <a:pt x="9107" y="1368"/>
                  </a:cubicBezTo>
                  <a:lnTo>
                    <a:pt x="9107" y="1368"/>
                  </a:lnTo>
                  <a:cubicBezTo>
                    <a:pt x="9107" y="1369"/>
                    <a:pt x="7453" y="2282"/>
                    <a:pt x="6290" y="2282"/>
                  </a:cubicBezTo>
                  <a:cubicBezTo>
                    <a:pt x="6013" y="2282"/>
                    <a:pt x="5764" y="2230"/>
                    <a:pt x="5572" y="2102"/>
                  </a:cubicBezTo>
                  <a:cubicBezTo>
                    <a:pt x="5171" y="1902"/>
                    <a:pt x="5005" y="1435"/>
                    <a:pt x="5238" y="1035"/>
                  </a:cubicBezTo>
                  <a:cubicBezTo>
                    <a:pt x="5238" y="901"/>
                    <a:pt x="3904" y="67"/>
                    <a:pt x="32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8" name="Google Shape;1518;p34"/>
            <p:cNvSpPr/>
            <p:nvPr/>
          </p:nvSpPr>
          <p:spPr>
            <a:xfrm>
              <a:off x="5804325" y="3513800"/>
              <a:ext cx="136775" cy="108350"/>
            </a:xfrm>
            <a:custGeom>
              <a:rect b="b" l="l" r="r" t="t"/>
              <a:pathLst>
                <a:path extrusionOk="0" h="4334" w="5471">
                  <a:moveTo>
                    <a:pt x="5337" y="0"/>
                  </a:moveTo>
                  <a:lnTo>
                    <a:pt x="100" y="734"/>
                  </a:lnTo>
                  <a:cubicBezTo>
                    <a:pt x="0" y="1635"/>
                    <a:pt x="134" y="2569"/>
                    <a:pt x="534" y="3403"/>
                  </a:cubicBezTo>
                  <a:cubicBezTo>
                    <a:pt x="844" y="4024"/>
                    <a:pt x="1489" y="4334"/>
                    <a:pt x="2206" y="4334"/>
                  </a:cubicBezTo>
                  <a:cubicBezTo>
                    <a:pt x="2336" y="4334"/>
                    <a:pt x="2469" y="4324"/>
                    <a:pt x="2602" y="4303"/>
                  </a:cubicBezTo>
                  <a:cubicBezTo>
                    <a:pt x="3503" y="4170"/>
                    <a:pt x="4670" y="3769"/>
                    <a:pt x="5037" y="2769"/>
                  </a:cubicBezTo>
                  <a:cubicBezTo>
                    <a:pt x="5371" y="1901"/>
                    <a:pt x="5471" y="934"/>
                    <a:pt x="53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19" name="Google Shape;1519;p34"/>
            <p:cNvSpPr/>
            <p:nvPr/>
          </p:nvSpPr>
          <p:spPr>
            <a:xfrm>
              <a:off x="5802650" y="3329500"/>
              <a:ext cx="136775" cy="280250"/>
            </a:xfrm>
            <a:custGeom>
              <a:rect b="b" l="l" r="r" t="t"/>
              <a:pathLst>
                <a:path extrusionOk="0" h="11210" w="5471">
                  <a:moveTo>
                    <a:pt x="1268" y="0"/>
                  </a:moveTo>
                  <a:cubicBezTo>
                    <a:pt x="968" y="100"/>
                    <a:pt x="901" y="1268"/>
                    <a:pt x="868" y="2435"/>
                  </a:cubicBezTo>
                  <a:cubicBezTo>
                    <a:pt x="768" y="3770"/>
                    <a:pt x="601" y="5104"/>
                    <a:pt x="334" y="6405"/>
                  </a:cubicBezTo>
                  <a:cubicBezTo>
                    <a:pt x="100" y="7973"/>
                    <a:pt x="0" y="9207"/>
                    <a:pt x="734" y="10374"/>
                  </a:cubicBezTo>
                  <a:cubicBezTo>
                    <a:pt x="1105" y="10978"/>
                    <a:pt x="1702" y="11210"/>
                    <a:pt x="2325" y="11210"/>
                  </a:cubicBezTo>
                  <a:cubicBezTo>
                    <a:pt x="3215" y="11210"/>
                    <a:pt x="4158" y="10737"/>
                    <a:pt x="4570" y="10207"/>
                  </a:cubicBezTo>
                  <a:cubicBezTo>
                    <a:pt x="5304" y="9307"/>
                    <a:pt x="5471" y="8640"/>
                    <a:pt x="5404" y="7039"/>
                  </a:cubicBezTo>
                  <a:cubicBezTo>
                    <a:pt x="5371" y="5638"/>
                    <a:pt x="4904" y="4904"/>
                    <a:pt x="4871" y="3202"/>
                  </a:cubicBezTo>
                  <a:cubicBezTo>
                    <a:pt x="4837" y="1635"/>
                    <a:pt x="4904" y="67"/>
                    <a:pt x="4537" y="0"/>
                  </a:cubicBezTo>
                  <a:cubicBezTo>
                    <a:pt x="4537" y="100"/>
                    <a:pt x="4470" y="200"/>
                    <a:pt x="4470" y="300"/>
                  </a:cubicBezTo>
                  <a:lnTo>
                    <a:pt x="4470" y="667"/>
                  </a:lnTo>
                  <a:cubicBezTo>
                    <a:pt x="4437" y="867"/>
                    <a:pt x="4437" y="1001"/>
                    <a:pt x="4437" y="1201"/>
                  </a:cubicBezTo>
                  <a:cubicBezTo>
                    <a:pt x="4437" y="1234"/>
                    <a:pt x="4437" y="1268"/>
                    <a:pt x="4370" y="1301"/>
                  </a:cubicBezTo>
                  <a:cubicBezTo>
                    <a:pt x="4337" y="1301"/>
                    <a:pt x="4304" y="1234"/>
                    <a:pt x="4304" y="1201"/>
                  </a:cubicBezTo>
                  <a:cubicBezTo>
                    <a:pt x="4270" y="1068"/>
                    <a:pt x="4270" y="968"/>
                    <a:pt x="4304" y="867"/>
                  </a:cubicBezTo>
                  <a:cubicBezTo>
                    <a:pt x="4304" y="801"/>
                    <a:pt x="4304" y="734"/>
                    <a:pt x="4304" y="701"/>
                  </a:cubicBezTo>
                  <a:cubicBezTo>
                    <a:pt x="4270" y="601"/>
                    <a:pt x="4203" y="534"/>
                    <a:pt x="4103" y="501"/>
                  </a:cubicBezTo>
                  <a:cubicBezTo>
                    <a:pt x="3970" y="467"/>
                    <a:pt x="3837" y="434"/>
                    <a:pt x="3670" y="400"/>
                  </a:cubicBezTo>
                  <a:cubicBezTo>
                    <a:pt x="3503" y="367"/>
                    <a:pt x="3303" y="367"/>
                    <a:pt x="3136" y="367"/>
                  </a:cubicBezTo>
                  <a:cubicBezTo>
                    <a:pt x="2769" y="367"/>
                    <a:pt x="2402" y="400"/>
                    <a:pt x="2069" y="434"/>
                  </a:cubicBezTo>
                  <a:cubicBezTo>
                    <a:pt x="1902" y="434"/>
                    <a:pt x="1768" y="467"/>
                    <a:pt x="1635" y="567"/>
                  </a:cubicBezTo>
                  <a:cubicBezTo>
                    <a:pt x="1535" y="667"/>
                    <a:pt x="1501" y="801"/>
                    <a:pt x="1501" y="934"/>
                  </a:cubicBezTo>
                  <a:cubicBezTo>
                    <a:pt x="1501" y="1068"/>
                    <a:pt x="1468" y="1234"/>
                    <a:pt x="1435" y="1368"/>
                  </a:cubicBezTo>
                  <a:cubicBezTo>
                    <a:pt x="1235" y="1334"/>
                    <a:pt x="1268" y="734"/>
                    <a:pt x="1268" y="567"/>
                  </a:cubicBezTo>
                  <a:lnTo>
                    <a:pt x="1268"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0" name="Google Shape;1520;p34"/>
            <p:cNvSpPr/>
            <p:nvPr/>
          </p:nvSpPr>
          <p:spPr>
            <a:xfrm>
              <a:off x="5803475" y="3492950"/>
              <a:ext cx="136800" cy="116800"/>
            </a:xfrm>
            <a:custGeom>
              <a:rect b="b" l="l" r="r" t="t"/>
              <a:pathLst>
                <a:path extrusionOk="0" h="4672" w="5472">
                  <a:moveTo>
                    <a:pt x="301" y="0"/>
                  </a:moveTo>
                  <a:lnTo>
                    <a:pt x="301" y="0"/>
                  </a:lnTo>
                  <a:cubicBezTo>
                    <a:pt x="67" y="1501"/>
                    <a:pt x="1" y="2702"/>
                    <a:pt x="735" y="3836"/>
                  </a:cubicBezTo>
                  <a:cubicBezTo>
                    <a:pt x="1105" y="4440"/>
                    <a:pt x="1702" y="4672"/>
                    <a:pt x="2325" y="4672"/>
                  </a:cubicBezTo>
                  <a:cubicBezTo>
                    <a:pt x="3215" y="4672"/>
                    <a:pt x="4159" y="4199"/>
                    <a:pt x="4571" y="3669"/>
                  </a:cubicBezTo>
                  <a:cubicBezTo>
                    <a:pt x="5271" y="2769"/>
                    <a:pt x="5471" y="2102"/>
                    <a:pt x="5405" y="501"/>
                  </a:cubicBezTo>
                  <a:cubicBezTo>
                    <a:pt x="5371" y="334"/>
                    <a:pt x="5371" y="200"/>
                    <a:pt x="5338" y="34"/>
                  </a:cubicBezTo>
                  <a:lnTo>
                    <a:pt x="5338" y="34"/>
                  </a:lnTo>
                  <a:cubicBezTo>
                    <a:pt x="5338" y="267"/>
                    <a:pt x="5405" y="1801"/>
                    <a:pt x="4938" y="2035"/>
                  </a:cubicBezTo>
                  <a:cubicBezTo>
                    <a:pt x="4896" y="2056"/>
                    <a:pt x="4855" y="2065"/>
                    <a:pt x="4815" y="2065"/>
                  </a:cubicBezTo>
                  <a:cubicBezTo>
                    <a:pt x="4403" y="2065"/>
                    <a:pt x="4070" y="1068"/>
                    <a:pt x="4070" y="1068"/>
                  </a:cubicBezTo>
                  <a:cubicBezTo>
                    <a:pt x="3648" y="909"/>
                    <a:pt x="3198" y="825"/>
                    <a:pt x="2749" y="825"/>
                  </a:cubicBezTo>
                  <a:cubicBezTo>
                    <a:pt x="2347" y="825"/>
                    <a:pt x="1947" y="892"/>
                    <a:pt x="1569" y="1034"/>
                  </a:cubicBezTo>
                  <a:cubicBezTo>
                    <a:pt x="1509" y="1332"/>
                    <a:pt x="1238" y="2000"/>
                    <a:pt x="872" y="2000"/>
                  </a:cubicBezTo>
                  <a:cubicBezTo>
                    <a:pt x="828" y="2000"/>
                    <a:pt x="782" y="1990"/>
                    <a:pt x="735" y="1968"/>
                  </a:cubicBezTo>
                  <a:cubicBezTo>
                    <a:pt x="268" y="1768"/>
                    <a:pt x="301" y="34"/>
                    <a:pt x="3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1" name="Google Shape;1521;p34"/>
            <p:cNvSpPr/>
            <p:nvPr/>
          </p:nvSpPr>
          <p:spPr>
            <a:xfrm>
              <a:off x="5495750" y="2123625"/>
              <a:ext cx="467025" cy="1344225"/>
            </a:xfrm>
            <a:custGeom>
              <a:rect b="b" l="l" r="r" t="t"/>
              <a:pathLst>
                <a:path extrusionOk="0" h="53769" w="18681">
                  <a:moveTo>
                    <a:pt x="14645" y="1"/>
                  </a:moveTo>
                  <a:lnTo>
                    <a:pt x="535" y="2869"/>
                  </a:lnTo>
                  <a:cubicBezTo>
                    <a:pt x="335" y="9040"/>
                    <a:pt x="1" y="20349"/>
                    <a:pt x="134" y="26420"/>
                  </a:cubicBezTo>
                  <a:cubicBezTo>
                    <a:pt x="168" y="29522"/>
                    <a:pt x="101" y="48702"/>
                    <a:pt x="101" y="48702"/>
                  </a:cubicBezTo>
                  <a:cubicBezTo>
                    <a:pt x="753" y="49667"/>
                    <a:pt x="1729" y="49968"/>
                    <a:pt x="2694" y="49968"/>
                  </a:cubicBezTo>
                  <a:cubicBezTo>
                    <a:pt x="4298" y="49968"/>
                    <a:pt x="5872" y="49136"/>
                    <a:pt x="5872" y="49136"/>
                  </a:cubicBezTo>
                  <a:cubicBezTo>
                    <a:pt x="5872" y="49136"/>
                    <a:pt x="7006" y="35526"/>
                    <a:pt x="7139" y="32958"/>
                  </a:cubicBezTo>
                  <a:cubicBezTo>
                    <a:pt x="7239" y="30723"/>
                    <a:pt x="7406" y="27620"/>
                    <a:pt x="7406" y="27620"/>
                  </a:cubicBezTo>
                  <a:lnTo>
                    <a:pt x="8374" y="16579"/>
                  </a:lnTo>
                  <a:cubicBezTo>
                    <a:pt x="8374" y="16579"/>
                    <a:pt x="9441" y="22950"/>
                    <a:pt x="9941" y="26753"/>
                  </a:cubicBezTo>
                  <a:cubicBezTo>
                    <a:pt x="10475" y="31090"/>
                    <a:pt x="12677" y="53039"/>
                    <a:pt x="12677" y="53039"/>
                  </a:cubicBezTo>
                  <a:cubicBezTo>
                    <a:pt x="13300" y="53580"/>
                    <a:pt x="14017" y="53768"/>
                    <a:pt x="14713" y="53768"/>
                  </a:cubicBezTo>
                  <a:cubicBezTo>
                    <a:pt x="16287" y="53768"/>
                    <a:pt x="17747" y="52805"/>
                    <a:pt x="17747" y="52805"/>
                  </a:cubicBezTo>
                  <a:cubicBezTo>
                    <a:pt x="17747" y="52805"/>
                    <a:pt x="18681" y="37027"/>
                    <a:pt x="18281" y="32624"/>
                  </a:cubicBezTo>
                  <a:cubicBezTo>
                    <a:pt x="17914" y="28921"/>
                    <a:pt x="17380" y="27020"/>
                    <a:pt x="17313" y="26186"/>
                  </a:cubicBezTo>
                  <a:cubicBezTo>
                    <a:pt x="17313" y="26186"/>
                    <a:pt x="16980" y="14478"/>
                    <a:pt x="16379" y="6405"/>
                  </a:cubicBezTo>
                  <a:cubicBezTo>
                    <a:pt x="16113" y="4204"/>
                    <a:pt x="15545" y="2035"/>
                    <a:pt x="1464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2" name="Google Shape;1522;p34"/>
            <p:cNvSpPr/>
            <p:nvPr/>
          </p:nvSpPr>
          <p:spPr>
            <a:xfrm>
              <a:off x="5565800" y="2349625"/>
              <a:ext cx="139300" cy="431175"/>
            </a:xfrm>
            <a:custGeom>
              <a:rect b="b" l="l" r="r" t="t"/>
              <a:pathLst>
                <a:path extrusionOk="0" h="17247" w="5572">
                  <a:moveTo>
                    <a:pt x="1" y="0"/>
                  </a:moveTo>
                  <a:lnTo>
                    <a:pt x="1" y="0"/>
                  </a:lnTo>
                  <a:cubicBezTo>
                    <a:pt x="868" y="1335"/>
                    <a:pt x="2269" y="2235"/>
                    <a:pt x="3837" y="2436"/>
                  </a:cubicBezTo>
                  <a:lnTo>
                    <a:pt x="4437" y="5938"/>
                  </a:lnTo>
                  <a:lnTo>
                    <a:pt x="4704" y="17246"/>
                  </a:lnTo>
                  <a:lnTo>
                    <a:pt x="5572" y="7539"/>
                  </a:lnTo>
                  <a:lnTo>
                    <a:pt x="4738" y="1835"/>
                  </a:lnTo>
                  <a:cubicBezTo>
                    <a:pt x="4738" y="1835"/>
                    <a:pt x="1469" y="1401"/>
                    <a:pt x="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3" name="Google Shape;1523;p34"/>
            <p:cNvSpPr/>
            <p:nvPr/>
          </p:nvSpPr>
          <p:spPr>
            <a:xfrm>
              <a:off x="5448225" y="2067750"/>
              <a:ext cx="108450" cy="150150"/>
            </a:xfrm>
            <a:custGeom>
              <a:rect b="b" l="l" r="r" t="t"/>
              <a:pathLst>
                <a:path extrusionOk="0" h="6006" w="4338">
                  <a:moveTo>
                    <a:pt x="2002" y="1"/>
                  </a:moveTo>
                  <a:lnTo>
                    <a:pt x="1" y="3336"/>
                  </a:lnTo>
                  <a:lnTo>
                    <a:pt x="2369" y="6005"/>
                  </a:lnTo>
                  <a:cubicBezTo>
                    <a:pt x="2369" y="6005"/>
                    <a:pt x="4337" y="3570"/>
                    <a:pt x="4270" y="3570"/>
                  </a:cubicBezTo>
                  <a:cubicBezTo>
                    <a:pt x="4170" y="3570"/>
                    <a:pt x="2002" y="1"/>
                    <a:pt x="200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4" name="Google Shape;1524;p34"/>
            <p:cNvSpPr/>
            <p:nvPr/>
          </p:nvSpPr>
          <p:spPr>
            <a:xfrm>
              <a:off x="5313125" y="1673300"/>
              <a:ext cx="281900" cy="482875"/>
            </a:xfrm>
            <a:custGeom>
              <a:rect b="b" l="l" r="r" t="t"/>
              <a:pathLst>
                <a:path extrusionOk="0" h="19315" w="11276">
                  <a:moveTo>
                    <a:pt x="11275" y="1"/>
                  </a:moveTo>
                  <a:cubicBezTo>
                    <a:pt x="8107" y="901"/>
                    <a:pt x="8073" y="668"/>
                    <a:pt x="6038" y="3370"/>
                  </a:cubicBezTo>
                  <a:cubicBezTo>
                    <a:pt x="4637" y="5238"/>
                    <a:pt x="1869" y="8674"/>
                    <a:pt x="1035" y="10108"/>
                  </a:cubicBezTo>
                  <a:cubicBezTo>
                    <a:pt x="134" y="11709"/>
                    <a:pt x="1" y="12343"/>
                    <a:pt x="735" y="13544"/>
                  </a:cubicBezTo>
                  <a:cubicBezTo>
                    <a:pt x="1402" y="14711"/>
                    <a:pt x="5405" y="19315"/>
                    <a:pt x="5405" y="19315"/>
                  </a:cubicBezTo>
                  <a:cubicBezTo>
                    <a:pt x="6372" y="18547"/>
                    <a:pt x="7439" y="17847"/>
                    <a:pt x="7973" y="16513"/>
                  </a:cubicBezTo>
                  <a:lnTo>
                    <a:pt x="5405" y="12243"/>
                  </a:lnTo>
                  <a:lnTo>
                    <a:pt x="10708" y="6806"/>
                  </a:lnTo>
                  <a:lnTo>
                    <a:pt x="11275"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5" name="Google Shape;1525;p34"/>
            <p:cNvSpPr/>
            <p:nvPr/>
          </p:nvSpPr>
          <p:spPr>
            <a:xfrm>
              <a:off x="5764275" y="1311125"/>
              <a:ext cx="97600" cy="266300"/>
            </a:xfrm>
            <a:custGeom>
              <a:rect b="b" l="l" r="r" t="t"/>
              <a:pathLst>
                <a:path extrusionOk="0" h="10652" w="3904">
                  <a:moveTo>
                    <a:pt x="3010" y="1"/>
                  </a:moveTo>
                  <a:cubicBezTo>
                    <a:pt x="2884" y="1"/>
                    <a:pt x="2757" y="26"/>
                    <a:pt x="2636" y="77"/>
                  </a:cubicBezTo>
                  <a:cubicBezTo>
                    <a:pt x="2269" y="244"/>
                    <a:pt x="2069" y="645"/>
                    <a:pt x="2169" y="1045"/>
                  </a:cubicBezTo>
                  <a:cubicBezTo>
                    <a:pt x="2102" y="1045"/>
                    <a:pt x="2036" y="1045"/>
                    <a:pt x="1969" y="1011"/>
                  </a:cubicBezTo>
                  <a:lnTo>
                    <a:pt x="335" y="2279"/>
                  </a:lnTo>
                  <a:cubicBezTo>
                    <a:pt x="335" y="2279"/>
                    <a:pt x="1" y="2913"/>
                    <a:pt x="168" y="4414"/>
                  </a:cubicBezTo>
                  <a:cubicBezTo>
                    <a:pt x="268" y="5615"/>
                    <a:pt x="1335" y="7049"/>
                    <a:pt x="1335" y="7049"/>
                  </a:cubicBezTo>
                  <a:lnTo>
                    <a:pt x="1235" y="8684"/>
                  </a:lnTo>
                  <a:lnTo>
                    <a:pt x="1235" y="10652"/>
                  </a:lnTo>
                  <a:cubicBezTo>
                    <a:pt x="1235" y="10652"/>
                    <a:pt x="1635" y="10652"/>
                    <a:pt x="1869" y="10051"/>
                  </a:cubicBezTo>
                  <a:cubicBezTo>
                    <a:pt x="2303" y="8850"/>
                    <a:pt x="2670" y="7650"/>
                    <a:pt x="2936" y="6382"/>
                  </a:cubicBezTo>
                  <a:cubicBezTo>
                    <a:pt x="3437" y="4414"/>
                    <a:pt x="3904" y="2813"/>
                    <a:pt x="3537" y="2046"/>
                  </a:cubicBezTo>
                  <a:cubicBezTo>
                    <a:pt x="3337" y="1645"/>
                    <a:pt x="2970" y="1345"/>
                    <a:pt x="2536" y="1178"/>
                  </a:cubicBezTo>
                  <a:lnTo>
                    <a:pt x="3870" y="578"/>
                  </a:lnTo>
                  <a:cubicBezTo>
                    <a:pt x="3722" y="207"/>
                    <a:pt x="3372" y="1"/>
                    <a:pt x="30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6" name="Google Shape;1526;p34"/>
            <p:cNvSpPr/>
            <p:nvPr/>
          </p:nvSpPr>
          <p:spPr>
            <a:xfrm>
              <a:off x="5548300" y="1293875"/>
              <a:ext cx="195175" cy="167150"/>
            </a:xfrm>
            <a:custGeom>
              <a:rect b="b" l="l" r="r" t="t"/>
              <a:pathLst>
                <a:path extrusionOk="0" h="6686" w="7807">
                  <a:moveTo>
                    <a:pt x="3336" y="0"/>
                  </a:moveTo>
                  <a:cubicBezTo>
                    <a:pt x="1502" y="0"/>
                    <a:pt x="0" y="1501"/>
                    <a:pt x="0" y="3336"/>
                  </a:cubicBezTo>
                  <a:cubicBezTo>
                    <a:pt x="0" y="5347"/>
                    <a:pt x="1654" y="6685"/>
                    <a:pt x="3374" y="6685"/>
                  </a:cubicBezTo>
                  <a:cubicBezTo>
                    <a:pt x="4193" y="6685"/>
                    <a:pt x="5027" y="6382"/>
                    <a:pt x="5705" y="5704"/>
                  </a:cubicBezTo>
                  <a:cubicBezTo>
                    <a:pt x="7806" y="3603"/>
                    <a:pt x="6305" y="0"/>
                    <a:pt x="33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7" name="Google Shape;1527;p34"/>
            <p:cNvSpPr/>
            <p:nvPr/>
          </p:nvSpPr>
          <p:spPr>
            <a:xfrm>
              <a:off x="5558300" y="1333550"/>
              <a:ext cx="326100" cy="374800"/>
            </a:xfrm>
            <a:custGeom>
              <a:rect b="b" l="l" r="r" t="t"/>
              <a:pathLst>
                <a:path extrusionOk="0" h="14992" w="13044">
                  <a:moveTo>
                    <a:pt x="3300" y="1"/>
                  </a:moveTo>
                  <a:cubicBezTo>
                    <a:pt x="2163" y="1"/>
                    <a:pt x="1200" y="204"/>
                    <a:pt x="701" y="581"/>
                  </a:cubicBezTo>
                  <a:cubicBezTo>
                    <a:pt x="1" y="4217"/>
                    <a:pt x="101" y="7386"/>
                    <a:pt x="635" y="9254"/>
                  </a:cubicBezTo>
                  <a:cubicBezTo>
                    <a:pt x="935" y="10422"/>
                    <a:pt x="1535" y="11322"/>
                    <a:pt x="2603" y="11489"/>
                  </a:cubicBezTo>
                  <a:cubicBezTo>
                    <a:pt x="2736" y="11498"/>
                    <a:pt x="2872" y="11502"/>
                    <a:pt x="3008" y="11502"/>
                  </a:cubicBezTo>
                  <a:cubicBezTo>
                    <a:pt x="3418" y="11502"/>
                    <a:pt x="3837" y="11464"/>
                    <a:pt x="4237" y="11389"/>
                  </a:cubicBezTo>
                  <a:lnTo>
                    <a:pt x="4237" y="13024"/>
                  </a:lnTo>
                  <a:cubicBezTo>
                    <a:pt x="4104" y="13524"/>
                    <a:pt x="4304" y="13958"/>
                    <a:pt x="4537" y="14858"/>
                  </a:cubicBezTo>
                  <a:cubicBezTo>
                    <a:pt x="5805" y="14525"/>
                    <a:pt x="8240" y="14992"/>
                    <a:pt x="9474" y="12723"/>
                  </a:cubicBezTo>
                  <a:lnTo>
                    <a:pt x="9474" y="7787"/>
                  </a:lnTo>
                  <a:cubicBezTo>
                    <a:pt x="9666" y="8267"/>
                    <a:pt x="10136" y="8557"/>
                    <a:pt x="10632" y="8557"/>
                  </a:cubicBezTo>
                  <a:cubicBezTo>
                    <a:pt x="10825" y="8557"/>
                    <a:pt x="11022" y="8514"/>
                    <a:pt x="11209" y="8420"/>
                  </a:cubicBezTo>
                  <a:cubicBezTo>
                    <a:pt x="12009" y="8053"/>
                    <a:pt x="13043" y="6486"/>
                    <a:pt x="12510" y="5318"/>
                  </a:cubicBezTo>
                  <a:cubicBezTo>
                    <a:pt x="12257" y="4766"/>
                    <a:pt x="11878" y="4587"/>
                    <a:pt x="11513" y="4587"/>
                  </a:cubicBezTo>
                  <a:cubicBezTo>
                    <a:pt x="11106" y="4587"/>
                    <a:pt x="10717" y="4809"/>
                    <a:pt x="10542" y="4985"/>
                  </a:cubicBezTo>
                  <a:cubicBezTo>
                    <a:pt x="10260" y="5294"/>
                    <a:pt x="10002" y="5960"/>
                    <a:pt x="9688" y="5960"/>
                  </a:cubicBezTo>
                  <a:cubicBezTo>
                    <a:pt x="9630" y="5960"/>
                    <a:pt x="9570" y="5937"/>
                    <a:pt x="9508" y="5885"/>
                  </a:cubicBezTo>
                  <a:cubicBezTo>
                    <a:pt x="9107" y="5552"/>
                    <a:pt x="8373" y="4618"/>
                    <a:pt x="8540" y="1415"/>
                  </a:cubicBezTo>
                  <a:cubicBezTo>
                    <a:pt x="7030" y="442"/>
                    <a:pt x="4975" y="1"/>
                    <a:pt x="3300"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8" name="Google Shape;1528;p34"/>
            <p:cNvSpPr/>
            <p:nvPr/>
          </p:nvSpPr>
          <p:spPr>
            <a:xfrm>
              <a:off x="5682550" y="1448150"/>
              <a:ext cx="30050" cy="25650"/>
            </a:xfrm>
            <a:custGeom>
              <a:rect b="b" l="l" r="r" t="t"/>
              <a:pathLst>
                <a:path extrusionOk="0" h="1026" w="1202">
                  <a:moveTo>
                    <a:pt x="535" y="0"/>
                  </a:moveTo>
                  <a:cubicBezTo>
                    <a:pt x="234" y="0"/>
                    <a:pt x="1" y="234"/>
                    <a:pt x="34" y="534"/>
                  </a:cubicBezTo>
                  <a:cubicBezTo>
                    <a:pt x="34" y="825"/>
                    <a:pt x="275" y="1026"/>
                    <a:pt x="533" y="1026"/>
                  </a:cubicBezTo>
                  <a:cubicBezTo>
                    <a:pt x="660" y="1026"/>
                    <a:pt x="792" y="977"/>
                    <a:pt x="902" y="868"/>
                  </a:cubicBezTo>
                  <a:cubicBezTo>
                    <a:pt x="1202" y="567"/>
                    <a:pt x="968" y="0"/>
                    <a:pt x="5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9" name="Google Shape;1529;p34"/>
            <p:cNvSpPr/>
            <p:nvPr/>
          </p:nvSpPr>
          <p:spPr>
            <a:xfrm>
              <a:off x="5586650" y="1443975"/>
              <a:ext cx="30050" cy="25100"/>
            </a:xfrm>
            <a:custGeom>
              <a:rect b="b" l="l" r="r" t="t"/>
              <a:pathLst>
                <a:path extrusionOk="0" h="1004" w="1202">
                  <a:moveTo>
                    <a:pt x="535" y="1"/>
                  </a:moveTo>
                  <a:cubicBezTo>
                    <a:pt x="234" y="1"/>
                    <a:pt x="1" y="201"/>
                    <a:pt x="34" y="501"/>
                  </a:cubicBezTo>
                  <a:cubicBezTo>
                    <a:pt x="34" y="799"/>
                    <a:pt x="287" y="1003"/>
                    <a:pt x="554" y="1003"/>
                  </a:cubicBezTo>
                  <a:cubicBezTo>
                    <a:pt x="674" y="1003"/>
                    <a:pt x="798" y="961"/>
                    <a:pt x="902" y="868"/>
                  </a:cubicBezTo>
                  <a:cubicBezTo>
                    <a:pt x="1202" y="534"/>
                    <a:pt x="968" y="1"/>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0" name="Google Shape;1530;p34"/>
            <p:cNvSpPr/>
            <p:nvPr/>
          </p:nvSpPr>
          <p:spPr>
            <a:xfrm>
              <a:off x="5664225" y="1566575"/>
              <a:ext cx="110925" cy="67550"/>
            </a:xfrm>
            <a:custGeom>
              <a:rect b="b" l="l" r="r" t="t"/>
              <a:pathLst>
                <a:path extrusionOk="0" h="2702" w="4437">
                  <a:moveTo>
                    <a:pt x="4437" y="0"/>
                  </a:moveTo>
                  <a:cubicBezTo>
                    <a:pt x="4170" y="500"/>
                    <a:pt x="3769" y="901"/>
                    <a:pt x="3269" y="1134"/>
                  </a:cubicBezTo>
                  <a:cubicBezTo>
                    <a:pt x="2435" y="1601"/>
                    <a:pt x="0" y="2068"/>
                    <a:pt x="0" y="2068"/>
                  </a:cubicBezTo>
                  <a:lnTo>
                    <a:pt x="0" y="2702"/>
                  </a:lnTo>
                  <a:cubicBezTo>
                    <a:pt x="0" y="2702"/>
                    <a:pt x="3136" y="2135"/>
                    <a:pt x="3769" y="1368"/>
                  </a:cubicBezTo>
                  <a:cubicBezTo>
                    <a:pt x="4070" y="967"/>
                    <a:pt x="4303" y="500"/>
                    <a:pt x="4437"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1" name="Google Shape;1531;p34"/>
            <p:cNvSpPr/>
            <p:nvPr/>
          </p:nvSpPr>
          <p:spPr>
            <a:xfrm>
              <a:off x="5552475" y="1241225"/>
              <a:ext cx="273550" cy="162925"/>
            </a:xfrm>
            <a:custGeom>
              <a:rect b="b" l="l" r="r" t="t"/>
              <a:pathLst>
                <a:path extrusionOk="0" h="6517" w="10942">
                  <a:moveTo>
                    <a:pt x="1987" y="0"/>
                  </a:moveTo>
                  <a:cubicBezTo>
                    <a:pt x="1970" y="0"/>
                    <a:pt x="1953" y="2"/>
                    <a:pt x="1935" y="5"/>
                  </a:cubicBezTo>
                  <a:cubicBezTo>
                    <a:pt x="1601" y="71"/>
                    <a:pt x="1535" y="672"/>
                    <a:pt x="1501" y="939"/>
                  </a:cubicBezTo>
                  <a:cubicBezTo>
                    <a:pt x="1401" y="1339"/>
                    <a:pt x="1401" y="1773"/>
                    <a:pt x="1501" y="2173"/>
                  </a:cubicBezTo>
                  <a:cubicBezTo>
                    <a:pt x="1401" y="2106"/>
                    <a:pt x="1268" y="2040"/>
                    <a:pt x="1168" y="1973"/>
                  </a:cubicBezTo>
                  <a:cubicBezTo>
                    <a:pt x="1034" y="1873"/>
                    <a:pt x="934" y="1806"/>
                    <a:pt x="834" y="1706"/>
                  </a:cubicBezTo>
                  <a:cubicBezTo>
                    <a:pt x="722" y="1622"/>
                    <a:pt x="468" y="1301"/>
                    <a:pt x="291" y="1301"/>
                  </a:cubicBezTo>
                  <a:cubicBezTo>
                    <a:pt x="257" y="1301"/>
                    <a:pt x="227" y="1313"/>
                    <a:pt x="200" y="1339"/>
                  </a:cubicBezTo>
                  <a:cubicBezTo>
                    <a:pt x="167" y="1406"/>
                    <a:pt x="134" y="1472"/>
                    <a:pt x="134" y="1573"/>
                  </a:cubicBezTo>
                  <a:lnTo>
                    <a:pt x="134" y="1673"/>
                  </a:lnTo>
                  <a:cubicBezTo>
                    <a:pt x="0" y="2573"/>
                    <a:pt x="300" y="3474"/>
                    <a:pt x="868" y="4141"/>
                  </a:cubicBezTo>
                  <a:cubicBezTo>
                    <a:pt x="1435" y="4741"/>
                    <a:pt x="2168" y="5142"/>
                    <a:pt x="2969" y="5275"/>
                  </a:cubicBezTo>
                  <a:cubicBezTo>
                    <a:pt x="3382" y="5350"/>
                    <a:pt x="3799" y="5388"/>
                    <a:pt x="4218" y="5388"/>
                  </a:cubicBezTo>
                  <a:cubicBezTo>
                    <a:pt x="4916" y="5388"/>
                    <a:pt x="5617" y="5284"/>
                    <a:pt x="6305" y="5075"/>
                  </a:cubicBezTo>
                  <a:cubicBezTo>
                    <a:pt x="6672" y="4975"/>
                    <a:pt x="6939" y="4808"/>
                    <a:pt x="7339" y="4741"/>
                  </a:cubicBezTo>
                  <a:cubicBezTo>
                    <a:pt x="7374" y="4727"/>
                    <a:pt x="7412" y="4721"/>
                    <a:pt x="7448" y="4721"/>
                  </a:cubicBezTo>
                  <a:cubicBezTo>
                    <a:pt x="7584" y="4721"/>
                    <a:pt x="7713" y="4810"/>
                    <a:pt x="7739" y="4942"/>
                  </a:cubicBezTo>
                  <a:cubicBezTo>
                    <a:pt x="7739" y="5108"/>
                    <a:pt x="7839" y="5342"/>
                    <a:pt x="7873" y="5475"/>
                  </a:cubicBezTo>
                  <a:cubicBezTo>
                    <a:pt x="8028" y="6097"/>
                    <a:pt x="8589" y="6516"/>
                    <a:pt x="9205" y="6516"/>
                  </a:cubicBezTo>
                  <a:cubicBezTo>
                    <a:pt x="9250" y="6516"/>
                    <a:pt x="9295" y="6514"/>
                    <a:pt x="9340" y="6509"/>
                  </a:cubicBezTo>
                  <a:cubicBezTo>
                    <a:pt x="9173" y="6509"/>
                    <a:pt x="9474" y="5242"/>
                    <a:pt x="9507" y="5142"/>
                  </a:cubicBezTo>
                  <a:cubicBezTo>
                    <a:pt x="9707" y="4741"/>
                    <a:pt x="10041" y="4741"/>
                    <a:pt x="10408" y="4475"/>
                  </a:cubicBezTo>
                  <a:cubicBezTo>
                    <a:pt x="10941" y="4074"/>
                    <a:pt x="10908" y="3441"/>
                    <a:pt x="10641" y="2840"/>
                  </a:cubicBezTo>
                  <a:cubicBezTo>
                    <a:pt x="10007" y="1573"/>
                    <a:pt x="8406" y="1005"/>
                    <a:pt x="7072" y="972"/>
                  </a:cubicBezTo>
                  <a:cubicBezTo>
                    <a:pt x="7026" y="971"/>
                    <a:pt x="6979" y="971"/>
                    <a:pt x="6933" y="971"/>
                  </a:cubicBezTo>
                  <a:cubicBezTo>
                    <a:pt x="6237" y="971"/>
                    <a:pt x="5513" y="1074"/>
                    <a:pt x="4811" y="1074"/>
                  </a:cubicBezTo>
                  <a:cubicBezTo>
                    <a:pt x="3968" y="1074"/>
                    <a:pt x="3158" y="925"/>
                    <a:pt x="2469" y="272"/>
                  </a:cubicBezTo>
                  <a:cubicBezTo>
                    <a:pt x="2317" y="150"/>
                    <a:pt x="2164" y="0"/>
                    <a:pt x="198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2" name="Google Shape;1532;p34"/>
            <p:cNvSpPr/>
            <p:nvPr/>
          </p:nvSpPr>
          <p:spPr>
            <a:xfrm>
              <a:off x="5700075" y="1418400"/>
              <a:ext cx="29200" cy="23100"/>
            </a:xfrm>
            <a:custGeom>
              <a:rect b="b" l="l" r="r" t="t"/>
              <a:pathLst>
                <a:path extrusionOk="0" h="924" w="1168">
                  <a:moveTo>
                    <a:pt x="499" y="0"/>
                  </a:moveTo>
                  <a:cubicBezTo>
                    <a:pt x="298" y="0"/>
                    <a:pt x="108" y="97"/>
                    <a:pt x="0" y="290"/>
                  </a:cubicBezTo>
                  <a:lnTo>
                    <a:pt x="1001" y="923"/>
                  </a:lnTo>
                  <a:cubicBezTo>
                    <a:pt x="1168" y="623"/>
                    <a:pt x="1101" y="256"/>
                    <a:pt x="834" y="90"/>
                  </a:cubicBezTo>
                  <a:cubicBezTo>
                    <a:pt x="727" y="30"/>
                    <a:pt x="611" y="0"/>
                    <a:pt x="4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3" name="Google Shape;1533;p34"/>
            <p:cNvSpPr/>
            <p:nvPr/>
          </p:nvSpPr>
          <p:spPr>
            <a:xfrm>
              <a:off x="5641700" y="1539875"/>
              <a:ext cx="43400" cy="26400"/>
            </a:xfrm>
            <a:custGeom>
              <a:rect b="b" l="l" r="r" t="t"/>
              <a:pathLst>
                <a:path extrusionOk="0" h="1056" w="1736">
                  <a:moveTo>
                    <a:pt x="1635" y="1"/>
                  </a:moveTo>
                  <a:lnTo>
                    <a:pt x="0" y="401"/>
                  </a:lnTo>
                  <a:cubicBezTo>
                    <a:pt x="86" y="802"/>
                    <a:pt x="419" y="1056"/>
                    <a:pt x="807" y="1056"/>
                  </a:cubicBezTo>
                  <a:cubicBezTo>
                    <a:pt x="870" y="1056"/>
                    <a:pt x="935" y="1049"/>
                    <a:pt x="1001" y="1035"/>
                  </a:cubicBezTo>
                  <a:cubicBezTo>
                    <a:pt x="1468" y="901"/>
                    <a:pt x="1735" y="434"/>
                    <a:pt x="1635" y="1"/>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4" name="Google Shape;1534;p34"/>
            <p:cNvSpPr/>
            <p:nvPr/>
          </p:nvSpPr>
          <p:spPr>
            <a:xfrm>
              <a:off x="5659200" y="1547325"/>
              <a:ext cx="24225" cy="19275"/>
            </a:xfrm>
            <a:custGeom>
              <a:rect b="b" l="l" r="r" t="t"/>
              <a:pathLst>
                <a:path extrusionOk="0" h="771" w="969">
                  <a:moveTo>
                    <a:pt x="813" y="1"/>
                  </a:moveTo>
                  <a:cubicBezTo>
                    <a:pt x="401" y="1"/>
                    <a:pt x="33" y="355"/>
                    <a:pt x="1" y="770"/>
                  </a:cubicBezTo>
                  <a:cubicBezTo>
                    <a:pt x="101" y="770"/>
                    <a:pt x="201" y="770"/>
                    <a:pt x="335" y="737"/>
                  </a:cubicBezTo>
                  <a:cubicBezTo>
                    <a:pt x="668" y="637"/>
                    <a:pt x="902" y="336"/>
                    <a:pt x="968" y="3"/>
                  </a:cubicBezTo>
                  <a:lnTo>
                    <a:pt x="868" y="3"/>
                  </a:lnTo>
                  <a:cubicBezTo>
                    <a:pt x="850" y="1"/>
                    <a:pt x="832" y="1"/>
                    <a:pt x="813"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5" name="Google Shape;1535;p34"/>
            <p:cNvSpPr/>
            <p:nvPr/>
          </p:nvSpPr>
          <p:spPr>
            <a:xfrm>
              <a:off x="5573325" y="1412300"/>
              <a:ext cx="30050" cy="21700"/>
            </a:xfrm>
            <a:custGeom>
              <a:rect b="b" l="l" r="r" t="t"/>
              <a:pathLst>
                <a:path extrusionOk="0" h="868" w="1202">
                  <a:moveTo>
                    <a:pt x="687" y="1"/>
                  </a:moveTo>
                  <a:cubicBezTo>
                    <a:pt x="602" y="1"/>
                    <a:pt x="516" y="21"/>
                    <a:pt x="434" y="67"/>
                  </a:cubicBezTo>
                  <a:cubicBezTo>
                    <a:pt x="134" y="200"/>
                    <a:pt x="0" y="534"/>
                    <a:pt x="134" y="867"/>
                  </a:cubicBezTo>
                  <a:lnTo>
                    <a:pt x="1201" y="367"/>
                  </a:lnTo>
                  <a:cubicBezTo>
                    <a:pt x="1128" y="148"/>
                    <a:pt x="914" y="1"/>
                    <a:pt x="68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6" name="Google Shape;1536;p34"/>
            <p:cNvSpPr/>
            <p:nvPr/>
          </p:nvSpPr>
          <p:spPr>
            <a:xfrm>
              <a:off x="5603350" y="1443975"/>
              <a:ext cx="50050" cy="80925"/>
            </a:xfrm>
            <a:custGeom>
              <a:rect b="b" l="l" r="r" t="t"/>
              <a:pathLst>
                <a:path extrusionOk="0" h="3237" w="2002">
                  <a:moveTo>
                    <a:pt x="2001" y="1"/>
                  </a:moveTo>
                  <a:lnTo>
                    <a:pt x="0" y="2636"/>
                  </a:lnTo>
                  <a:lnTo>
                    <a:pt x="1701" y="3236"/>
                  </a:lnTo>
                  <a:lnTo>
                    <a:pt x="2001" y="1"/>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7" name="Google Shape;1537;p34"/>
            <p:cNvSpPr/>
            <p:nvPr/>
          </p:nvSpPr>
          <p:spPr>
            <a:xfrm>
              <a:off x="5501600" y="1651625"/>
              <a:ext cx="457850" cy="607675"/>
            </a:xfrm>
            <a:custGeom>
              <a:rect b="b" l="l" r="r" t="t"/>
              <a:pathLst>
                <a:path extrusionOk="0" h="24307" w="18314">
                  <a:moveTo>
                    <a:pt x="13877" y="0"/>
                  </a:moveTo>
                  <a:cubicBezTo>
                    <a:pt x="13877" y="0"/>
                    <a:pt x="7939" y="1568"/>
                    <a:pt x="6805" y="2135"/>
                  </a:cubicBezTo>
                  <a:cubicBezTo>
                    <a:pt x="6472" y="1535"/>
                    <a:pt x="6238" y="901"/>
                    <a:pt x="6105" y="234"/>
                  </a:cubicBezTo>
                  <a:cubicBezTo>
                    <a:pt x="6105" y="234"/>
                    <a:pt x="2903" y="1001"/>
                    <a:pt x="2135" y="1435"/>
                  </a:cubicBezTo>
                  <a:cubicBezTo>
                    <a:pt x="901" y="2202"/>
                    <a:pt x="701" y="4937"/>
                    <a:pt x="401" y="10141"/>
                  </a:cubicBezTo>
                  <a:cubicBezTo>
                    <a:pt x="0" y="17179"/>
                    <a:pt x="201" y="22817"/>
                    <a:pt x="201" y="22817"/>
                  </a:cubicBezTo>
                  <a:cubicBezTo>
                    <a:pt x="2202" y="23651"/>
                    <a:pt x="4337" y="24151"/>
                    <a:pt x="6505" y="24251"/>
                  </a:cubicBezTo>
                  <a:cubicBezTo>
                    <a:pt x="7015" y="24288"/>
                    <a:pt x="7523" y="24307"/>
                    <a:pt x="8030" y="24307"/>
                  </a:cubicBezTo>
                  <a:cubicBezTo>
                    <a:pt x="10711" y="24307"/>
                    <a:pt x="13349" y="23788"/>
                    <a:pt x="15845" y="22750"/>
                  </a:cubicBezTo>
                  <a:cubicBezTo>
                    <a:pt x="15845" y="22750"/>
                    <a:pt x="16212" y="13810"/>
                    <a:pt x="16879" y="11208"/>
                  </a:cubicBezTo>
                  <a:cubicBezTo>
                    <a:pt x="17780" y="7673"/>
                    <a:pt x="18314" y="2135"/>
                    <a:pt x="18314" y="2135"/>
                  </a:cubicBezTo>
                  <a:cubicBezTo>
                    <a:pt x="16879" y="1335"/>
                    <a:pt x="15412" y="634"/>
                    <a:pt x="13877"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8" name="Google Shape;1538;p34"/>
            <p:cNvSpPr/>
            <p:nvPr/>
          </p:nvSpPr>
          <p:spPr>
            <a:xfrm>
              <a:off x="5609175" y="1705000"/>
              <a:ext cx="62575" cy="551250"/>
            </a:xfrm>
            <a:custGeom>
              <a:rect b="b" l="l" r="r" t="t"/>
              <a:pathLst>
                <a:path extrusionOk="0" h="22050" w="2503">
                  <a:moveTo>
                    <a:pt x="2502" y="0"/>
                  </a:moveTo>
                  <a:cubicBezTo>
                    <a:pt x="1" y="9374"/>
                    <a:pt x="401" y="18247"/>
                    <a:pt x="734" y="21983"/>
                  </a:cubicBezTo>
                  <a:cubicBezTo>
                    <a:pt x="1001" y="22016"/>
                    <a:pt x="1235" y="22049"/>
                    <a:pt x="1502" y="22049"/>
                  </a:cubicBezTo>
                  <a:cubicBezTo>
                    <a:pt x="368" y="11076"/>
                    <a:pt x="2502" y="2"/>
                    <a:pt x="25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39" name="Google Shape;1539;p34"/>
            <p:cNvSpPr/>
            <p:nvPr/>
          </p:nvSpPr>
          <p:spPr>
            <a:xfrm>
              <a:off x="5620025" y="1624100"/>
              <a:ext cx="51725" cy="99200"/>
            </a:xfrm>
            <a:custGeom>
              <a:rect b="b" l="l" r="r" t="t"/>
              <a:pathLst>
                <a:path extrusionOk="0" h="3968" w="2069">
                  <a:moveTo>
                    <a:pt x="1768" y="1"/>
                  </a:moveTo>
                  <a:cubicBezTo>
                    <a:pt x="1034" y="201"/>
                    <a:pt x="0" y="3703"/>
                    <a:pt x="167" y="3937"/>
                  </a:cubicBezTo>
                  <a:cubicBezTo>
                    <a:pt x="180" y="3958"/>
                    <a:pt x="197" y="3967"/>
                    <a:pt x="217" y="3967"/>
                  </a:cubicBezTo>
                  <a:cubicBezTo>
                    <a:pt x="416" y="3967"/>
                    <a:pt x="952" y="3087"/>
                    <a:pt x="1612" y="3087"/>
                  </a:cubicBezTo>
                  <a:cubicBezTo>
                    <a:pt x="1759" y="3087"/>
                    <a:pt x="1912" y="3130"/>
                    <a:pt x="2068" y="3236"/>
                  </a:cubicBezTo>
                  <a:cubicBezTo>
                    <a:pt x="1935" y="2636"/>
                    <a:pt x="1835" y="2002"/>
                    <a:pt x="1768" y="1402"/>
                  </a:cubicBezTo>
                  <a:lnTo>
                    <a:pt x="176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0" name="Google Shape;1540;p34"/>
            <p:cNvSpPr/>
            <p:nvPr/>
          </p:nvSpPr>
          <p:spPr>
            <a:xfrm>
              <a:off x="5671725" y="1599075"/>
              <a:ext cx="176825" cy="150975"/>
            </a:xfrm>
            <a:custGeom>
              <a:rect b="b" l="l" r="r" t="t"/>
              <a:pathLst>
                <a:path extrusionOk="0" h="6039" w="7073">
                  <a:moveTo>
                    <a:pt x="4937" y="1"/>
                  </a:moveTo>
                  <a:lnTo>
                    <a:pt x="4937" y="401"/>
                  </a:lnTo>
                  <a:cubicBezTo>
                    <a:pt x="4870" y="768"/>
                    <a:pt x="4137" y="1635"/>
                    <a:pt x="2302" y="2469"/>
                  </a:cubicBezTo>
                  <a:cubicBezTo>
                    <a:pt x="467" y="3270"/>
                    <a:pt x="0" y="4237"/>
                    <a:pt x="0" y="4237"/>
                  </a:cubicBezTo>
                  <a:cubicBezTo>
                    <a:pt x="0" y="4237"/>
                    <a:pt x="126" y="4170"/>
                    <a:pt x="357" y="4170"/>
                  </a:cubicBezTo>
                  <a:cubicBezTo>
                    <a:pt x="554" y="4170"/>
                    <a:pt x="829" y="4219"/>
                    <a:pt x="1168" y="4404"/>
                  </a:cubicBezTo>
                  <a:cubicBezTo>
                    <a:pt x="1868" y="4838"/>
                    <a:pt x="2702" y="6039"/>
                    <a:pt x="3103" y="6039"/>
                  </a:cubicBezTo>
                  <a:cubicBezTo>
                    <a:pt x="3503" y="6039"/>
                    <a:pt x="4704" y="4671"/>
                    <a:pt x="5771" y="3570"/>
                  </a:cubicBezTo>
                  <a:cubicBezTo>
                    <a:pt x="6638" y="2670"/>
                    <a:pt x="7072" y="2102"/>
                    <a:pt x="7072" y="2102"/>
                  </a:cubicBezTo>
                  <a:cubicBezTo>
                    <a:pt x="7072" y="2102"/>
                    <a:pt x="5638" y="34"/>
                    <a:pt x="49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1" name="Google Shape;1541;p34"/>
            <p:cNvSpPr/>
            <p:nvPr/>
          </p:nvSpPr>
          <p:spPr>
            <a:xfrm>
              <a:off x="5736775" y="1816750"/>
              <a:ext cx="483700" cy="814775"/>
            </a:xfrm>
            <a:custGeom>
              <a:rect b="b" l="l" r="r" t="t"/>
              <a:pathLst>
                <a:path extrusionOk="0" h="32591" w="19348">
                  <a:moveTo>
                    <a:pt x="18380" y="0"/>
                  </a:moveTo>
                  <a:cubicBezTo>
                    <a:pt x="18313" y="34"/>
                    <a:pt x="18247" y="34"/>
                    <a:pt x="18180" y="67"/>
                  </a:cubicBezTo>
                  <a:lnTo>
                    <a:pt x="8907" y="5437"/>
                  </a:lnTo>
                  <a:lnTo>
                    <a:pt x="7806" y="6071"/>
                  </a:lnTo>
                  <a:lnTo>
                    <a:pt x="6138" y="7005"/>
                  </a:lnTo>
                  <a:lnTo>
                    <a:pt x="6105" y="7039"/>
                  </a:lnTo>
                  <a:lnTo>
                    <a:pt x="467" y="10308"/>
                  </a:lnTo>
                  <a:cubicBezTo>
                    <a:pt x="434" y="10308"/>
                    <a:pt x="400" y="10341"/>
                    <a:pt x="367" y="10374"/>
                  </a:cubicBezTo>
                  <a:cubicBezTo>
                    <a:pt x="267" y="10441"/>
                    <a:pt x="200" y="10541"/>
                    <a:pt x="167" y="10641"/>
                  </a:cubicBezTo>
                  <a:cubicBezTo>
                    <a:pt x="67" y="10775"/>
                    <a:pt x="34" y="10908"/>
                    <a:pt x="34" y="11075"/>
                  </a:cubicBezTo>
                  <a:lnTo>
                    <a:pt x="34" y="31856"/>
                  </a:lnTo>
                  <a:cubicBezTo>
                    <a:pt x="0" y="31956"/>
                    <a:pt x="34" y="32056"/>
                    <a:pt x="134" y="32123"/>
                  </a:cubicBezTo>
                  <a:lnTo>
                    <a:pt x="834" y="32557"/>
                  </a:lnTo>
                  <a:cubicBezTo>
                    <a:pt x="867" y="32557"/>
                    <a:pt x="934" y="32590"/>
                    <a:pt x="968" y="32590"/>
                  </a:cubicBezTo>
                  <a:cubicBezTo>
                    <a:pt x="1034" y="32557"/>
                    <a:pt x="1101" y="32557"/>
                    <a:pt x="1168" y="32523"/>
                  </a:cubicBezTo>
                  <a:lnTo>
                    <a:pt x="18880" y="22283"/>
                  </a:lnTo>
                  <a:cubicBezTo>
                    <a:pt x="19147" y="22116"/>
                    <a:pt x="19314" y="21816"/>
                    <a:pt x="19347" y="21482"/>
                  </a:cubicBezTo>
                  <a:lnTo>
                    <a:pt x="19347" y="734"/>
                  </a:lnTo>
                  <a:cubicBezTo>
                    <a:pt x="19347" y="601"/>
                    <a:pt x="19281" y="501"/>
                    <a:pt x="19214" y="434"/>
                  </a:cubicBezTo>
                  <a:lnTo>
                    <a:pt x="19181" y="434"/>
                  </a:lnTo>
                  <a:lnTo>
                    <a:pt x="18513" y="67"/>
                  </a:lnTo>
                  <a:cubicBezTo>
                    <a:pt x="18480" y="34"/>
                    <a:pt x="18447" y="34"/>
                    <a:pt x="18380"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2" name="Google Shape;1542;p34"/>
            <p:cNvSpPr/>
            <p:nvPr/>
          </p:nvSpPr>
          <p:spPr>
            <a:xfrm>
              <a:off x="5740925" y="1816750"/>
              <a:ext cx="474550" cy="275225"/>
            </a:xfrm>
            <a:custGeom>
              <a:rect b="b" l="l" r="r" t="t"/>
              <a:pathLst>
                <a:path extrusionOk="0" h="11009" w="18982">
                  <a:moveTo>
                    <a:pt x="18214" y="0"/>
                  </a:moveTo>
                  <a:cubicBezTo>
                    <a:pt x="18147" y="0"/>
                    <a:pt x="18081" y="34"/>
                    <a:pt x="18014" y="67"/>
                  </a:cubicBezTo>
                  <a:lnTo>
                    <a:pt x="8707" y="5404"/>
                  </a:lnTo>
                  <a:lnTo>
                    <a:pt x="7640" y="6071"/>
                  </a:lnTo>
                  <a:lnTo>
                    <a:pt x="5972" y="7005"/>
                  </a:lnTo>
                  <a:lnTo>
                    <a:pt x="5939" y="7039"/>
                  </a:lnTo>
                  <a:lnTo>
                    <a:pt x="301" y="10308"/>
                  </a:lnTo>
                  <a:cubicBezTo>
                    <a:pt x="268" y="10308"/>
                    <a:pt x="234" y="10341"/>
                    <a:pt x="201" y="10374"/>
                  </a:cubicBezTo>
                  <a:cubicBezTo>
                    <a:pt x="134" y="10441"/>
                    <a:pt x="34" y="10508"/>
                    <a:pt x="1" y="10608"/>
                  </a:cubicBezTo>
                  <a:lnTo>
                    <a:pt x="668" y="11008"/>
                  </a:lnTo>
                  <a:cubicBezTo>
                    <a:pt x="701" y="10975"/>
                    <a:pt x="701" y="10941"/>
                    <a:pt x="735" y="10908"/>
                  </a:cubicBezTo>
                  <a:cubicBezTo>
                    <a:pt x="768" y="10841"/>
                    <a:pt x="835" y="10775"/>
                    <a:pt x="902" y="10741"/>
                  </a:cubicBezTo>
                  <a:lnTo>
                    <a:pt x="1002" y="10675"/>
                  </a:lnTo>
                  <a:lnTo>
                    <a:pt x="6639" y="7406"/>
                  </a:lnTo>
                  <a:cubicBezTo>
                    <a:pt x="6773" y="7339"/>
                    <a:pt x="8040" y="6605"/>
                    <a:pt x="8307" y="6472"/>
                  </a:cubicBezTo>
                  <a:lnTo>
                    <a:pt x="8974" y="6071"/>
                  </a:lnTo>
                  <a:lnTo>
                    <a:pt x="18714" y="467"/>
                  </a:lnTo>
                  <a:cubicBezTo>
                    <a:pt x="18753" y="428"/>
                    <a:pt x="18804" y="412"/>
                    <a:pt x="18859" y="412"/>
                  </a:cubicBezTo>
                  <a:cubicBezTo>
                    <a:pt x="18898" y="412"/>
                    <a:pt x="18940" y="420"/>
                    <a:pt x="18981" y="434"/>
                  </a:cubicBezTo>
                  <a:lnTo>
                    <a:pt x="18347" y="34"/>
                  </a:lnTo>
                  <a:cubicBezTo>
                    <a:pt x="18281" y="0"/>
                    <a:pt x="18247" y="0"/>
                    <a:pt x="18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3" name="Google Shape;1543;p34"/>
            <p:cNvSpPr/>
            <p:nvPr/>
          </p:nvSpPr>
          <p:spPr>
            <a:xfrm>
              <a:off x="5753450" y="1826400"/>
              <a:ext cx="467025" cy="804775"/>
            </a:xfrm>
            <a:custGeom>
              <a:rect b="b" l="l" r="r" t="t"/>
              <a:pathLst>
                <a:path extrusionOk="0" h="32191" w="18681">
                  <a:moveTo>
                    <a:pt x="18386" y="1"/>
                  </a:moveTo>
                  <a:cubicBezTo>
                    <a:pt x="18308" y="1"/>
                    <a:pt x="18227" y="24"/>
                    <a:pt x="18180" y="48"/>
                  </a:cubicBezTo>
                  <a:lnTo>
                    <a:pt x="7773" y="6052"/>
                  </a:lnTo>
                  <a:lnTo>
                    <a:pt x="6105" y="7020"/>
                  </a:lnTo>
                  <a:lnTo>
                    <a:pt x="467" y="10289"/>
                  </a:lnTo>
                  <a:cubicBezTo>
                    <a:pt x="334" y="10355"/>
                    <a:pt x="234" y="10489"/>
                    <a:pt x="134" y="10622"/>
                  </a:cubicBezTo>
                  <a:cubicBezTo>
                    <a:pt x="67" y="10756"/>
                    <a:pt x="34" y="10889"/>
                    <a:pt x="0" y="11056"/>
                  </a:cubicBezTo>
                  <a:lnTo>
                    <a:pt x="0" y="31904"/>
                  </a:lnTo>
                  <a:cubicBezTo>
                    <a:pt x="0" y="32074"/>
                    <a:pt x="124" y="32190"/>
                    <a:pt x="268" y="32190"/>
                  </a:cubicBezTo>
                  <a:cubicBezTo>
                    <a:pt x="322" y="32190"/>
                    <a:pt x="379" y="32174"/>
                    <a:pt x="434" y="32137"/>
                  </a:cubicBezTo>
                  <a:lnTo>
                    <a:pt x="18213" y="21897"/>
                  </a:lnTo>
                  <a:cubicBezTo>
                    <a:pt x="18480" y="21697"/>
                    <a:pt x="18647" y="21430"/>
                    <a:pt x="18647" y="21096"/>
                  </a:cubicBezTo>
                  <a:lnTo>
                    <a:pt x="18647" y="348"/>
                  </a:lnTo>
                  <a:cubicBezTo>
                    <a:pt x="18680" y="215"/>
                    <a:pt x="18614" y="81"/>
                    <a:pt x="18480" y="14"/>
                  </a:cubicBezTo>
                  <a:cubicBezTo>
                    <a:pt x="18451" y="5"/>
                    <a:pt x="18419" y="1"/>
                    <a:pt x="18386" y="1"/>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4" name="Google Shape;1544;p34"/>
            <p:cNvSpPr/>
            <p:nvPr/>
          </p:nvSpPr>
          <p:spPr>
            <a:xfrm>
              <a:off x="5786800" y="2175550"/>
              <a:ext cx="126775" cy="270000"/>
            </a:xfrm>
            <a:custGeom>
              <a:rect b="b" l="l" r="r" t="t"/>
              <a:pathLst>
                <a:path extrusionOk="0" h="10800" w="5071">
                  <a:moveTo>
                    <a:pt x="4938" y="0"/>
                  </a:moveTo>
                  <a:cubicBezTo>
                    <a:pt x="4912" y="0"/>
                    <a:pt x="4887" y="8"/>
                    <a:pt x="4871" y="25"/>
                  </a:cubicBezTo>
                  <a:lnTo>
                    <a:pt x="3737" y="659"/>
                  </a:lnTo>
                  <a:cubicBezTo>
                    <a:pt x="3637" y="726"/>
                    <a:pt x="3570" y="826"/>
                    <a:pt x="3537" y="926"/>
                  </a:cubicBezTo>
                  <a:lnTo>
                    <a:pt x="3436" y="1126"/>
                  </a:lnTo>
                  <a:lnTo>
                    <a:pt x="2569" y="3594"/>
                  </a:lnTo>
                  <a:lnTo>
                    <a:pt x="1635" y="2160"/>
                  </a:lnTo>
                  <a:cubicBezTo>
                    <a:pt x="1635" y="2127"/>
                    <a:pt x="1602" y="2093"/>
                    <a:pt x="1568" y="2060"/>
                  </a:cubicBezTo>
                  <a:cubicBezTo>
                    <a:pt x="1535" y="2027"/>
                    <a:pt x="1502" y="2010"/>
                    <a:pt x="1464" y="2010"/>
                  </a:cubicBezTo>
                  <a:cubicBezTo>
                    <a:pt x="1427" y="2010"/>
                    <a:pt x="1385" y="2027"/>
                    <a:pt x="1335" y="2060"/>
                  </a:cubicBezTo>
                  <a:lnTo>
                    <a:pt x="201" y="2694"/>
                  </a:lnTo>
                  <a:cubicBezTo>
                    <a:pt x="167" y="2727"/>
                    <a:pt x="134" y="2794"/>
                    <a:pt x="101" y="2861"/>
                  </a:cubicBezTo>
                  <a:cubicBezTo>
                    <a:pt x="67" y="2927"/>
                    <a:pt x="34" y="2994"/>
                    <a:pt x="34" y="3061"/>
                  </a:cubicBezTo>
                  <a:cubicBezTo>
                    <a:pt x="34" y="3094"/>
                    <a:pt x="67" y="3127"/>
                    <a:pt x="67" y="3161"/>
                  </a:cubicBezTo>
                  <a:lnTo>
                    <a:pt x="1735" y="5796"/>
                  </a:lnTo>
                  <a:lnTo>
                    <a:pt x="1" y="10499"/>
                  </a:lnTo>
                  <a:cubicBezTo>
                    <a:pt x="1" y="10533"/>
                    <a:pt x="1" y="10566"/>
                    <a:pt x="1" y="10566"/>
                  </a:cubicBezTo>
                  <a:cubicBezTo>
                    <a:pt x="1" y="10599"/>
                    <a:pt x="1" y="10633"/>
                    <a:pt x="1" y="10633"/>
                  </a:cubicBezTo>
                  <a:cubicBezTo>
                    <a:pt x="1" y="10699"/>
                    <a:pt x="34" y="10733"/>
                    <a:pt x="67" y="10800"/>
                  </a:cubicBezTo>
                  <a:lnTo>
                    <a:pt x="167" y="10800"/>
                  </a:lnTo>
                  <a:lnTo>
                    <a:pt x="1302" y="10132"/>
                  </a:lnTo>
                  <a:cubicBezTo>
                    <a:pt x="1402" y="10099"/>
                    <a:pt x="1468" y="10032"/>
                    <a:pt x="1502" y="9932"/>
                  </a:cubicBezTo>
                  <a:cubicBezTo>
                    <a:pt x="1568" y="9866"/>
                    <a:pt x="1602" y="9765"/>
                    <a:pt x="1602" y="9699"/>
                  </a:cubicBezTo>
                  <a:lnTo>
                    <a:pt x="2569" y="7064"/>
                  </a:lnTo>
                  <a:lnTo>
                    <a:pt x="3470" y="8598"/>
                  </a:lnTo>
                  <a:cubicBezTo>
                    <a:pt x="3503" y="8631"/>
                    <a:pt x="3537" y="8698"/>
                    <a:pt x="3570" y="8731"/>
                  </a:cubicBezTo>
                  <a:cubicBezTo>
                    <a:pt x="3580" y="8741"/>
                    <a:pt x="3592" y="8745"/>
                    <a:pt x="3608" y="8745"/>
                  </a:cubicBezTo>
                  <a:cubicBezTo>
                    <a:pt x="3645" y="8745"/>
                    <a:pt x="3699" y="8722"/>
                    <a:pt x="3770" y="8698"/>
                  </a:cubicBezTo>
                  <a:lnTo>
                    <a:pt x="4904" y="8031"/>
                  </a:lnTo>
                  <a:cubicBezTo>
                    <a:pt x="4971" y="7998"/>
                    <a:pt x="5004" y="7964"/>
                    <a:pt x="5004" y="7897"/>
                  </a:cubicBezTo>
                  <a:cubicBezTo>
                    <a:pt x="5038" y="7831"/>
                    <a:pt x="5071" y="7764"/>
                    <a:pt x="5071" y="7697"/>
                  </a:cubicBezTo>
                  <a:lnTo>
                    <a:pt x="5071" y="7631"/>
                  </a:lnTo>
                  <a:lnTo>
                    <a:pt x="5071" y="7564"/>
                  </a:lnTo>
                  <a:lnTo>
                    <a:pt x="3370" y="4895"/>
                  </a:lnTo>
                  <a:lnTo>
                    <a:pt x="5038" y="292"/>
                  </a:lnTo>
                  <a:cubicBezTo>
                    <a:pt x="5038" y="259"/>
                    <a:pt x="5038" y="225"/>
                    <a:pt x="5038" y="159"/>
                  </a:cubicBezTo>
                  <a:cubicBezTo>
                    <a:pt x="5071" y="125"/>
                    <a:pt x="5038" y="59"/>
                    <a:pt x="5004" y="25"/>
                  </a:cubicBezTo>
                  <a:cubicBezTo>
                    <a:pt x="4988" y="8"/>
                    <a:pt x="4963" y="0"/>
                    <a:pt x="493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5" name="Google Shape;1545;p34"/>
            <p:cNvSpPr/>
            <p:nvPr/>
          </p:nvSpPr>
          <p:spPr>
            <a:xfrm>
              <a:off x="5940250" y="2085675"/>
              <a:ext cx="130125" cy="271275"/>
            </a:xfrm>
            <a:custGeom>
              <a:rect b="b" l="l" r="r" t="t"/>
              <a:pathLst>
                <a:path extrusionOk="0" h="10851" w="5205">
                  <a:moveTo>
                    <a:pt x="5071" y="1"/>
                  </a:moveTo>
                  <a:cubicBezTo>
                    <a:pt x="5046" y="1"/>
                    <a:pt x="5021" y="18"/>
                    <a:pt x="5004" y="51"/>
                  </a:cubicBezTo>
                  <a:lnTo>
                    <a:pt x="4137" y="551"/>
                  </a:lnTo>
                  <a:cubicBezTo>
                    <a:pt x="4037" y="585"/>
                    <a:pt x="3937" y="685"/>
                    <a:pt x="3903" y="785"/>
                  </a:cubicBezTo>
                  <a:cubicBezTo>
                    <a:pt x="3870" y="918"/>
                    <a:pt x="3803" y="985"/>
                    <a:pt x="3803" y="1018"/>
                  </a:cubicBezTo>
                  <a:lnTo>
                    <a:pt x="2602" y="4921"/>
                  </a:lnTo>
                  <a:lnTo>
                    <a:pt x="1401" y="2419"/>
                  </a:lnTo>
                  <a:cubicBezTo>
                    <a:pt x="1368" y="2353"/>
                    <a:pt x="1335" y="2319"/>
                    <a:pt x="1301" y="2286"/>
                  </a:cubicBezTo>
                  <a:cubicBezTo>
                    <a:pt x="1268" y="2253"/>
                    <a:pt x="1235" y="2236"/>
                    <a:pt x="1197" y="2236"/>
                  </a:cubicBezTo>
                  <a:cubicBezTo>
                    <a:pt x="1160" y="2236"/>
                    <a:pt x="1118" y="2253"/>
                    <a:pt x="1068" y="2286"/>
                  </a:cubicBezTo>
                  <a:lnTo>
                    <a:pt x="201" y="2786"/>
                  </a:lnTo>
                  <a:cubicBezTo>
                    <a:pt x="134" y="2820"/>
                    <a:pt x="100" y="2886"/>
                    <a:pt x="67" y="2953"/>
                  </a:cubicBezTo>
                  <a:cubicBezTo>
                    <a:pt x="34" y="3020"/>
                    <a:pt x="0" y="3120"/>
                    <a:pt x="0" y="3220"/>
                  </a:cubicBezTo>
                  <a:lnTo>
                    <a:pt x="0" y="10659"/>
                  </a:lnTo>
                  <a:cubicBezTo>
                    <a:pt x="0" y="10692"/>
                    <a:pt x="34" y="10759"/>
                    <a:pt x="67" y="10825"/>
                  </a:cubicBezTo>
                  <a:cubicBezTo>
                    <a:pt x="84" y="10842"/>
                    <a:pt x="109" y="10850"/>
                    <a:pt x="134" y="10850"/>
                  </a:cubicBezTo>
                  <a:cubicBezTo>
                    <a:pt x="159" y="10850"/>
                    <a:pt x="184" y="10842"/>
                    <a:pt x="201" y="10825"/>
                  </a:cubicBezTo>
                  <a:lnTo>
                    <a:pt x="1168" y="10258"/>
                  </a:lnTo>
                  <a:cubicBezTo>
                    <a:pt x="1235" y="10225"/>
                    <a:pt x="1301" y="10158"/>
                    <a:pt x="1335" y="10091"/>
                  </a:cubicBezTo>
                  <a:cubicBezTo>
                    <a:pt x="1368" y="10025"/>
                    <a:pt x="1368" y="9925"/>
                    <a:pt x="1401" y="9825"/>
                  </a:cubicBezTo>
                  <a:lnTo>
                    <a:pt x="1401" y="6022"/>
                  </a:lnTo>
                  <a:lnTo>
                    <a:pt x="2069" y="7523"/>
                  </a:lnTo>
                  <a:cubicBezTo>
                    <a:pt x="2102" y="7556"/>
                    <a:pt x="2135" y="7623"/>
                    <a:pt x="2169" y="7656"/>
                  </a:cubicBezTo>
                  <a:cubicBezTo>
                    <a:pt x="2202" y="7673"/>
                    <a:pt x="2227" y="7681"/>
                    <a:pt x="2256" y="7681"/>
                  </a:cubicBezTo>
                  <a:cubicBezTo>
                    <a:pt x="2285" y="7681"/>
                    <a:pt x="2319" y="7673"/>
                    <a:pt x="2369" y="7656"/>
                  </a:cubicBezTo>
                  <a:lnTo>
                    <a:pt x="2836" y="7390"/>
                  </a:lnTo>
                  <a:cubicBezTo>
                    <a:pt x="2902" y="7356"/>
                    <a:pt x="2969" y="7289"/>
                    <a:pt x="3003" y="7189"/>
                  </a:cubicBezTo>
                  <a:cubicBezTo>
                    <a:pt x="3069" y="7123"/>
                    <a:pt x="3103" y="7023"/>
                    <a:pt x="3103" y="6956"/>
                  </a:cubicBezTo>
                  <a:lnTo>
                    <a:pt x="3803" y="4654"/>
                  </a:lnTo>
                  <a:lnTo>
                    <a:pt x="3803" y="8457"/>
                  </a:lnTo>
                  <a:cubicBezTo>
                    <a:pt x="3803" y="8524"/>
                    <a:pt x="3836" y="8590"/>
                    <a:pt x="3870" y="8624"/>
                  </a:cubicBezTo>
                  <a:cubicBezTo>
                    <a:pt x="3886" y="8640"/>
                    <a:pt x="3911" y="8649"/>
                    <a:pt x="3941" y="8649"/>
                  </a:cubicBezTo>
                  <a:cubicBezTo>
                    <a:pt x="3970" y="8649"/>
                    <a:pt x="4003" y="8640"/>
                    <a:pt x="4037" y="8624"/>
                  </a:cubicBezTo>
                  <a:lnTo>
                    <a:pt x="5004" y="8057"/>
                  </a:lnTo>
                  <a:cubicBezTo>
                    <a:pt x="5071" y="8023"/>
                    <a:pt x="5104" y="7957"/>
                    <a:pt x="5137" y="7890"/>
                  </a:cubicBezTo>
                  <a:cubicBezTo>
                    <a:pt x="5171" y="7823"/>
                    <a:pt x="5204" y="7723"/>
                    <a:pt x="5204" y="7656"/>
                  </a:cubicBezTo>
                  <a:lnTo>
                    <a:pt x="5204" y="218"/>
                  </a:lnTo>
                  <a:cubicBezTo>
                    <a:pt x="5204" y="151"/>
                    <a:pt x="5171" y="84"/>
                    <a:pt x="5137" y="51"/>
                  </a:cubicBezTo>
                  <a:cubicBezTo>
                    <a:pt x="5121" y="18"/>
                    <a:pt x="5096" y="1"/>
                    <a:pt x="507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6" name="Google Shape;1546;p34"/>
            <p:cNvSpPr/>
            <p:nvPr/>
          </p:nvSpPr>
          <p:spPr>
            <a:xfrm>
              <a:off x="6105375" y="2044825"/>
              <a:ext cx="96750" cy="216225"/>
            </a:xfrm>
            <a:custGeom>
              <a:rect b="b" l="l" r="r" t="t"/>
              <a:pathLst>
                <a:path extrusionOk="0" h="8649" w="3870">
                  <a:moveTo>
                    <a:pt x="1234" y="0"/>
                  </a:moveTo>
                  <a:cubicBezTo>
                    <a:pt x="1209" y="0"/>
                    <a:pt x="1184" y="17"/>
                    <a:pt x="1168" y="50"/>
                  </a:cubicBezTo>
                  <a:lnTo>
                    <a:pt x="200" y="584"/>
                  </a:lnTo>
                  <a:cubicBezTo>
                    <a:pt x="134" y="651"/>
                    <a:pt x="100" y="684"/>
                    <a:pt x="67" y="784"/>
                  </a:cubicBezTo>
                  <a:cubicBezTo>
                    <a:pt x="33" y="851"/>
                    <a:pt x="0" y="951"/>
                    <a:pt x="0" y="1018"/>
                  </a:cubicBezTo>
                  <a:lnTo>
                    <a:pt x="0" y="8456"/>
                  </a:lnTo>
                  <a:cubicBezTo>
                    <a:pt x="0" y="8490"/>
                    <a:pt x="0" y="8557"/>
                    <a:pt x="67" y="8623"/>
                  </a:cubicBezTo>
                  <a:cubicBezTo>
                    <a:pt x="83" y="8640"/>
                    <a:pt x="108" y="8648"/>
                    <a:pt x="134" y="8648"/>
                  </a:cubicBezTo>
                  <a:cubicBezTo>
                    <a:pt x="159" y="8648"/>
                    <a:pt x="184" y="8640"/>
                    <a:pt x="200" y="8623"/>
                  </a:cubicBezTo>
                  <a:lnTo>
                    <a:pt x="3669" y="6622"/>
                  </a:lnTo>
                  <a:cubicBezTo>
                    <a:pt x="3736" y="6588"/>
                    <a:pt x="3769" y="6522"/>
                    <a:pt x="3803" y="6455"/>
                  </a:cubicBezTo>
                  <a:cubicBezTo>
                    <a:pt x="3836" y="6388"/>
                    <a:pt x="3870" y="6288"/>
                    <a:pt x="3870" y="6222"/>
                  </a:cubicBezTo>
                  <a:lnTo>
                    <a:pt x="3870" y="4987"/>
                  </a:lnTo>
                  <a:cubicBezTo>
                    <a:pt x="3870" y="4921"/>
                    <a:pt x="3836" y="4854"/>
                    <a:pt x="3803" y="4821"/>
                  </a:cubicBezTo>
                  <a:cubicBezTo>
                    <a:pt x="3786" y="4804"/>
                    <a:pt x="3761" y="4796"/>
                    <a:pt x="3736" y="4796"/>
                  </a:cubicBezTo>
                  <a:cubicBezTo>
                    <a:pt x="3711" y="4796"/>
                    <a:pt x="3686" y="4804"/>
                    <a:pt x="3669" y="4821"/>
                  </a:cubicBezTo>
                  <a:lnTo>
                    <a:pt x="1368" y="6121"/>
                  </a:lnTo>
                  <a:lnTo>
                    <a:pt x="1368" y="217"/>
                  </a:lnTo>
                  <a:cubicBezTo>
                    <a:pt x="1401" y="151"/>
                    <a:pt x="1368" y="84"/>
                    <a:pt x="1301" y="50"/>
                  </a:cubicBezTo>
                  <a:cubicBezTo>
                    <a:pt x="1284" y="17"/>
                    <a:pt x="1259" y="0"/>
                    <a:pt x="123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7" name="Google Shape;1547;p34"/>
            <p:cNvSpPr/>
            <p:nvPr/>
          </p:nvSpPr>
          <p:spPr>
            <a:xfrm>
              <a:off x="5757625" y="2089450"/>
              <a:ext cx="1675" cy="2525"/>
            </a:xfrm>
            <a:custGeom>
              <a:rect b="b" l="l" r="r" t="t"/>
              <a:pathLst>
                <a:path extrusionOk="0" h="101" w="67">
                  <a:moveTo>
                    <a:pt x="0" y="100"/>
                  </a:moveTo>
                  <a:lnTo>
                    <a:pt x="0" y="100"/>
                  </a:lnTo>
                  <a:cubicBezTo>
                    <a:pt x="33" y="67"/>
                    <a:pt x="33" y="33"/>
                    <a:pt x="67" y="0"/>
                  </a:cubicBezTo>
                  <a:cubicBezTo>
                    <a:pt x="33" y="33"/>
                    <a:pt x="33" y="67"/>
                    <a:pt x="0" y="10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8" name="Google Shape;1548;p34"/>
            <p:cNvSpPr/>
            <p:nvPr/>
          </p:nvSpPr>
          <p:spPr>
            <a:xfrm>
              <a:off x="5736775" y="2082775"/>
              <a:ext cx="21700" cy="547900"/>
            </a:xfrm>
            <a:custGeom>
              <a:rect b="b" l="l" r="r" t="t"/>
              <a:pathLst>
                <a:path extrusionOk="0" h="21916" w="868">
                  <a:moveTo>
                    <a:pt x="167" y="0"/>
                  </a:moveTo>
                  <a:cubicBezTo>
                    <a:pt x="67" y="134"/>
                    <a:pt x="34" y="267"/>
                    <a:pt x="0" y="434"/>
                  </a:cubicBezTo>
                  <a:lnTo>
                    <a:pt x="0" y="21215"/>
                  </a:lnTo>
                  <a:cubicBezTo>
                    <a:pt x="0" y="21315"/>
                    <a:pt x="34" y="21415"/>
                    <a:pt x="134" y="21482"/>
                  </a:cubicBezTo>
                  <a:lnTo>
                    <a:pt x="834" y="21916"/>
                  </a:lnTo>
                  <a:lnTo>
                    <a:pt x="867" y="21916"/>
                  </a:lnTo>
                  <a:cubicBezTo>
                    <a:pt x="767" y="21882"/>
                    <a:pt x="701" y="21782"/>
                    <a:pt x="701" y="21716"/>
                  </a:cubicBezTo>
                  <a:lnTo>
                    <a:pt x="701" y="867"/>
                  </a:lnTo>
                  <a:cubicBezTo>
                    <a:pt x="701" y="701"/>
                    <a:pt x="767" y="534"/>
                    <a:pt x="834" y="400"/>
                  </a:cubicBezTo>
                  <a:lnTo>
                    <a:pt x="1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49" name="Google Shape;1549;p34"/>
            <p:cNvSpPr/>
            <p:nvPr/>
          </p:nvSpPr>
          <p:spPr>
            <a:xfrm>
              <a:off x="5853525" y="1690800"/>
              <a:ext cx="261025" cy="824375"/>
            </a:xfrm>
            <a:custGeom>
              <a:rect b="b" l="l" r="r" t="t"/>
              <a:pathLst>
                <a:path extrusionOk="0" h="32975" w="10441">
                  <a:moveTo>
                    <a:pt x="1162" y="0"/>
                  </a:moveTo>
                  <a:cubicBezTo>
                    <a:pt x="1130" y="0"/>
                    <a:pt x="1099" y="1"/>
                    <a:pt x="1068" y="1"/>
                  </a:cubicBezTo>
                  <a:cubicBezTo>
                    <a:pt x="0" y="1269"/>
                    <a:pt x="1134" y="5272"/>
                    <a:pt x="1835" y="7206"/>
                  </a:cubicBezTo>
                  <a:cubicBezTo>
                    <a:pt x="1835" y="7206"/>
                    <a:pt x="5071" y="15145"/>
                    <a:pt x="5671" y="17981"/>
                  </a:cubicBezTo>
                  <a:cubicBezTo>
                    <a:pt x="6205" y="20483"/>
                    <a:pt x="6805" y="23618"/>
                    <a:pt x="6772" y="25753"/>
                  </a:cubicBezTo>
                  <a:cubicBezTo>
                    <a:pt x="6772" y="26120"/>
                    <a:pt x="6605" y="26487"/>
                    <a:pt x="6371" y="26787"/>
                  </a:cubicBezTo>
                  <a:cubicBezTo>
                    <a:pt x="5671" y="27521"/>
                    <a:pt x="5671" y="28121"/>
                    <a:pt x="5204" y="28955"/>
                  </a:cubicBezTo>
                  <a:cubicBezTo>
                    <a:pt x="4870" y="29589"/>
                    <a:pt x="4470" y="29856"/>
                    <a:pt x="4604" y="29989"/>
                  </a:cubicBezTo>
                  <a:cubicBezTo>
                    <a:pt x="4765" y="30169"/>
                    <a:pt x="4986" y="30262"/>
                    <a:pt x="5206" y="30262"/>
                  </a:cubicBezTo>
                  <a:cubicBezTo>
                    <a:pt x="5395" y="30262"/>
                    <a:pt x="5584" y="30194"/>
                    <a:pt x="5738" y="30056"/>
                  </a:cubicBezTo>
                  <a:cubicBezTo>
                    <a:pt x="6071" y="29823"/>
                    <a:pt x="6338" y="29556"/>
                    <a:pt x="6605" y="29222"/>
                  </a:cubicBezTo>
                  <a:lnTo>
                    <a:pt x="6605" y="29222"/>
                  </a:lnTo>
                  <a:cubicBezTo>
                    <a:pt x="6505" y="30223"/>
                    <a:pt x="6271" y="31190"/>
                    <a:pt x="5904" y="32091"/>
                  </a:cubicBezTo>
                  <a:lnTo>
                    <a:pt x="5137" y="32525"/>
                  </a:lnTo>
                  <a:cubicBezTo>
                    <a:pt x="5137" y="32525"/>
                    <a:pt x="5269" y="32975"/>
                    <a:pt x="6122" y="32975"/>
                  </a:cubicBezTo>
                  <a:cubicBezTo>
                    <a:pt x="6407" y="32975"/>
                    <a:pt x="6772" y="32925"/>
                    <a:pt x="7239" y="32791"/>
                  </a:cubicBezTo>
                  <a:cubicBezTo>
                    <a:pt x="9307" y="32191"/>
                    <a:pt x="10074" y="31924"/>
                    <a:pt x="10308" y="28355"/>
                  </a:cubicBezTo>
                  <a:cubicBezTo>
                    <a:pt x="10408" y="27054"/>
                    <a:pt x="10441" y="25753"/>
                    <a:pt x="10341" y="24419"/>
                  </a:cubicBezTo>
                  <a:cubicBezTo>
                    <a:pt x="10041" y="21083"/>
                    <a:pt x="9807" y="18114"/>
                    <a:pt x="9307" y="16113"/>
                  </a:cubicBezTo>
                  <a:cubicBezTo>
                    <a:pt x="6330" y="3843"/>
                    <a:pt x="4764" y="0"/>
                    <a:pt x="1162"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0" name="Google Shape;1550;p34"/>
            <p:cNvSpPr/>
            <p:nvPr/>
          </p:nvSpPr>
          <p:spPr>
            <a:xfrm>
              <a:off x="5842675" y="1664975"/>
              <a:ext cx="278550" cy="662125"/>
            </a:xfrm>
            <a:custGeom>
              <a:rect b="b" l="l" r="r" t="t"/>
              <a:pathLst>
                <a:path extrusionOk="0" h="26485" w="11142">
                  <a:moveTo>
                    <a:pt x="1402" y="0"/>
                  </a:moveTo>
                  <a:cubicBezTo>
                    <a:pt x="1" y="4270"/>
                    <a:pt x="2002" y="8773"/>
                    <a:pt x="2002" y="8773"/>
                  </a:cubicBezTo>
                  <a:cubicBezTo>
                    <a:pt x="2002" y="8773"/>
                    <a:pt x="4504" y="14911"/>
                    <a:pt x="5304" y="17746"/>
                  </a:cubicBezTo>
                  <a:cubicBezTo>
                    <a:pt x="6072" y="20582"/>
                    <a:pt x="6972" y="25919"/>
                    <a:pt x="6972" y="25919"/>
                  </a:cubicBezTo>
                  <a:cubicBezTo>
                    <a:pt x="7710" y="26349"/>
                    <a:pt x="8470" y="26485"/>
                    <a:pt x="9135" y="26485"/>
                  </a:cubicBezTo>
                  <a:cubicBezTo>
                    <a:pt x="10277" y="26485"/>
                    <a:pt x="11142" y="26086"/>
                    <a:pt x="11142" y="26086"/>
                  </a:cubicBezTo>
                  <a:cubicBezTo>
                    <a:pt x="11109" y="21282"/>
                    <a:pt x="10408" y="16545"/>
                    <a:pt x="9140" y="11942"/>
                  </a:cubicBezTo>
                  <a:cubicBezTo>
                    <a:pt x="7406" y="5804"/>
                    <a:pt x="7006" y="3770"/>
                    <a:pt x="5972" y="2202"/>
                  </a:cubicBezTo>
                  <a:cubicBezTo>
                    <a:pt x="5104" y="834"/>
                    <a:pt x="1402" y="0"/>
                    <a:pt x="140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1" name="Google Shape;1551;p34"/>
            <p:cNvSpPr/>
            <p:nvPr/>
          </p:nvSpPr>
          <p:spPr>
            <a:xfrm>
              <a:off x="5685075" y="985325"/>
              <a:ext cx="67550" cy="142625"/>
            </a:xfrm>
            <a:custGeom>
              <a:rect b="b" l="l" r="r" t="t"/>
              <a:pathLst>
                <a:path extrusionOk="0" h="5705" w="2702">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2" name="Google Shape;1552;p34"/>
            <p:cNvSpPr/>
            <p:nvPr/>
          </p:nvSpPr>
          <p:spPr>
            <a:xfrm>
              <a:off x="5685075" y="985325"/>
              <a:ext cx="67550" cy="142625"/>
            </a:xfrm>
            <a:custGeom>
              <a:rect b="b" l="l" r="r" t="t"/>
              <a:pathLst>
                <a:path extrusionOk="0" h="5705" w="2702">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3" name="Google Shape;1553;p34"/>
            <p:cNvSpPr/>
            <p:nvPr/>
          </p:nvSpPr>
          <p:spPr>
            <a:xfrm>
              <a:off x="5523275" y="552300"/>
              <a:ext cx="387800" cy="605875"/>
            </a:xfrm>
            <a:custGeom>
              <a:rect b="b" l="l" r="r" t="t"/>
              <a:pathLst>
                <a:path extrusionOk="0" h="24235" w="15512">
                  <a:moveTo>
                    <a:pt x="2119" y="0"/>
                  </a:moveTo>
                  <a:cubicBezTo>
                    <a:pt x="1860" y="0"/>
                    <a:pt x="1602" y="59"/>
                    <a:pt x="1368" y="175"/>
                  </a:cubicBezTo>
                  <a:lnTo>
                    <a:pt x="768" y="542"/>
                  </a:lnTo>
                  <a:cubicBezTo>
                    <a:pt x="334" y="809"/>
                    <a:pt x="34" y="1310"/>
                    <a:pt x="1" y="1843"/>
                  </a:cubicBezTo>
                  <a:lnTo>
                    <a:pt x="1" y="15887"/>
                  </a:lnTo>
                  <a:cubicBezTo>
                    <a:pt x="34" y="16387"/>
                    <a:pt x="334" y="16887"/>
                    <a:pt x="768" y="17188"/>
                  </a:cubicBezTo>
                  <a:lnTo>
                    <a:pt x="5104" y="19689"/>
                  </a:lnTo>
                  <a:lnTo>
                    <a:pt x="6239" y="22925"/>
                  </a:lnTo>
                  <a:cubicBezTo>
                    <a:pt x="6257" y="23000"/>
                    <a:pt x="6318" y="23043"/>
                    <a:pt x="6386" y="23043"/>
                  </a:cubicBezTo>
                  <a:cubicBezTo>
                    <a:pt x="6438" y="23043"/>
                    <a:pt x="6495" y="23017"/>
                    <a:pt x="6539" y="22958"/>
                  </a:cubicBezTo>
                  <a:lnTo>
                    <a:pt x="7606" y="21124"/>
                  </a:lnTo>
                  <a:lnTo>
                    <a:pt x="12643" y="24059"/>
                  </a:lnTo>
                  <a:cubicBezTo>
                    <a:pt x="12877" y="24176"/>
                    <a:pt x="13135" y="24234"/>
                    <a:pt x="13394" y="24234"/>
                  </a:cubicBezTo>
                  <a:cubicBezTo>
                    <a:pt x="13652" y="24234"/>
                    <a:pt x="13911" y="24176"/>
                    <a:pt x="14144" y="24059"/>
                  </a:cubicBezTo>
                  <a:lnTo>
                    <a:pt x="14778" y="23726"/>
                  </a:lnTo>
                  <a:cubicBezTo>
                    <a:pt x="15212" y="23425"/>
                    <a:pt x="15479" y="22925"/>
                    <a:pt x="15512" y="22391"/>
                  </a:cubicBezTo>
                  <a:lnTo>
                    <a:pt x="15512" y="8348"/>
                  </a:lnTo>
                  <a:cubicBezTo>
                    <a:pt x="15479" y="7814"/>
                    <a:pt x="15212" y="7347"/>
                    <a:pt x="14745" y="7047"/>
                  </a:cubicBezTo>
                  <a:lnTo>
                    <a:pt x="2869" y="175"/>
                  </a:lnTo>
                  <a:cubicBezTo>
                    <a:pt x="2636" y="59"/>
                    <a:pt x="2377" y="0"/>
                    <a:pt x="2119" y="0"/>
                  </a:cubicBezTo>
                  <a:close/>
                </a:path>
              </a:pathLst>
            </a:custGeom>
            <a:solidFill>
              <a:srgbClr val="FFC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4" name="Google Shape;1554;p34"/>
            <p:cNvSpPr/>
            <p:nvPr/>
          </p:nvSpPr>
          <p:spPr>
            <a:xfrm>
              <a:off x="5842675" y="742650"/>
              <a:ext cx="68400" cy="415475"/>
            </a:xfrm>
            <a:custGeom>
              <a:rect b="b" l="l" r="r" t="t"/>
              <a:pathLst>
                <a:path extrusionOk="0" h="16619" w="2736">
                  <a:moveTo>
                    <a:pt x="1" y="16512"/>
                  </a:moveTo>
                  <a:cubicBezTo>
                    <a:pt x="6" y="16514"/>
                    <a:pt x="11" y="16516"/>
                    <a:pt x="16" y="16517"/>
                  </a:cubicBezTo>
                  <a:lnTo>
                    <a:pt x="16" y="16517"/>
                  </a:lnTo>
                  <a:cubicBezTo>
                    <a:pt x="11" y="16515"/>
                    <a:pt x="6" y="16514"/>
                    <a:pt x="1" y="16512"/>
                  </a:cubicBezTo>
                  <a:close/>
                  <a:moveTo>
                    <a:pt x="2502" y="0"/>
                  </a:moveTo>
                  <a:lnTo>
                    <a:pt x="401" y="1201"/>
                  </a:lnTo>
                  <a:cubicBezTo>
                    <a:pt x="534" y="1434"/>
                    <a:pt x="601" y="1701"/>
                    <a:pt x="634" y="1935"/>
                  </a:cubicBezTo>
                  <a:lnTo>
                    <a:pt x="634" y="16012"/>
                  </a:lnTo>
                  <a:cubicBezTo>
                    <a:pt x="634" y="16356"/>
                    <a:pt x="466" y="16553"/>
                    <a:pt x="214" y="16553"/>
                  </a:cubicBezTo>
                  <a:cubicBezTo>
                    <a:pt x="152" y="16553"/>
                    <a:pt x="86" y="16541"/>
                    <a:pt x="16" y="16517"/>
                  </a:cubicBezTo>
                  <a:lnTo>
                    <a:pt x="16" y="16517"/>
                  </a:lnTo>
                  <a:cubicBezTo>
                    <a:pt x="212" y="16586"/>
                    <a:pt x="409" y="16619"/>
                    <a:pt x="603" y="16619"/>
                  </a:cubicBezTo>
                  <a:cubicBezTo>
                    <a:pt x="865" y="16619"/>
                    <a:pt x="1122" y="16559"/>
                    <a:pt x="1368" y="16445"/>
                  </a:cubicBezTo>
                  <a:lnTo>
                    <a:pt x="2002" y="16112"/>
                  </a:lnTo>
                  <a:cubicBezTo>
                    <a:pt x="2436" y="15811"/>
                    <a:pt x="2703" y="15311"/>
                    <a:pt x="2736" y="14777"/>
                  </a:cubicBezTo>
                  <a:lnTo>
                    <a:pt x="2736" y="734"/>
                  </a:lnTo>
                  <a:cubicBezTo>
                    <a:pt x="2736" y="467"/>
                    <a:pt x="2636" y="234"/>
                    <a:pt x="25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5" name="Google Shape;1555;p34"/>
            <p:cNvSpPr/>
            <p:nvPr/>
          </p:nvSpPr>
          <p:spPr>
            <a:xfrm>
              <a:off x="5524125" y="552300"/>
              <a:ext cx="380275" cy="221225"/>
            </a:xfrm>
            <a:custGeom>
              <a:rect b="b" l="l" r="r" t="t"/>
              <a:pathLst>
                <a:path extrusionOk="0" h="8849" w="15211">
                  <a:moveTo>
                    <a:pt x="2085" y="0"/>
                  </a:moveTo>
                  <a:cubicBezTo>
                    <a:pt x="1826" y="0"/>
                    <a:pt x="1568" y="59"/>
                    <a:pt x="1334" y="175"/>
                  </a:cubicBezTo>
                  <a:lnTo>
                    <a:pt x="734" y="542"/>
                  </a:lnTo>
                  <a:cubicBezTo>
                    <a:pt x="334" y="776"/>
                    <a:pt x="100" y="1176"/>
                    <a:pt x="0" y="1610"/>
                  </a:cubicBezTo>
                  <a:cubicBezTo>
                    <a:pt x="68" y="1407"/>
                    <a:pt x="211" y="1296"/>
                    <a:pt x="410" y="1296"/>
                  </a:cubicBezTo>
                  <a:cubicBezTo>
                    <a:pt x="506" y="1296"/>
                    <a:pt x="614" y="1322"/>
                    <a:pt x="734" y="1376"/>
                  </a:cubicBezTo>
                  <a:lnTo>
                    <a:pt x="12609" y="8281"/>
                  </a:lnTo>
                  <a:cubicBezTo>
                    <a:pt x="12843" y="8415"/>
                    <a:pt x="13009" y="8615"/>
                    <a:pt x="13143" y="8848"/>
                  </a:cubicBezTo>
                  <a:lnTo>
                    <a:pt x="15211" y="7614"/>
                  </a:lnTo>
                  <a:cubicBezTo>
                    <a:pt x="15111" y="7381"/>
                    <a:pt x="14911" y="7214"/>
                    <a:pt x="14711" y="7080"/>
                  </a:cubicBezTo>
                  <a:lnTo>
                    <a:pt x="2835" y="175"/>
                  </a:lnTo>
                  <a:cubicBezTo>
                    <a:pt x="2602" y="59"/>
                    <a:pt x="2343" y="0"/>
                    <a:pt x="20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6" name="Google Shape;1556;p34"/>
            <p:cNvSpPr/>
            <p:nvPr/>
          </p:nvSpPr>
          <p:spPr>
            <a:xfrm>
              <a:off x="5578325" y="724125"/>
              <a:ext cx="223525" cy="302225"/>
            </a:xfrm>
            <a:custGeom>
              <a:rect b="b" l="l" r="r" t="t"/>
              <a:pathLst>
                <a:path extrusionOk="0" h="12089" w="8941">
                  <a:moveTo>
                    <a:pt x="3703" y="3643"/>
                  </a:moveTo>
                  <a:cubicBezTo>
                    <a:pt x="4137" y="3677"/>
                    <a:pt x="4537" y="3877"/>
                    <a:pt x="4837" y="4177"/>
                  </a:cubicBezTo>
                  <a:cubicBezTo>
                    <a:pt x="5804" y="5044"/>
                    <a:pt x="6372" y="6579"/>
                    <a:pt x="6138" y="7613"/>
                  </a:cubicBezTo>
                  <a:cubicBezTo>
                    <a:pt x="6071" y="7980"/>
                    <a:pt x="5838" y="8280"/>
                    <a:pt x="5504" y="8413"/>
                  </a:cubicBezTo>
                  <a:cubicBezTo>
                    <a:pt x="5422" y="8441"/>
                    <a:pt x="5335" y="8454"/>
                    <a:pt x="5245" y="8454"/>
                  </a:cubicBezTo>
                  <a:cubicBezTo>
                    <a:pt x="4897" y="8454"/>
                    <a:pt x="4500" y="8257"/>
                    <a:pt x="4103" y="7913"/>
                  </a:cubicBezTo>
                  <a:cubicBezTo>
                    <a:pt x="3136" y="7046"/>
                    <a:pt x="2569" y="5511"/>
                    <a:pt x="2836" y="4477"/>
                  </a:cubicBezTo>
                  <a:cubicBezTo>
                    <a:pt x="2869" y="4110"/>
                    <a:pt x="3103" y="3810"/>
                    <a:pt x="3436" y="3710"/>
                  </a:cubicBezTo>
                  <a:cubicBezTo>
                    <a:pt x="3503" y="3677"/>
                    <a:pt x="3603" y="3643"/>
                    <a:pt x="3703" y="3643"/>
                  </a:cubicBezTo>
                  <a:close/>
                  <a:moveTo>
                    <a:pt x="3687" y="3369"/>
                  </a:moveTo>
                  <a:cubicBezTo>
                    <a:pt x="3577" y="3369"/>
                    <a:pt x="3471" y="3383"/>
                    <a:pt x="3369" y="3410"/>
                  </a:cubicBezTo>
                  <a:cubicBezTo>
                    <a:pt x="2936" y="3576"/>
                    <a:pt x="2602" y="3943"/>
                    <a:pt x="2535" y="4410"/>
                  </a:cubicBezTo>
                  <a:cubicBezTo>
                    <a:pt x="2269" y="5545"/>
                    <a:pt x="2869" y="7212"/>
                    <a:pt x="3903" y="8113"/>
                  </a:cubicBezTo>
                  <a:cubicBezTo>
                    <a:pt x="4237" y="8480"/>
                    <a:pt x="4737" y="8713"/>
                    <a:pt x="5237" y="8747"/>
                  </a:cubicBezTo>
                  <a:cubicBezTo>
                    <a:pt x="5337" y="8747"/>
                    <a:pt x="5471" y="8713"/>
                    <a:pt x="5571" y="8680"/>
                  </a:cubicBezTo>
                  <a:cubicBezTo>
                    <a:pt x="6005" y="8547"/>
                    <a:pt x="6338" y="8146"/>
                    <a:pt x="6405" y="7713"/>
                  </a:cubicBezTo>
                  <a:cubicBezTo>
                    <a:pt x="6672" y="6579"/>
                    <a:pt x="6071" y="4911"/>
                    <a:pt x="5037" y="3977"/>
                  </a:cubicBezTo>
                  <a:cubicBezTo>
                    <a:pt x="4611" y="3577"/>
                    <a:pt x="4122" y="3369"/>
                    <a:pt x="3687" y="3369"/>
                  </a:cubicBezTo>
                  <a:close/>
                  <a:moveTo>
                    <a:pt x="2721" y="299"/>
                  </a:moveTo>
                  <a:cubicBezTo>
                    <a:pt x="2792" y="299"/>
                    <a:pt x="2842" y="353"/>
                    <a:pt x="2869" y="408"/>
                  </a:cubicBezTo>
                  <a:lnTo>
                    <a:pt x="3403" y="1608"/>
                  </a:lnTo>
                  <a:cubicBezTo>
                    <a:pt x="3503" y="1775"/>
                    <a:pt x="3636" y="1909"/>
                    <a:pt x="3836" y="1975"/>
                  </a:cubicBezTo>
                  <a:cubicBezTo>
                    <a:pt x="3970" y="2009"/>
                    <a:pt x="4070" y="2075"/>
                    <a:pt x="4203" y="2142"/>
                  </a:cubicBezTo>
                  <a:cubicBezTo>
                    <a:pt x="4257" y="2169"/>
                    <a:pt x="4313" y="2181"/>
                    <a:pt x="4368" y="2181"/>
                  </a:cubicBezTo>
                  <a:cubicBezTo>
                    <a:pt x="4517" y="2181"/>
                    <a:pt x="4655" y="2088"/>
                    <a:pt x="4704" y="1942"/>
                  </a:cubicBezTo>
                  <a:lnTo>
                    <a:pt x="4971" y="1208"/>
                  </a:lnTo>
                  <a:lnTo>
                    <a:pt x="5004" y="1208"/>
                  </a:lnTo>
                  <a:lnTo>
                    <a:pt x="5905" y="2042"/>
                  </a:lnTo>
                  <a:cubicBezTo>
                    <a:pt x="6005" y="2109"/>
                    <a:pt x="6038" y="2209"/>
                    <a:pt x="6038" y="2309"/>
                  </a:cubicBezTo>
                  <a:lnTo>
                    <a:pt x="5905" y="3243"/>
                  </a:lnTo>
                  <a:cubicBezTo>
                    <a:pt x="5905" y="3443"/>
                    <a:pt x="5938" y="3643"/>
                    <a:pt x="6071" y="3810"/>
                  </a:cubicBezTo>
                  <a:cubicBezTo>
                    <a:pt x="6205" y="3977"/>
                    <a:pt x="6338" y="4177"/>
                    <a:pt x="6472" y="4410"/>
                  </a:cubicBezTo>
                  <a:cubicBezTo>
                    <a:pt x="6572" y="4577"/>
                    <a:pt x="6772" y="4677"/>
                    <a:pt x="6972" y="4711"/>
                  </a:cubicBezTo>
                  <a:lnTo>
                    <a:pt x="7606" y="4711"/>
                  </a:lnTo>
                  <a:cubicBezTo>
                    <a:pt x="7672" y="4711"/>
                    <a:pt x="7773" y="4777"/>
                    <a:pt x="7806" y="4844"/>
                  </a:cubicBezTo>
                  <a:lnTo>
                    <a:pt x="8306" y="6178"/>
                  </a:lnTo>
                  <a:cubicBezTo>
                    <a:pt x="8306" y="6212"/>
                    <a:pt x="8306" y="6245"/>
                    <a:pt x="8306" y="6278"/>
                  </a:cubicBezTo>
                  <a:cubicBezTo>
                    <a:pt x="8306" y="6312"/>
                    <a:pt x="8273" y="6312"/>
                    <a:pt x="8240" y="6312"/>
                  </a:cubicBezTo>
                  <a:lnTo>
                    <a:pt x="7739" y="6512"/>
                  </a:lnTo>
                  <a:cubicBezTo>
                    <a:pt x="7539" y="6579"/>
                    <a:pt x="7406" y="6779"/>
                    <a:pt x="7439" y="7012"/>
                  </a:cubicBezTo>
                  <a:cubicBezTo>
                    <a:pt x="7472" y="7212"/>
                    <a:pt x="7506" y="7413"/>
                    <a:pt x="7506" y="7613"/>
                  </a:cubicBezTo>
                  <a:cubicBezTo>
                    <a:pt x="7506" y="7813"/>
                    <a:pt x="7606" y="7980"/>
                    <a:pt x="7706" y="8146"/>
                  </a:cubicBezTo>
                  <a:lnTo>
                    <a:pt x="8540" y="8980"/>
                  </a:lnTo>
                  <a:cubicBezTo>
                    <a:pt x="8606" y="9047"/>
                    <a:pt x="8606" y="9180"/>
                    <a:pt x="8606" y="9281"/>
                  </a:cubicBezTo>
                  <a:lnTo>
                    <a:pt x="8373" y="10181"/>
                  </a:lnTo>
                  <a:lnTo>
                    <a:pt x="8373" y="10215"/>
                  </a:lnTo>
                  <a:lnTo>
                    <a:pt x="7539" y="9614"/>
                  </a:lnTo>
                  <a:cubicBezTo>
                    <a:pt x="7439" y="9547"/>
                    <a:pt x="7372" y="9547"/>
                    <a:pt x="7272" y="9547"/>
                  </a:cubicBezTo>
                  <a:cubicBezTo>
                    <a:pt x="7139" y="9547"/>
                    <a:pt x="7039" y="9614"/>
                    <a:pt x="6939" y="9714"/>
                  </a:cubicBezTo>
                  <a:cubicBezTo>
                    <a:pt x="6905" y="9748"/>
                    <a:pt x="6839" y="9814"/>
                    <a:pt x="6772" y="9881"/>
                  </a:cubicBezTo>
                  <a:cubicBezTo>
                    <a:pt x="6638" y="10014"/>
                    <a:pt x="6572" y="10215"/>
                    <a:pt x="6638" y="10415"/>
                  </a:cubicBezTo>
                  <a:lnTo>
                    <a:pt x="6972" y="11649"/>
                  </a:lnTo>
                  <a:cubicBezTo>
                    <a:pt x="7005" y="11649"/>
                    <a:pt x="7005" y="11682"/>
                    <a:pt x="6972" y="11682"/>
                  </a:cubicBezTo>
                  <a:cubicBezTo>
                    <a:pt x="6972" y="11716"/>
                    <a:pt x="6939" y="11716"/>
                    <a:pt x="6939" y="11716"/>
                  </a:cubicBezTo>
                  <a:lnTo>
                    <a:pt x="6271" y="11849"/>
                  </a:lnTo>
                  <a:cubicBezTo>
                    <a:pt x="6171" y="11849"/>
                    <a:pt x="6071" y="11782"/>
                    <a:pt x="6071" y="11682"/>
                  </a:cubicBezTo>
                  <a:lnTo>
                    <a:pt x="5538" y="10481"/>
                  </a:lnTo>
                  <a:cubicBezTo>
                    <a:pt x="5438" y="10315"/>
                    <a:pt x="5304" y="10181"/>
                    <a:pt x="5104" y="10081"/>
                  </a:cubicBezTo>
                  <a:cubicBezTo>
                    <a:pt x="4971" y="10048"/>
                    <a:pt x="4870" y="10014"/>
                    <a:pt x="4737" y="9948"/>
                  </a:cubicBezTo>
                  <a:cubicBezTo>
                    <a:pt x="4687" y="9931"/>
                    <a:pt x="4637" y="9923"/>
                    <a:pt x="4587" y="9923"/>
                  </a:cubicBezTo>
                  <a:cubicBezTo>
                    <a:pt x="4537" y="9923"/>
                    <a:pt x="4487" y="9931"/>
                    <a:pt x="4437" y="9948"/>
                  </a:cubicBezTo>
                  <a:cubicBezTo>
                    <a:pt x="4337" y="9981"/>
                    <a:pt x="4270" y="10081"/>
                    <a:pt x="4237" y="10148"/>
                  </a:cubicBezTo>
                  <a:lnTo>
                    <a:pt x="3970" y="10882"/>
                  </a:lnTo>
                  <a:cubicBezTo>
                    <a:pt x="3970" y="10898"/>
                    <a:pt x="3962" y="10907"/>
                    <a:pt x="3953" y="10907"/>
                  </a:cubicBezTo>
                  <a:cubicBezTo>
                    <a:pt x="3945" y="10907"/>
                    <a:pt x="3936" y="10898"/>
                    <a:pt x="3936" y="10882"/>
                  </a:cubicBezTo>
                  <a:lnTo>
                    <a:pt x="3036" y="10048"/>
                  </a:lnTo>
                  <a:cubicBezTo>
                    <a:pt x="2936" y="9981"/>
                    <a:pt x="2902" y="9881"/>
                    <a:pt x="2902" y="9781"/>
                  </a:cubicBezTo>
                  <a:lnTo>
                    <a:pt x="3036" y="8847"/>
                  </a:lnTo>
                  <a:cubicBezTo>
                    <a:pt x="3036" y="8647"/>
                    <a:pt x="3002" y="8447"/>
                    <a:pt x="2869" y="8280"/>
                  </a:cubicBezTo>
                  <a:cubicBezTo>
                    <a:pt x="2736" y="8113"/>
                    <a:pt x="2602" y="7913"/>
                    <a:pt x="2469" y="7679"/>
                  </a:cubicBezTo>
                  <a:cubicBezTo>
                    <a:pt x="2369" y="7513"/>
                    <a:pt x="2169" y="7413"/>
                    <a:pt x="1968" y="7379"/>
                  </a:cubicBezTo>
                  <a:lnTo>
                    <a:pt x="1335" y="7379"/>
                  </a:lnTo>
                  <a:cubicBezTo>
                    <a:pt x="1268" y="7379"/>
                    <a:pt x="1168" y="7312"/>
                    <a:pt x="1134" y="7246"/>
                  </a:cubicBezTo>
                  <a:lnTo>
                    <a:pt x="667" y="5911"/>
                  </a:lnTo>
                  <a:cubicBezTo>
                    <a:pt x="667" y="5911"/>
                    <a:pt x="667" y="5878"/>
                    <a:pt x="667" y="5845"/>
                  </a:cubicBezTo>
                  <a:cubicBezTo>
                    <a:pt x="701" y="5811"/>
                    <a:pt x="701" y="5811"/>
                    <a:pt x="734" y="5778"/>
                  </a:cubicBezTo>
                  <a:lnTo>
                    <a:pt x="1268" y="5611"/>
                  </a:lnTo>
                  <a:cubicBezTo>
                    <a:pt x="1435" y="5511"/>
                    <a:pt x="1568" y="5311"/>
                    <a:pt x="1535" y="5111"/>
                  </a:cubicBezTo>
                  <a:cubicBezTo>
                    <a:pt x="1501" y="4911"/>
                    <a:pt x="1501" y="4711"/>
                    <a:pt x="1468" y="4510"/>
                  </a:cubicBezTo>
                  <a:cubicBezTo>
                    <a:pt x="1468" y="4310"/>
                    <a:pt x="1368" y="4110"/>
                    <a:pt x="1268" y="3977"/>
                  </a:cubicBezTo>
                  <a:lnTo>
                    <a:pt x="467" y="3143"/>
                  </a:lnTo>
                  <a:cubicBezTo>
                    <a:pt x="367" y="3043"/>
                    <a:pt x="367" y="2943"/>
                    <a:pt x="367" y="2843"/>
                  </a:cubicBezTo>
                  <a:lnTo>
                    <a:pt x="601" y="1909"/>
                  </a:lnTo>
                  <a:cubicBezTo>
                    <a:pt x="601" y="1909"/>
                    <a:pt x="601" y="1909"/>
                    <a:pt x="601" y="1875"/>
                  </a:cubicBezTo>
                  <a:lnTo>
                    <a:pt x="1435" y="2509"/>
                  </a:lnTo>
                  <a:cubicBezTo>
                    <a:pt x="1514" y="2549"/>
                    <a:pt x="1598" y="2567"/>
                    <a:pt x="1679" y="2567"/>
                  </a:cubicBezTo>
                  <a:cubicBezTo>
                    <a:pt x="1803" y="2567"/>
                    <a:pt x="1921" y="2523"/>
                    <a:pt x="2002" y="2442"/>
                  </a:cubicBezTo>
                  <a:cubicBezTo>
                    <a:pt x="2035" y="2376"/>
                    <a:pt x="2102" y="2309"/>
                    <a:pt x="2169" y="2242"/>
                  </a:cubicBezTo>
                  <a:cubicBezTo>
                    <a:pt x="2302" y="2109"/>
                    <a:pt x="2369" y="1909"/>
                    <a:pt x="2335" y="1708"/>
                  </a:cubicBezTo>
                  <a:lnTo>
                    <a:pt x="1968" y="508"/>
                  </a:lnTo>
                  <a:cubicBezTo>
                    <a:pt x="1968" y="474"/>
                    <a:pt x="1968" y="441"/>
                    <a:pt x="1968" y="441"/>
                  </a:cubicBezTo>
                  <a:cubicBezTo>
                    <a:pt x="2002" y="408"/>
                    <a:pt x="2002" y="408"/>
                    <a:pt x="2035" y="408"/>
                  </a:cubicBezTo>
                  <a:lnTo>
                    <a:pt x="2669" y="307"/>
                  </a:lnTo>
                  <a:cubicBezTo>
                    <a:pt x="2687" y="301"/>
                    <a:pt x="2705" y="299"/>
                    <a:pt x="2721" y="299"/>
                  </a:cubicBezTo>
                  <a:close/>
                  <a:moveTo>
                    <a:pt x="2680" y="1"/>
                  </a:moveTo>
                  <a:cubicBezTo>
                    <a:pt x="2654" y="1"/>
                    <a:pt x="2628" y="3"/>
                    <a:pt x="2602" y="7"/>
                  </a:cubicBezTo>
                  <a:lnTo>
                    <a:pt x="1968" y="107"/>
                  </a:lnTo>
                  <a:cubicBezTo>
                    <a:pt x="1835" y="107"/>
                    <a:pt x="1768" y="174"/>
                    <a:pt x="1702" y="274"/>
                  </a:cubicBezTo>
                  <a:cubicBezTo>
                    <a:pt x="1635" y="374"/>
                    <a:pt x="1635" y="474"/>
                    <a:pt x="1668" y="574"/>
                  </a:cubicBezTo>
                  <a:lnTo>
                    <a:pt x="2035" y="1775"/>
                  </a:lnTo>
                  <a:cubicBezTo>
                    <a:pt x="2035" y="1875"/>
                    <a:pt x="2002" y="1975"/>
                    <a:pt x="1935" y="2042"/>
                  </a:cubicBezTo>
                  <a:cubicBezTo>
                    <a:pt x="1868" y="2109"/>
                    <a:pt x="1802" y="2175"/>
                    <a:pt x="1735" y="2242"/>
                  </a:cubicBezTo>
                  <a:cubicBezTo>
                    <a:pt x="1711" y="2266"/>
                    <a:pt x="1671" y="2289"/>
                    <a:pt x="1638" y="2289"/>
                  </a:cubicBezTo>
                  <a:cubicBezTo>
                    <a:pt x="1624" y="2289"/>
                    <a:pt x="1611" y="2285"/>
                    <a:pt x="1601" y="2276"/>
                  </a:cubicBezTo>
                  <a:lnTo>
                    <a:pt x="768" y="1642"/>
                  </a:lnTo>
                  <a:cubicBezTo>
                    <a:pt x="709" y="1603"/>
                    <a:pt x="650" y="1586"/>
                    <a:pt x="592" y="1586"/>
                  </a:cubicBezTo>
                  <a:cubicBezTo>
                    <a:pt x="550" y="1586"/>
                    <a:pt x="509" y="1595"/>
                    <a:pt x="467" y="1608"/>
                  </a:cubicBezTo>
                  <a:cubicBezTo>
                    <a:pt x="367" y="1642"/>
                    <a:pt x="301" y="1708"/>
                    <a:pt x="267" y="1809"/>
                  </a:cubicBezTo>
                  <a:lnTo>
                    <a:pt x="67" y="2743"/>
                  </a:lnTo>
                  <a:cubicBezTo>
                    <a:pt x="0" y="2943"/>
                    <a:pt x="67" y="3143"/>
                    <a:pt x="200" y="3310"/>
                  </a:cubicBezTo>
                  <a:lnTo>
                    <a:pt x="1001" y="4144"/>
                  </a:lnTo>
                  <a:cubicBezTo>
                    <a:pt x="1101" y="4244"/>
                    <a:pt x="1134" y="4344"/>
                    <a:pt x="1168" y="4477"/>
                  </a:cubicBezTo>
                  <a:cubicBezTo>
                    <a:pt x="1168" y="4711"/>
                    <a:pt x="1201" y="4911"/>
                    <a:pt x="1235" y="5144"/>
                  </a:cubicBezTo>
                  <a:cubicBezTo>
                    <a:pt x="1235" y="5211"/>
                    <a:pt x="1201" y="5278"/>
                    <a:pt x="1134" y="5311"/>
                  </a:cubicBezTo>
                  <a:lnTo>
                    <a:pt x="601" y="5478"/>
                  </a:lnTo>
                  <a:cubicBezTo>
                    <a:pt x="401" y="5545"/>
                    <a:pt x="301" y="5778"/>
                    <a:pt x="367" y="6012"/>
                  </a:cubicBezTo>
                  <a:lnTo>
                    <a:pt x="834" y="7346"/>
                  </a:lnTo>
                  <a:cubicBezTo>
                    <a:pt x="934" y="7546"/>
                    <a:pt x="1101" y="7679"/>
                    <a:pt x="1335" y="7713"/>
                  </a:cubicBezTo>
                  <a:lnTo>
                    <a:pt x="1935" y="7713"/>
                  </a:lnTo>
                  <a:cubicBezTo>
                    <a:pt x="2035" y="7713"/>
                    <a:pt x="2135" y="7779"/>
                    <a:pt x="2202" y="7846"/>
                  </a:cubicBezTo>
                  <a:cubicBezTo>
                    <a:pt x="2335" y="8080"/>
                    <a:pt x="2469" y="8280"/>
                    <a:pt x="2602" y="8480"/>
                  </a:cubicBezTo>
                  <a:cubicBezTo>
                    <a:pt x="2702" y="8580"/>
                    <a:pt x="2736" y="8713"/>
                    <a:pt x="2702" y="8847"/>
                  </a:cubicBezTo>
                  <a:lnTo>
                    <a:pt x="2602" y="9748"/>
                  </a:lnTo>
                  <a:cubicBezTo>
                    <a:pt x="2569" y="9948"/>
                    <a:pt x="2636" y="10148"/>
                    <a:pt x="2802" y="10281"/>
                  </a:cubicBezTo>
                  <a:lnTo>
                    <a:pt x="3703" y="11115"/>
                  </a:lnTo>
                  <a:cubicBezTo>
                    <a:pt x="3768" y="11180"/>
                    <a:pt x="3848" y="11210"/>
                    <a:pt x="3928" y="11210"/>
                  </a:cubicBezTo>
                  <a:cubicBezTo>
                    <a:pt x="4052" y="11210"/>
                    <a:pt x="4176" y="11137"/>
                    <a:pt x="4237" y="11015"/>
                  </a:cubicBezTo>
                  <a:lnTo>
                    <a:pt x="4504" y="10281"/>
                  </a:lnTo>
                  <a:cubicBezTo>
                    <a:pt x="4504" y="10281"/>
                    <a:pt x="4504" y="10248"/>
                    <a:pt x="4537" y="10248"/>
                  </a:cubicBezTo>
                  <a:lnTo>
                    <a:pt x="4604" y="10248"/>
                  </a:lnTo>
                  <a:cubicBezTo>
                    <a:pt x="4737" y="10315"/>
                    <a:pt x="4870" y="10381"/>
                    <a:pt x="5037" y="10415"/>
                  </a:cubicBezTo>
                  <a:cubicBezTo>
                    <a:pt x="5137" y="10448"/>
                    <a:pt x="5237" y="10548"/>
                    <a:pt x="5271" y="10648"/>
                  </a:cubicBezTo>
                  <a:lnTo>
                    <a:pt x="5804" y="11849"/>
                  </a:lnTo>
                  <a:cubicBezTo>
                    <a:pt x="5892" y="11994"/>
                    <a:pt x="6029" y="12089"/>
                    <a:pt x="6196" y="12089"/>
                  </a:cubicBezTo>
                  <a:cubicBezTo>
                    <a:pt x="6220" y="12089"/>
                    <a:pt x="6246" y="12087"/>
                    <a:pt x="6271" y="12083"/>
                  </a:cubicBezTo>
                  <a:lnTo>
                    <a:pt x="6338" y="12083"/>
                  </a:lnTo>
                  <a:lnTo>
                    <a:pt x="6972" y="11982"/>
                  </a:lnTo>
                  <a:cubicBezTo>
                    <a:pt x="7072" y="11982"/>
                    <a:pt x="7172" y="11916"/>
                    <a:pt x="7239" y="11816"/>
                  </a:cubicBezTo>
                  <a:cubicBezTo>
                    <a:pt x="7306" y="11749"/>
                    <a:pt x="7306" y="11616"/>
                    <a:pt x="7272" y="11515"/>
                  </a:cubicBezTo>
                  <a:lnTo>
                    <a:pt x="6905" y="10315"/>
                  </a:lnTo>
                  <a:cubicBezTo>
                    <a:pt x="6905" y="10215"/>
                    <a:pt x="6939" y="10114"/>
                    <a:pt x="7005" y="10048"/>
                  </a:cubicBezTo>
                  <a:cubicBezTo>
                    <a:pt x="7072" y="10014"/>
                    <a:pt x="7139" y="9948"/>
                    <a:pt x="7205" y="9848"/>
                  </a:cubicBezTo>
                  <a:cubicBezTo>
                    <a:pt x="7229" y="9824"/>
                    <a:pt x="7269" y="9800"/>
                    <a:pt x="7303" y="9800"/>
                  </a:cubicBezTo>
                  <a:cubicBezTo>
                    <a:pt x="7317" y="9800"/>
                    <a:pt x="7329" y="9805"/>
                    <a:pt x="7339" y="9814"/>
                  </a:cubicBezTo>
                  <a:lnTo>
                    <a:pt x="8173" y="10448"/>
                  </a:lnTo>
                  <a:cubicBezTo>
                    <a:pt x="8242" y="10494"/>
                    <a:pt x="8318" y="10516"/>
                    <a:pt x="8390" y="10516"/>
                  </a:cubicBezTo>
                  <a:cubicBezTo>
                    <a:pt x="8529" y="10516"/>
                    <a:pt x="8651" y="10435"/>
                    <a:pt x="8673" y="10281"/>
                  </a:cubicBezTo>
                  <a:lnTo>
                    <a:pt x="8907" y="9347"/>
                  </a:lnTo>
                  <a:cubicBezTo>
                    <a:pt x="8940" y="9147"/>
                    <a:pt x="8873" y="8947"/>
                    <a:pt x="8740" y="8780"/>
                  </a:cubicBezTo>
                  <a:lnTo>
                    <a:pt x="7939" y="7946"/>
                  </a:lnTo>
                  <a:cubicBezTo>
                    <a:pt x="7873" y="7846"/>
                    <a:pt x="7806" y="7746"/>
                    <a:pt x="7806" y="7613"/>
                  </a:cubicBezTo>
                  <a:cubicBezTo>
                    <a:pt x="7773" y="7379"/>
                    <a:pt x="7773" y="7179"/>
                    <a:pt x="7739" y="6979"/>
                  </a:cubicBezTo>
                  <a:cubicBezTo>
                    <a:pt x="7739" y="6879"/>
                    <a:pt x="7773" y="6812"/>
                    <a:pt x="7839" y="6779"/>
                  </a:cubicBezTo>
                  <a:lnTo>
                    <a:pt x="8340" y="6612"/>
                  </a:lnTo>
                  <a:cubicBezTo>
                    <a:pt x="8440" y="6579"/>
                    <a:pt x="8540" y="6512"/>
                    <a:pt x="8573" y="6412"/>
                  </a:cubicBezTo>
                  <a:cubicBezTo>
                    <a:pt x="8606" y="6312"/>
                    <a:pt x="8606" y="6212"/>
                    <a:pt x="8573" y="6112"/>
                  </a:cubicBezTo>
                  <a:lnTo>
                    <a:pt x="8073" y="4744"/>
                  </a:lnTo>
                  <a:cubicBezTo>
                    <a:pt x="8006" y="4544"/>
                    <a:pt x="7806" y="4410"/>
                    <a:pt x="7606" y="4410"/>
                  </a:cubicBezTo>
                  <a:lnTo>
                    <a:pt x="6972" y="4410"/>
                  </a:lnTo>
                  <a:cubicBezTo>
                    <a:pt x="6872" y="4410"/>
                    <a:pt x="6772" y="4344"/>
                    <a:pt x="6705" y="4277"/>
                  </a:cubicBezTo>
                  <a:cubicBezTo>
                    <a:pt x="6572" y="4043"/>
                    <a:pt x="6438" y="3843"/>
                    <a:pt x="6305" y="3643"/>
                  </a:cubicBezTo>
                  <a:cubicBezTo>
                    <a:pt x="6238" y="3510"/>
                    <a:pt x="6205" y="3410"/>
                    <a:pt x="6205" y="3276"/>
                  </a:cubicBezTo>
                  <a:lnTo>
                    <a:pt x="6338" y="2376"/>
                  </a:lnTo>
                  <a:cubicBezTo>
                    <a:pt x="6338" y="2175"/>
                    <a:pt x="6271" y="1942"/>
                    <a:pt x="6138" y="1809"/>
                  </a:cubicBezTo>
                  <a:lnTo>
                    <a:pt x="5204" y="975"/>
                  </a:lnTo>
                  <a:cubicBezTo>
                    <a:pt x="5155" y="926"/>
                    <a:pt x="5089" y="895"/>
                    <a:pt x="5004" y="895"/>
                  </a:cubicBezTo>
                  <a:cubicBezTo>
                    <a:pt x="4973" y="895"/>
                    <a:pt x="4940" y="899"/>
                    <a:pt x="4904" y="908"/>
                  </a:cubicBezTo>
                  <a:cubicBezTo>
                    <a:pt x="4804" y="908"/>
                    <a:pt x="4737" y="1008"/>
                    <a:pt x="4704" y="1108"/>
                  </a:cubicBezTo>
                  <a:lnTo>
                    <a:pt x="4437" y="1809"/>
                  </a:lnTo>
                  <a:cubicBezTo>
                    <a:pt x="4437" y="1842"/>
                    <a:pt x="4403" y="1842"/>
                    <a:pt x="4403" y="1875"/>
                  </a:cubicBezTo>
                  <a:lnTo>
                    <a:pt x="4303" y="1875"/>
                  </a:lnTo>
                  <a:cubicBezTo>
                    <a:pt x="4170" y="1809"/>
                    <a:pt x="4037" y="1742"/>
                    <a:pt x="3903" y="1708"/>
                  </a:cubicBezTo>
                  <a:cubicBezTo>
                    <a:pt x="3803" y="1642"/>
                    <a:pt x="3703" y="1575"/>
                    <a:pt x="3636" y="1475"/>
                  </a:cubicBezTo>
                  <a:lnTo>
                    <a:pt x="3103" y="274"/>
                  </a:lnTo>
                  <a:cubicBezTo>
                    <a:pt x="3044" y="99"/>
                    <a:pt x="2859" y="1"/>
                    <a:pt x="268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grpSp>
      <p:sp>
        <p:nvSpPr>
          <p:cNvPr id="1557" name="Google Shape;1557;p34"/>
          <p:cNvSpPr/>
          <p:nvPr/>
        </p:nvSpPr>
        <p:spPr>
          <a:xfrm>
            <a:off x="92972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8" name="Google Shape;1558;p34"/>
          <p:cNvSpPr/>
          <p:nvPr/>
        </p:nvSpPr>
        <p:spPr>
          <a:xfrm flipH="1">
            <a:off x="6822675" y="2999063"/>
            <a:ext cx="862800" cy="3600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9" name="Google Shape;1559;p34"/>
          <p:cNvSpPr txBox="1"/>
          <p:nvPr/>
        </p:nvSpPr>
        <p:spPr>
          <a:xfrm>
            <a:off x="821138" y="3514614"/>
            <a:ext cx="1970700" cy="7448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800" u="none" cap="none" strike="noStrike">
                <a:solidFill>
                  <a:schemeClr val="dk1"/>
                </a:solidFill>
                <a:latin typeface="Times New Roman"/>
                <a:ea typeface="Times New Roman"/>
                <a:cs typeface="Times New Roman"/>
                <a:sym typeface="Times New Roman"/>
              </a:rPr>
              <a:t>Store the end-to-end data of the employees</a:t>
            </a:r>
            <a:endParaRPr b="0" i="0" sz="1700" u="none" cap="none" strike="noStrike">
              <a:solidFill>
                <a:schemeClr val="dk1"/>
              </a:solidFill>
              <a:latin typeface="Times New Roman"/>
              <a:ea typeface="Times New Roman"/>
              <a:cs typeface="Times New Roman"/>
              <a:sym typeface="Times New Roman"/>
            </a:endParaRPr>
          </a:p>
        </p:txBody>
      </p:sp>
      <p:sp>
        <p:nvSpPr>
          <p:cNvPr id="1560" name="Google Shape;1560;p34"/>
          <p:cNvSpPr txBox="1"/>
          <p:nvPr/>
        </p:nvSpPr>
        <p:spPr>
          <a:xfrm>
            <a:off x="6705601" y="1933429"/>
            <a:ext cx="2054577" cy="7448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800" u="none" cap="none" strike="noStrike">
                <a:solidFill>
                  <a:schemeClr val="dk1"/>
                </a:solidFill>
                <a:latin typeface="Times New Roman"/>
                <a:ea typeface="Times New Roman"/>
                <a:cs typeface="Times New Roman"/>
                <a:sym typeface="Times New Roman"/>
              </a:rPr>
              <a:t>The information related to employee can be added and removed easily</a:t>
            </a:r>
            <a:endParaRPr b="0" i="0" sz="1700" u="none" cap="none" strike="noStrike">
              <a:solidFill>
                <a:schemeClr val="dk1"/>
              </a:solidFill>
              <a:latin typeface="Times New Roman"/>
              <a:ea typeface="Times New Roman"/>
              <a:cs typeface="Times New Roman"/>
              <a:sym typeface="Times New Roman"/>
            </a:endParaRPr>
          </a:p>
        </p:txBody>
      </p:sp>
      <p:sp>
        <p:nvSpPr>
          <p:cNvPr id="1561" name="Google Shape;1561;p34"/>
          <p:cNvSpPr txBox="1"/>
          <p:nvPr/>
        </p:nvSpPr>
        <p:spPr>
          <a:xfrm>
            <a:off x="6705601" y="3514614"/>
            <a:ext cx="1970700" cy="7448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700" u="none" cap="none" strike="noStrike">
                <a:solidFill>
                  <a:schemeClr val="dk1"/>
                </a:solidFill>
                <a:latin typeface="Times New Roman"/>
                <a:ea typeface="Times New Roman"/>
                <a:cs typeface="Times New Roman"/>
                <a:sym typeface="Times New Roman"/>
              </a:rPr>
              <a:t>Helps the employee easy way to access their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